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70" r:id="rId10"/>
    <p:sldId id="271" r:id="rId11"/>
    <p:sldId id="264" r:id="rId12"/>
    <p:sldId id="265" r:id="rId13"/>
    <p:sldId id="266" r:id="rId14"/>
    <p:sldId id="267" r:id="rId15"/>
    <p:sldId id="269"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5" r:id="rId29"/>
    <p:sldId id="286" r:id="rId30"/>
    <p:sldId id="284" r:id="rId31"/>
    <p:sldId id="292" r:id="rId32"/>
    <p:sldId id="293" r:id="rId33"/>
    <p:sldId id="294" r:id="rId34"/>
    <p:sldId id="295" r:id="rId35"/>
    <p:sldId id="296" r:id="rId36"/>
    <p:sldId id="297" r:id="rId37"/>
    <p:sldId id="289" r:id="rId38"/>
    <p:sldId id="290" r:id="rId39"/>
    <p:sldId id="291"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F93115-3D24-446F-92BD-ED75665DB1B1}" v="3093" dt="2023-04-18T23:38:50.1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799A80-E65A-45D7-B2A0-65EDEB323ABB}"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165CE6B5-B031-4C5E-9D95-1C213D13CBC2}">
      <dgm:prSet phldrT="[Text]" phldr="0"/>
      <dgm:spPr/>
      <dgm:t>
        <a:bodyPr/>
        <a:lstStyle/>
        <a:p>
          <a:pPr rtl="0"/>
          <a:r>
            <a:rPr lang="en-US">
              <a:latin typeface="Calibri Light" panose="020F0302020204030204"/>
            </a:rPr>
            <a:t>Raw Data</a:t>
          </a:r>
          <a:endParaRPr lang="en-US"/>
        </a:p>
      </dgm:t>
    </dgm:pt>
    <dgm:pt modelId="{09A37C9A-0F80-44F6-B204-A9A8DE902793}" type="parTrans" cxnId="{829CB8CC-3B5D-4D86-9195-536342BFFEDE}">
      <dgm:prSet/>
      <dgm:spPr/>
      <dgm:t>
        <a:bodyPr/>
        <a:lstStyle/>
        <a:p>
          <a:endParaRPr lang="en-US"/>
        </a:p>
      </dgm:t>
    </dgm:pt>
    <dgm:pt modelId="{9F0ECC0D-C870-493D-BB1E-88AE7B496D51}" type="sibTrans" cxnId="{829CB8CC-3B5D-4D86-9195-536342BFFEDE}">
      <dgm:prSet/>
      <dgm:spPr/>
      <dgm:t>
        <a:bodyPr/>
        <a:lstStyle/>
        <a:p>
          <a:endParaRPr lang="en-US"/>
        </a:p>
      </dgm:t>
    </dgm:pt>
    <dgm:pt modelId="{A1F51206-6EF2-4245-A1EB-D2E85EF8F624}">
      <dgm:prSet phldrT="[Text]" phldr="0"/>
      <dgm:spPr/>
      <dgm:t>
        <a:bodyPr/>
        <a:lstStyle/>
        <a:p>
          <a:pPr rtl="0"/>
          <a:r>
            <a:rPr lang="en-US">
              <a:latin typeface="Calibri Light" panose="020F0302020204030204"/>
            </a:rPr>
            <a:t>Folder: Yaw0</a:t>
          </a:r>
          <a:endParaRPr lang="en-US"/>
        </a:p>
      </dgm:t>
    </dgm:pt>
    <dgm:pt modelId="{2116899C-D7D4-450F-AEB5-7D89041BF983}" type="parTrans" cxnId="{BB8096B4-514A-42F6-A06E-E67B56A3E32A}">
      <dgm:prSet/>
      <dgm:spPr/>
      <dgm:t>
        <a:bodyPr/>
        <a:lstStyle/>
        <a:p>
          <a:endParaRPr lang="en-US"/>
        </a:p>
      </dgm:t>
    </dgm:pt>
    <dgm:pt modelId="{BF41B054-F385-49BB-BAA7-B61FB950AA77}" type="sibTrans" cxnId="{BB8096B4-514A-42F6-A06E-E67B56A3E32A}">
      <dgm:prSet/>
      <dgm:spPr/>
      <dgm:t>
        <a:bodyPr/>
        <a:lstStyle/>
        <a:p>
          <a:endParaRPr lang="en-US"/>
        </a:p>
      </dgm:t>
    </dgm:pt>
    <dgm:pt modelId="{4C4EFEF9-BEC8-4216-A65E-ED214AAC340F}">
      <dgm:prSet phldrT="[Text]" phldr="0"/>
      <dgm:spPr/>
      <dgm:t>
        <a:bodyPr/>
        <a:lstStyle/>
        <a:p>
          <a:r>
            <a:rPr lang="en-US">
              <a:latin typeface="Calibri Light" panose="020F0302020204030204"/>
            </a:rPr>
            <a:t>File:0001.int</a:t>
          </a:r>
          <a:endParaRPr lang="en-US"/>
        </a:p>
      </dgm:t>
    </dgm:pt>
    <dgm:pt modelId="{81034776-4334-43EB-8C59-C958D16E83E7}" type="parTrans" cxnId="{166D6E88-0C53-47B1-A12A-67C3E75E854F}">
      <dgm:prSet/>
      <dgm:spPr/>
      <dgm:t>
        <a:bodyPr/>
        <a:lstStyle/>
        <a:p>
          <a:endParaRPr lang="en-US"/>
        </a:p>
      </dgm:t>
    </dgm:pt>
    <dgm:pt modelId="{B9C3DF90-884E-4955-BE6D-BDAC2463298F}" type="sibTrans" cxnId="{166D6E88-0C53-47B1-A12A-67C3E75E854F}">
      <dgm:prSet/>
      <dgm:spPr/>
      <dgm:t>
        <a:bodyPr/>
        <a:lstStyle/>
        <a:p>
          <a:endParaRPr lang="en-US"/>
        </a:p>
      </dgm:t>
    </dgm:pt>
    <dgm:pt modelId="{E5ADF2F6-7A15-4E6B-9AB1-54E11C06DD9D}">
      <dgm:prSet phldrT="[Text]" phldr="0"/>
      <dgm:spPr/>
      <dgm:t>
        <a:bodyPr/>
        <a:lstStyle/>
        <a:p>
          <a:r>
            <a:rPr lang="en-US"/>
            <a:t>File:</a:t>
          </a:r>
          <a:r>
            <a:rPr lang="en-US">
              <a:latin typeface="Calibri Light" panose="020F0302020204030204"/>
            </a:rPr>
            <a:t>0002</a:t>
          </a:r>
          <a:r>
            <a:rPr lang="en-US"/>
            <a:t>.int</a:t>
          </a:r>
        </a:p>
      </dgm:t>
    </dgm:pt>
    <dgm:pt modelId="{C7D58053-AB23-4817-8E8C-164888F3D3DD}" type="parTrans" cxnId="{8345B849-BEDE-4C92-A24E-401CA56D8BDC}">
      <dgm:prSet/>
      <dgm:spPr/>
      <dgm:t>
        <a:bodyPr/>
        <a:lstStyle/>
        <a:p>
          <a:endParaRPr lang="en-US"/>
        </a:p>
      </dgm:t>
    </dgm:pt>
    <dgm:pt modelId="{D820D173-E75E-429B-A20A-4734D6022A1C}" type="sibTrans" cxnId="{8345B849-BEDE-4C92-A24E-401CA56D8BDC}">
      <dgm:prSet/>
      <dgm:spPr/>
      <dgm:t>
        <a:bodyPr/>
        <a:lstStyle/>
        <a:p>
          <a:endParaRPr lang="en-US"/>
        </a:p>
      </dgm:t>
    </dgm:pt>
    <dgm:pt modelId="{2837D27B-EBB2-4625-9599-198D99C9C259}">
      <dgm:prSet phldrT="[Text]" phldr="0"/>
      <dgm:spPr/>
      <dgm:t>
        <a:bodyPr/>
        <a:lstStyle/>
        <a:p>
          <a:pPr rtl="0"/>
          <a:r>
            <a:rPr lang="en-US">
              <a:latin typeface="Calibri Light" panose="020F0302020204030204"/>
            </a:rPr>
            <a:t>Folder: Yaw2</a:t>
          </a:r>
          <a:endParaRPr lang="en-US"/>
        </a:p>
      </dgm:t>
    </dgm:pt>
    <dgm:pt modelId="{E47BB24B-4BD2-4F62-9E7A-7E5ED66B3C8C}" type="parTrans" cxnId="{FDB0E9E0-64EB-426E-91EB-C439FA316B94}">
      <dgm:prSet/>
      <dgm:spPr/>
      <dgm:t>
        <a:bodyPr/>
        <a:lstStyle/>
        <a:p>
          <a:endParaRPr lang="en-US"/>
        </a:p>
      </dgm:t>
    </dgm:pt>
    <dgm:pt modelId="{192C4415-C8D0-4435-BF99-34B548200038}" type="sibTrans" cxnId="{FDB0E9E0-64EB-426E-91EB-C439FA316B94}">
      <dgm:prSet/>
      <dgm:spPr/>
      <dgm:t>
        <a:bodyPr/>
        <a:lstStyle/>
        <a:p>
          <a:endParaRPr lang="en-US"/>
        </a:p>
      </dgm:t>
    </dgm:pt>
    <dgm:pt modelId="{908CF3DD-EBB3-4E5B-BF52-B63408A67165}">
      <dgm:prSet phldr="0"/>
      <dgm:spPr/>
      <dgm:t>
        <a:bodyPr/>
        <a:lstStyle/>
        <a:p>
          <a:pPr rtl="0"/>
          <a:r>
            <a:rPr lang="en-US"/>
            <a:t>Folder: </a:t>
          </a:r>
          <a:r>
            <a:rPr lang="en-US">
              <a:latin typeface="Calibri Light" panose="020F0302020204030204"/>
            </a:rPr>
            <a:t>Yaw20</a:t>
          </a:r>
          <a:endParaRPr lang="en-US"/>
        </a:p>
      </dgm:t>
    </dgm:pt>
    <dgm:pt modelId="{12407C3A-A975-4E1E-987F-09156CFFE15A}" type="parTrans" cxnId="{D05E7D60-3DDD-4BE3-AA0B-74E7C053E4CD}">
      <dgm:prSet/>
      <dgm:spPr/>
    </dgm:pt>
    <dgm:pt modelId="{3996A532-DD54-43BC-AAD5-F626E453E211}" type="sibTrans" cxnId="{D05E7D60-3DDD-4BE3-AA0B-74E7C053E4CD}">
      <dgm:prSet/>
      <dgm:spPr/>
    </dgm:pt>
    <dgm:pt modelId="{76237C19-F961-40A6-9E57-B3653F3A981E}">
      <dgm:prSet phldr="0"/>
      <dgm:spPr/>
      <dgm:t>
        <a:bodyPr/>
        <a:lstStyle/>
        <a:p>
          <a:r>
            <a:rPr lang="en-US"/>
            <a:t>File</a:t>
          </a:r>
          <a:r>
            <a:rPr lang="en-US">
              <a:latin typeface="Calibri Light" panose="020F0302020204030204"/>
            </a:rPr>
            <a:t>:1800+.</a:t>
          </a:r>
          <a:r>
            <a:rPr lang="en-US"/>
            <a:t>int</a:t>
          </a:r>
          <a:endParaRPr lang="en-US">
            <a:latin typeface="Calibri Light" panose="020F0302020204030204"/>
          </a:endParaRPr>
        </a:p>
      </dgm:t>
    </dgm:pt>
    <dgm:pt modelId="{B2A5B9F7-6465-432F-90A7-710C27D562A9}" type="parTrans" cxnId="{04C6186D-FEAE-44A2-9E04-F87542FEDB94}">
      <dgm:prSet/>
      <dgm:spPr/>
    </dgm:pt>
    <dgm:pt modelId="{10E063D2-A3EC-41C0-96A0-901E2993C3E1}" type="sibTrans" cxnId="{04C6186D-FEAE-44A2-9E04-F87542FEDB94}">
      <dgm:prSet/>
      <dgm:spPr/>
    </dgm:pt>
    <dgm:pt modelId="{A0490B50-86FA-4EE8-AD12-7B64560DC1F9}">
      <dgm:prSet phldr="0"/>
      <dgm:spPr/>
      <dgm:t>
        <a:bodyPr/>
        <a:lstStyle/>
        <a:p>
          <a:r>
            <a:rPr lang="en-US">
              <a:latin typeface="Calibri Light" panose="020F0302020204030204"/>
            </a:rPr>
            <a:t>Record:0</a:t>
          </a:r>
        </a:p>
      </dgm:t>
    </dgm:pt>
    <dgm:pt modelId="{AC1D4687-235C-4D7F-A45B-AC9533112B88}" type="parTrans" cxnId="{F41AAFC6-78D5-4DFF-BFAE-6F3B198C9412}">
      <dgm:prSet/>
      <dgm:spPr/>
    </dgm:pt>
    <dgm:pt modelId="{D6E65E0D-C6B2-49B3-BED0-E8CA9313B973}" type="sibTrans" cxnId="{F41AAFC6-78D5-4DFF-BFAE-6F3B198C9412}">
      <dgm:prSet/>
      <dgm:spPr/>
    </dgm:pt>
    <dgm:pt modelId="{0C9E7997-0D4D-4F02-AF02-3D98F73FB05D}">
      <dgm:prSet phldr="0"/>
      <dgm:spPr/>
      <dgm:t>
        <a:bodyPr/>
        <a:lstStyle/>
        <a:p>
          <a:r>
            <a:rPr lang="en-US">
              <a:latin typeface="Calibri Light" panose="020F0302020204030204"/>
            </a:rPr>
            <a:t>Record:1</a:t>
          </a:r>
        </a:p>
      </dgm:t>
    </dgm:pt>
    <dgm:pt modelId="{8C325076-FB83-4AD9-80AD-EF395B3FDFDD}" type="parTrans" cxnId="{70E6995C-AD52-4F6D-8A2E-AF4E0D73633C}">
      <dgm:prSet/>
      <dgm:spPr/>
    </dgm:pt>
    <dgm:pt modelId="{A984E674-E187-4213-A923-3E601F83B5B3}" type="sibTrans" cxnId="{70E6995C-AD52-4F6D-8A2E-AF4E0D73633C}">
      <dgm:prSet/>
      <dgm:spPr/>
    </dgm:pt>
    <dgm:pt modelId="{7E87C433-7A38-467B-BEE4-03AB88F11612}">
      <dgm:prSet phldr="0"/>
      <dgm:spPr/>
      <dgm:t>
        <a:bodyPr/>
        <a:lstStyle/>
        <a:p>
          <a:r>
            <a:rPr lang="en-US">
              <a:latin typeface="Calibri Light" panose="020F0302020204030204"/>
            </a:rPr>
            <a:t>Record:1800+</a:t>
          </a:r>
        </a:p>
      </dgm:t>
    </dgm:pt>
    <dgm:pt modelId="{C31ABCA8-1862-4359-B3B1-B86F8C4EC5B9}" type="parTrans" cxnId="{C7F848A9-45C5-48C7-A1C0-AE09DABE7F15}">
      <dgm:prSet/>
      <dgm:spPr/>
    </dgm:pt>
    <dgm:pt modelId="{461DD8A1-7AFE-4EBB-800D-C738721A3971}" type="sibTrans" cxnId="{C7F848A9-45C5-48C7-A1C0-AE09DABE7F15}">
      <dgm:prSet/>
      <dgm:spPr/>
    </dgm:pt>
    <dgm:pt modelId="{BDE228DD-9B4C-4E41-ACA5-91659BC3AAEC}">
      <dgm:prSet phldr="0"/>
      <dgm:spPr/>
      <dgm:t>
        <a:bodyPr/>
        <a:lstStyle/>
        <a:p>
          <a:r>
            <a:rPr lang="en-US">
              <a:latin typeface="Calibri Light" panose="020F0302020204030204"/>
            </a:rPr>
            <a:t>…..</a:t>
          </a:r>
        </a:p>
      </dgm:t>
    </dgm:pt>
    <dgm:pt modelId="{16FAE1C4-8226-481D-86B8-B659A28BE5DC}" type="parTrans" cxnId="{854240EA-418D-4644-9D2D-26362A024B18}">
      <dgm:prSet/>
      <dgm:spPr/>
    </dgm:pt>
    <dgm:pt modelId="{894F90B4-FCEA-478A-8034-C3A4804290A7}" type="sibTrans" cxnId="{854240EA-418D-4644-9D2D-26362A024B18}">
      <dgm:prSet/>
      <dgm:spPr/>
    </dgm:pt>
    <dgm:pt modelId="{BE8539AC-1DFC-4113-BE8F-1C43408641A2}">
      <dgm:prSet phldr="0"/>
      <dgm:spPr/>
      <dgm:t>
        <a:bodyPr/>
        <a:lstStyle/>
        <a:p>
          <a:r>
            <a:rPr lang="en-US">
              <a:latin typeface="Calibri Light" panose="020F0302020204030204"/>
            </a:rPr>
            <a:t>…..</a:t>
          </a:r>
        </a:p>
      </dgm:t>
    </dgm:pt>
    <dgm:pt modelId="{5CF644AB-D8FE-471E-A3C1-7F40F7AB4FBE}" type="parTrans" cxnId="{8FADA09D-6A8B-426C-AFCB-404B7B79675B}">
      <dgm:prSet/>
      <dgm:spPr/>
    </dgm:pt>
    <dgm:pt modelId="{CFC30B71-2DEF-4ACD-8E6D-EF25410E6E6C}" type="sibTrans" cxnId="{8FADA09D-6A8B-426C-AFCB-404B7B79675B}">
      <dgm:prSet/>
      <dgm:spPr/>
    </dgm:pt>
    <dgm:pt modelId="{B60603CF-B637-4E94-A54F-70CF8092A849}">
      <dgm:prSet phldr="0"/>
      <dgm:spPr/>
      <dgm:t>
        <a:bodyPr/>
        <a:lstStyle/>
        <a:p>
          <a:r>
            <a:rPr lang="en-US">
              <a:latin typeface="Calibri Light" panose="020F0302020204030204"/>
            </a:rPr>
            <a:t>…..</a:t>
          </a:r>
        </a:p>
      </dgm:t>
    </dgm:pt>
    <dgm:pt modelId="{66C2EDB5-0DEB-4E3D-A855-D846FFE98215}" type="parTrans" cxnId="{D0E66756-9C92-4F42-B5CA-7398074F7B20}">
      <dgm:prSet/>
      <dgm:spPr/>
    </dgm:pt>
    <dgm:pt modelId="{B85510DA-6853-4699-881E-9110A3D5ED9B}" type="sibTrans" cxnId="{D0E66756-9C92-4F42-B5CA-7398074F7B20}">
      <dgm:prSet/>
      <dgm:spPr/>
    </dgm:pt>
    <dgm:pt modelId="{F2AB9C2D-BCA7-452B-A321-1D7F4181C072}" type="pres">
      <dgm:prSet presAssocID="{C2799A80-E65A-45D7-B2A0-65EDEB323ABB}" presName="hierChild1" presStyleCnt="0">
        <dgm:presLayoutVars>
          <dgm:chPref val="1"/>
          <dgm:dir/>
          <dgm:animOne val="branch"/>
          <dgm:animLvl val="lvl"/>
          <dgm:resizeHandles/>
        </dgm:presLayoutVars>
      </dgm:prSet>
      <dgm:spPr/>
    </dgm:pt>
    <dgm:pt modelId="{80223308-2C96-4F4A-BFF0-486A6AF76688}" type="pres">
      <dgm:prSet presAssocID="{165CE6B5-B031-4C5E-9D95-1C213D13CBC2}" presName="hierRoot1" presStyleCnt="0"/>
      <dgm:spPr/>
    </dgm:pt>
    <dgm:pt modelId="{807DB2C4-2E3B-4CAE-A5B8-B44FA6B67D09}" type="pres">
      <dgm:prSet presAssocID="{165CE6B5-B031-4C5E-9D95-1C213D13CBC2}" presName="composite" presStyleCnt="0"/>
      <dgm:spPr/>
    </dgm:pt>
    <dgm:pt modelId="{223D35F1-C062-4AF1-96C7-6F3EA47634E5}" type="pres">
      <dgm:prSet presAssocID="{165CE6B5-B031-4C5E-9D95-1C213D13CBC2}" presName="background" presStyleLbl="node0" presStyleIdx="0" presStyleCnt="1"/>
      <dgm:spPr/>
    </dgm:pt>
    <dgm:pt modelId="{4BE76B08-92FA-4275-A8FD-033EAF6DAB29}" type="pres">
      <dgm:prSet presAssocID="{165CE6B5-B031-4C5E-9D95-1C213D13CBC2}" presName="text" presStyleLbl="fgAcc0" presStyleIdx="0" presStyleCnt="1">
        <dgm:presLayoutVars>
          <dgm:chPref val="3"/>
        </dgm:presLayoutVars>
      </dgm:prSet>
      <dgm:spPr/>
    </dgm:pt>
    <dgm:pt modelId="{21010572-0636-438C-95D5-C07C917B3FC0}" type="pres">
      <dgm:prSet presAssocID="{165CE6B5-B031-4C5E-9D95-1C213D13CBC2}" presName="hierChild2" presStyleCnt="0"/>
      <dgm:spPr/>
    </dgm:pt>
    <dgm:pt modelId="{81E5AAA1-03CC-406E-9C3F-DE1B00CA56BD}" type="pres">
      <dgm:prSet presAssocID="{2116899C-D7D4-450F-AEB5-7D89041BF983}" presName="Name10" presStyleLbl="parChTrans1D2" presStyleIdx="0" presStyleCnt="4"/>
      <dgm:spPr/>
    </dgm:pt>
    <dgm:pt modelId="{F5D1426E-80B3-43D3-BE5F-5DF795F29440}" type="pres">
      <dgm:prSet presAssocID="{A1F51206-6EF2-4245-A1EB-D2E85EF8F624}" presName="hierRoot2" presStyleCnt="0"/>
      <dgm:spPr/>
    </dgm:pt>
    <dgm:pt modelId="{0A9D565C-BDD5-49BC-B1F1-1B5D7838E46B}" type="pres">
      <dgm:prSet presAssocID="{A1F51206-6EF2-4245-A1EB-D2E85EF8F624}" presName="composite2" presStyleCnt="0"/>
      <dgm:spPr/>
    </dgm:pt>
    <dgm:pt modelId="{41627D9C-2C07-4B3A-BD40-BEC79A0DB84C}" type="pres">
      <dgm:prSet presAssocID="{A1F51206-6EF2-4245-A1EB-D2E85EF8F624}" presName="background2" presStyleLbl="node2" presStyleIdx="0" presStyleCnt="4"/>
      <dgm:spPr/>
    </dgm:pt>
    <dgm:pt modelId="{BE1638A1-8C37-4B7B-832A-4E98791887A6}" type="pres">
      <dgm:prSet presAssocID="{A1F51206-6EF2-4245-A1EB-D2E85EF8F624}" presName="text2" presStyleLbl="fgAcc2" presStyleIdx="0" presStyleCnt="4">
        <dgm:presLayoutVars>
          <dgm:chPref val="3"/>
        </dgm:presLayoutVars>
      </dgm:prSet>
      <dgm:spPr/>
    </dgm:pt>
    <dgm:pt modelId="{28C64C7A-C968-4147-8AB2-8931799276A8}" type="pres">
      <dgm:prSet presAssocID="{A1F51206-6EF2-4245-A1EB-D2E85EF8F624}" presName="hierChild3" presStyleCnt="0"/>
      <dgm:spPr/>
    </dgm:pt>
    <dgm:pt modelId="{23F816D9-0CAD-4F46-80D0-B5D21E3ED1D2}" type="pres">
      <dgm:prSet presAssocID="{81034776-4334-43EB-8C59-C958D16E83E7}" presName="Name17" presStyleLbl="parChTrans1D3" presStyleIdx="0" presStyleCnt="4"/>
      <dgm:spPr/>
    </dgm:pt>
    <dgm:pt modelId="{9891B0BA-FF34-44AA-98B8-B3000D7C3D4F}" type="pres">
      <dgm:prSet presAssocID="{4C4EFEF9-BEC8-4216-A65E-ED214AAC340F}" presName="hierRoot3" presStyleCnt="0"/>
      <dgm:spPr/>
    </dgm:pt>
    <dgm:pt modelId="{761CB2EA-2BD8-40E6-9418-874853B5CBA3}" type="pres">
      <dgm:prSet presAssocID="{4C4EFEF9-BEC8-4216-A65E-ED214AAC340F}" presName="composite3" presStyleCnt="0"/>
      <dgm:spPr/>
    </dgm:pt>
    <dgm:pt modelId="{7BEE358E-E73F-4B4B-A5C1-958FB547D646}" type="pres">
      <dgm:prSet presAssocID="{4C4EFEF9-BEC8-4216-A65E-ED214AAC340F}" presName="background3" presStyleLbl="node3" presStyleIdx="0" presStyleCnt="4"/>
      <dgm:spPr/>
    </dgm:pt>
    <dgm:pt modelId="{D9429AF5-B5B7-4410-921D-82E961F582B1}" type="pres">
      <dgm:prSet presAssocID="{4C4EFEF9-BEC8-4216-A65E-ED214AAC340F}" presName="text3" presStyleLbl="fgAcc3" presStyleIdx="0" presStyleCnt="4">
        <dgm:presLayoutVars>
          <dgm:chPref val="3"/>
        </dgm:presLayoutVars>
      </dgm:prSet>
      <dgm:spPr/>
    </dgm:pt>
    <dgm:pt modelId="{D35AB010-8100-4AF9-B782-7C51EE0C7579}" type="pres">
      <dgm:prSet presAssocID="{4C4EFEF9-BEC8-4216-A65E-ED214AAC340F}" presName="hierChild4" presStyleCnt="0"/>
      <dgm:spPr/>
    </dgm:pt>
    <dgm:pt modelId="{879B708E-15FF-4CAD-90F8-3ACA5D766F35}" type="pres">
      <dgm:prSet presAssocID="{AC1D4687-235C-4D7F-A45B-AC9533112B88}" presName="Name23" presStyleLbl="parChTrans1D4" presStyleIdx="0" presStyleCnt="4"/>
      <dgm:spPr/>
    </dgm:pt>
    <dgm:pt modelId="{4D15E25E-2EEA-460A-8FA3-4C8976F46EAA}" type="pres">
      <dgm:prSet presAssocID="{A0490B50-86FA-4EE8-AD12-7B64560DC1F9}" presName="hierRoot4" presStyleCnt="0"/>
      <dgm:spPr/>
    </dgm:pt>
    <dgm:pt modelId="{C35C42FF-981F-445A-A21A-C184059E278B}" type="pres">
      <dgm:prSet presAssocID="{A0490B50-86FA-4EE8-AD12-7B64560DC1F9}" presName="composite4" presStyleCnt="0"/>
      <dgm:spPr/>
    </dgm:pt>
    <dgm:pt modelId="{42DC2A14-8123-4123-8CF7-72B846B064C1}" type="pres">
      <dgm:prSet presAssocID="{A0490B50-86FA-4EE8-AD12-7B64560DC1F9}" presName="background4" presStyleLbl="node4" presStyleIdx="0" presStyleCnt="4"/>
      <dgm:spPr/>
    </dgm:pt>
    <dgm:pt modelId="{46018EC1-9DDB-47DA-84BD-F4F73BCFE9DC}" type="pres">
      <dgm:prSet presAssocID="{A0490B50-86FA-4EE8-AD12-7B64560DC1F9}" presName="text4" presStyleLbl="fgAcc4" presStyleIdx="0" presStyleCnt="4">
        <dgm:presLayoutVars>
          <dgm:chPref val="3"/>
        </dgm:presLayoutVars>
      </dgm:prSet>
      <dgm:spPr/>
    </dgm:pt>
    <dgm:pt modelId="{4AD17AD7-A40D-4333-8DE9-59B3C0E07335}" type="pres">
      <dgm:prSet presAssocID="{A0490B50-86FA-4EE8-AD12-7B64560DC1F9}" presName="hierChild5" presStyleCnt="0"/>
      <dgm:spPr/>
    </dgm:pt>
    <dgm:pt modelId="{504FEF97-C5EF-4B9A-BDD4-595D557698FD}" type="pres">
      <dgm:prSet presAssocID="{8C325076-FB83-4AD9-80AD-EF395B3FDFDD}" presName="Name23" presStyleLbl="parChTrans1D4" presStyleIdx="1" presStyleCnt="4"/>
      <dgm:spPr/>
    </dgm:pt>
    <dgm:pt modelId="{AB790DCA-0996-4B04-8F56-5BE9464A90F5}" type="pres">
      <dgm:prSet presAssocID="{0C9E7997-0D4D-4F02-AF02-3D98F73FB05D}" presName="hierRoot4" presStyleCnt="0"/>
      <dgm:spPr/>
    </dgm:pt>
    <dgm:pt modelId="{34B463DF-2E8D-4AEF-8B39-534C47115B17}" type="pres">
      <dgm:prSet presAssocID="{0C9E7997-0D4D-4F02-AF02-3D98F73FB05D}" presName="composite4" presStyleCnt="0"/>
      <dgm:spPr/>
    </dgm:pt>
    <dgm:pt modelId="{4EE6B172-048D-4722-8E50-F67F66D573F6}" type="pres">
      <dgm:prSet presAssocID="{0C9E7997-0D4D-4F02-AF02-3D98F73FB05D}" presName="background4" presStyleLbl="node4" presStyleIdx="1" presStyleCnt="4"/>
      <dgm:spPr/>
    </dgm:pt>
    <dgm:pt modelId="{AA11388D-82F0-4DBE-B3CC-6A7392FF26FC}" type="pres">
      <dgm:prSet presAssocID="{0C9E7997-0D4D-4F02-AF02-3D98F73FB05D}" presName="text4" presStyleLbl="fgAcc4" presStyleIdx="1" presStyleCnt="4">
        <dgm:presLayoutVars>
          <dgm:chPref val="3"/>
        </dgm:presLayoutVars>
      </dgm:prSet>
      <dgm:spPr/>
    </dgm:pt>
    <dgm:pt modelId="{FE30B4A6-C7AE-4C94-8BF5-80A70C2E13F9}" type="pres">
      <dgm:prSet presAssocID="{0C9E7997-0D4D-4F02-AF02-3D98F73FB05D}" presName="hierChild5" presStyleCnt="0"/>
      <dgm:spPr/>
    </dgm:pt>
    <dgm:pt modelId="{B4F52F7B-F932-4AF2-ABD1-5A7378979CD4}" type="pres">
      <dgm:prSet presAssocID="{16FAE1C4-8226-481D-86B8-B659A28BE5DC}" presName="Name23" presStyleLbl="parChTrans1D4" presStyleIdx="2" presStyleCnt="4"/>
      <dgm:spPr/>
    </dgm:pt>
    <dgm:pt modelId="{75912AF8-2935-4E4B-B137-D1FEF2A3D930}" type="pres">
      <dgm:prSet presAssocID="{BDE228DD-9B4C-4E41-ACA5-91659BC3AAEC}" presName="hierRoot4" presStyleCnt="0"/>
      <dgm:spPr/>
    </dgm:pt>
    <dgm:pt modelId="{35A7DAB3-208F-4689-9F5F-C9B77838447E}" type="pres">
      <dgm:prSet presAssocID="{BDE228DD-9B4C-4E41-ACA5-91659BC3AAEC}" presName="composite4" presStyleCnt="0"/>
      <dgm:spPr/>
    </dgm:pt>
    <dgm:pt modelId="{4E5EFAC0-CDEC-490F-8B5E-10A54B03F08A}" type="pres">
      <dgm:prSet presAssocID="{BDE228DD-9B4C-4E41-ACA5-91659BC3AAEC}" presName="background4" presStyleLbl="node4" presStyleIdx="2" presStyleCnt="4"/>
      <dgm:spPr/>
    </dgm:pt>
    <dgm:pt modelId="{C272F7B0-DD0B-448E-92AF-21EBC9407056}" type="pres">
      <dgm:prSet presAssocID="{BDE228DD-9B4C-4E41-ACA5-91659BC3AAEC}" presName="text4" presStyleLbl="fgAcc4" presStyleIdx="2" presStyleCnt="4">
        <dgm:presLayoutVars>
          <dgm:chPref val="3"/>
        </dgm:presLayoutVars>
      </dgm:prSet>
      <dgm:spPr/>
    </dgm:pt>
    <dgm:pt modelId="{B2922206-62B7-4DBF-90C8-25B0203C6BC4}" type="pres">
      <dgm:prSet presAssocID="{BDE228DD-9B4C-4E41-ACA5-91659BC3AAEC}" presName="hierChild5" presStyleCnt="0"/>
      <dgm:spPr/>
    </dgm:pt>
    <dgm:pt modelId="{068BFF00-4849-4875-B9D0-817C753D68C1}" type="pres">
      <dgm:prSet presAssocID="{C31ABCA8-1862-4359-B3B1-B86F8C4EC5B9}" presName="Name23" presStyleLbl="parChTrans1D4" presStyleIdx="3" presStyleCnt="4"/>
      <dgm:spPr/>
    </dgm:pt>
    <dgm:pt modelId="{8475E02C-1080-456A-8AFB-14A288616E71}" type="pres">
      <dgm:prSet presAssocID="{7E87C433-7A38-467B-BEE4-03AB88F11612}" presName="hierRoot4" presStyleCnt="0"/>
      <dgm:spPr/>
    </dgm:pt>
    <dgm:pt modelId="{B42D0650-0718-4F6A-8FFF-C65186BE0A2A}" type="pres">
      <dgm:prSet presAssocID="{7E87C433-7A38-467B-BEE4-03AB88F11612}" presName="composite4" presStyleCnt="0"/>
      <dgm:spPr/>
    </dgm:pt>
    <dgm:pt modelId="{8EF19F69-1287-4997-A78B-472A79845ED0}" type="pres">
      <dgm:prSet presAssocID="{7E87C433-7A38-467B-BEE4-03AB88F11612}" presName="background4" presStyleLbl="node4" presStyleIdx="3" presStyleCnt="4"/>
      <dgm:spPr/>
    </dgm:pt>
    <dgm:pt modelId="{CF599368-F030-48AA-9FED-78A883665882}" type="pres">
      <dgm:prSet presAssocID="{7E87C433-7A38-467B-BEE4-03AB88F11612}" presName="text4" presStyleLbl="fgAcc4" presStyleIdx="3" presStyleCnt="4">
        <dgm:presLayoutVars>
          <dgm:chPref val="3"/>
        </dgm:presLayoutVars>
      </dgm:prSet>
      <dgm:spPr/>
    </dgm:pt>
    <dgm:pt modelId="{D4BE436D-CC7B-40C7-A241-0309C9DD3B3E}" type="pres">
      <dgm:prSet presAssocID="{7E87C433-7A38-467B-BEE4-03AB88F11612}" presName="hierChild5" presStyleCnt="0"/>
      <dgm:spPr/>
    </dgm:pt>
    <dgm:pt modelId="{027DDEFC-8DD8-48FE-9124-320A87196127}" type="pres">
      <dgm:prSet presAssocID="{C7D58053-AB23-4817-8E8C-164888F3D3DD}" presName="Name17" presStyleLbl="parChTrans1D3" presStyleIdx="1" presStyleCnt="4"/>
      <dgm:spPr/>
    </dgm:pt>
    <dgm:pt modelId="{988CE239-D44B-4312-A3C1-5D14FD37B6B9}" type="pres">
      <dgm:prSet presAssocID="{E5ADF2F6-7A15-4E6B-9AB1-54E11C06DD9D}" presName="hierRoot3" presStyleCnt="0"/>
      <dgm:spPr/>
    </dgm:pt>
    <dgm:pt modelId="{6842E9EB-F522-4C0D-8599-55A11EF0351F}" type="pres">
      <dgm:prSet presAssocID="{E5ADF2F6-7A15-4E6B-9AB1-54E11C06DD9D}" presName="composite3" presStyleCnt="0"/>
      <dgm:spPr/>
    </dgm:pt>
    <dgm:pt modelId="{99F9C1BC-8331-4EB3-8949-AA35EBF49F1A}" type="pres">
      <dgm:prSet presAssocID="{E5ADF2F6-7A15-4E6B-9AB1-54E11C06DD9D}" presName="background3" presStyleLbl="node3" presStyleIdx="1" presStyleCnt="4"/>
      <dgm:spPr/>
    </dgm:pt>
    <dgm:pt modelId="{B2286926-441E-4347-B23D-F5096D16F60D}" type="pres">
      <dgm:prSet presAssocID="{E5ADF2F6-7A15-4E6B-9AB1-54E11C06DD9D}" presName="text3" presStyleLbl="fgAcc3" presStyleIdx="1" presStyleCnt="4">
        <dgm:presLayoutVars>
          <dgm:chPref val="3"/>
        </dgm:presLayoutVars>
      </dgm:prSet>
      <dgm:spPr/>
    </dgm:pt>
    <dgm:pt modelId="{DFE9AA9E-50A4-43ED-BC2C-470208C0E792}" type="pres">
      <dgm:prSet presAssocID="{E5ADF2F6-7A15-4E6B-9AB1-54E11C06DD9D}" presName="hierChild4" presStyleCnt="0"/>
      <dgm:spPr/>
    </dgm:pt>
    <dgm:pt modelId="{573B2EE6-71A3-4E2A-AF8A-C613A562FD63}" type="pres">
      <dgm:prSet presAssocID="{66C2EDB5-0DEB-4E3D-A855-D846FFE98215}" presName="Name17" presStyleLbl="parChTrans1D3" presStyleIdx="2" presStyleCnt="4"/>
      <dgm:spPr/>
    </dgm:pt>
    <dgm:pt modelId="{6C7DC773-23C9-4464-BD60-CCA83B8F03B5}" type="pres">
      <dgm:prSet presAssocID="{B60603CF-B637-4E94-A54F-70CF8092A849}" presName="hierRoot3" presStyleCnt="0"/>
      <dgm:spPr/>
    </dgm:pt>
    <dgm:pt modelId="{4A731554-6979-4665-893D-6EAC315C4943}" type="pres">
      <dgm:prSet presAssocID="{B60603CF-B637-4E94-A54F-70CF8092A849}" presName="composite3" presStyleCnt="0"/>
      <dgm:spPr/>
    </dgm:pt>
    <dgm:pt modelId="{4F9D520E-CB73-4166-A50D-58A8D9AEF317}" type="pres">
      <dgm:prSet presAssocID="{B60603CF-B637-4E94-A54F-70CF8092A849}" presName="background3" presStyleLbl="node3" presStyleIdx="2" presStyleCnt="4"/>
      <dgm:spPr/>
    </dgm:pt>
    <dgm:pt modelId="{C38DB397-591D-466A-BA1B-A238C5A013A0}" type="pres">
      <dgm:prSet presAssocID="{B60603CF-B637-4E94-A54F-70CF8092A849}" presName="text3" presStyleLbl="fgAcc3" presStyleIdx="2" presStyleCnt="4">
        <dgm:presLayoutVars>
          <dgm:chPref val="3"/>
        </dgm:presLayoutVars>
      </dgm:prSet>
      <dgm:spPr/>
    </dgm:pt>
    <dgm:pt modelId="{3FDA89B0-1441-4095-86A7-2E02D36ECA23}" type="pres">
      <dgm:prSet presAssocID="{B60603CF-B637-4E94-A54F-70CF8092A849}" presName="hierChild4" presStyleCnt="0"/>
      <dgm:spPr/>
    </dgm:pt>
    <dgm:pt modelId="{F082BD81-26E6-403A-AAE0-D82F004B14AB}" type="pres">
      <dgm:prSet presAssocID="{B2A5B9F7-6465-432F-90A7-710C27D562A9}" presName="Name17" presStyleLbl="parChTrans1D3" presStyleIdx="3" presStyleCnt="4"/>
      <dgm:spPr/>
    </dgm:pt>
    <dgm:pt modelId="{9EB50C05-0865-414C-B353-2F1A1E5A069D}" type="pres">
      <dgm:prSet presAssocID="{76237C19-F961-40A6-9E57-B3653F3A981E}" presName="hierRoot3" presStyleCnt="0"/>
      <dgm:spPr/>
    </dgm:pt>
    <dgm:pt modelId="{87785A6E-DBE7-40DF-AF4F-CC7621B98A63}" type="pres">
      <dgm:prSet presAssocID="{76237C19-F961-40A6-9E57-B3653F3A981E}" presName="composite3" presStyleCnt="0"/>
      <dgm:spPr/>
    </dgm:pt>
    <dgm:pt modelId="{571DB728-30E6-4953-87EE-D4B13A6192BB}" type="pres">
      <dgm:prSet presAssocID="{76237C19-F961-40A6-9E57-B3653F3A981E}" presName="background3" presStyleLbl="node3" presStyleIdx="3" presStyleCnt="4"/>
      <dgm:spPr/>
    </dgm:pt>
    <dgm:pt modelId="{9ACC6CF6-576F-4229-925F-BE748B0BBD0D}" type="pres">
      <dgm:prSet presAssocID="{76237C19-F961-40A6-9E57-B3653F3A981E}" presName="text3" presStyleLbl="fgAcc3" presStyleIdx="3" presStyleCnt="4">
        <dgm:presLayoutVars>
          <dgm:chPref val="3"/>
        </dgm:presLayoutVars>
      </dgm:prSet>
      <dgm:spPr/>
    </dgm:pt>
    <dgm:pt modelId="{2EDE3F4F-1A7A-47C0-9926-C05D3AB317A7}" type="pres">
      <dgm:prSet presAssocID="{76237C19-F961-40A6-9E57-B3653F3A981E}" presName="hierChild4" presStyleCnt="0"/>
      <dgm:spPr/>
    </dgm:pt>
    <dgm:pt modelId="{2701F6B0-0906-4089-9F81-B0CE79F8EFA3}" type="pres">
      <dgm:prSet presAssocID="{E47BB24B-4BD2-4F62-9E7A-7E5ED66B3C8C}" presName="Name10" presStyleLbl="parChTrans1D2" presStyleIdx="1" presStyleCnt="4"/>
      <dgm:spPr/>
    </dgm:pt>
    <dgm:pt modelId="{7BB87A37-F092-4E58-805B-910A5EDD7990}" type="pres">
      <dgm:prSet presAssocID="{2837D27B-EBB2-4625-9599-198D99C9C259}" presName="hierRoot2" presStyleCnt="0"/>
      <dgm:spPr/>
    </dgm:pt>
    <dgm:pt modelId="{34270875-A2B6-4147-B67E-FC121701F08B}" type="pres">
      <dgm:prSet presAssocID="{2837D27B-EBB2-4625-9599-198D99C9C259}" presName="composite2" presStyleCnt="0"/>
      <dgm:spPr/>
    </dgm:pt>
    <dgm:pt modelId="{A721A4FA-E443-4056-A3A9-413ED3C5A5E6}" type="pres">
      <dgm:prSet presAssocID="{2837D27B-EBB2-4625-9599-198D99C9C259}" presName="background2" presStyleLbl="node2" presStyleIdx="1" presStyleCnt="4"/>
      <dgm:spPr/>
    </dgm:pt>
    <dgm:pt modelId="{9D83EC2F-E7AB-4140-8207-3B8250E4E7E2}" type="pres">
      <dgm:prSet presAssocID="{2837D27B-EBB2-4625-9599-198D99C9C259}" presName="text2" presStyleLbl="fgAcc2" presStyleIdx="1" presStyleCnt="4">
        <dgm:presLayoutVars>
          <dgm:chPref val="3"/>
        </dgm:presLayoutVars>
      </dgm:prSet>
      <dgm:spPr/>
    </dgm:pt>
    <dgm:pt modelId="{16987907-2872-40A0-A94B-161A4E3D3CEB}" type="pres">
      <dgm:prSet presAssocID="{2837D27B-EBB2-4625-9599-198D99C9C259}" presName="hierChild3" presStyleCnt="0"/>
      <dgm:spPr/>
    </dgm:pt>
    <dgm:pt modelId="{99284F40-C083-4ED4-BDCA-57969FFEE715}" type="pres">
      <dgm:prSet presAssocID="{5CF644AB-D8FE-471E-A3C1-7F40F7AB4FBE}" presName="Name10" presStyleLbl="parChTrans1D2" presStyleIdx="2" presStyleCnt="4"/>
      <dgm:spPr/>
    </dgm:pt>
    <dgm:pt modelId="{64C4332D-AC09-4030-900C-9FA0394D5BE2}" type="pres">
      <dgm:prSet presAssocID="{BE8539AC-1DFC-4113-BE8F-1C43408641A2}" presName="hierRoot2" presStyleCnt="0"/>
      <dgm:spPr/>
    </dgm:pt>
    <dgm:pt modelId="{85B787AB-EADE-4009-A824-324BBB69BFA4}" type="pres">
      <dgm:prSet presAssocID="{BE8539AC-1DFC-4113-BE8F-1C43408641A2}" presName="composite2" presStyleCnt="0"/>
      <dgm:spPr/>
    </dgm:pt>
    <dgm:pt modelId="{FA1A2F2A-47C7-4F82-9B8C-051BF4DB94C1}" type="pres">
      <dgm:prSet presAssocID="{BE8539AC-1DFC-4113-BE8F-1C43408641A2}" presName="background2" presStyleLbl="node2" presStyleIdx="2" presStyleCnt="4"/>
      <dgm:spPr/>
    </dgm:pt>
    <dgm:pt modelId="{FAA181CD-CDC1-4699-B620-998D96D31BAB}" type="pres">
      <dgm:prSet presAssocID="{BE8539AC-1DFC-4113-BE8F-1C43408641A2}" presName="text2" presStyleLbl="fgAcc2" presStyleIdx="2" presStyleCnt="4">
        <dgm:presLayoutVars>
          <dgm:chPref val="3"/>
        </dgm:presLayoutVars>
      </dgm:prSet>
      <dgm:spPr/>
    </dgm:pt>
    <dgm:pt modelId="{CF5159DA-2A2F-462B-8407-C81039ED3EFD}" type="pres">
      <dgm:prSet presAssocID="{BE8539AC-1DFC-4113-BE8F-1C43408641A2}" presName="hierChild3" presStyleCnt="0"/>
      <dgm:spPr/>
    </dgm:pt>
    <dgm:pt modelId="{AE2BB858-A0E5-422C-8034-02C3547B11A8}" type="pres">
      <dgm:prSet presAssocID="{12407C3A-A975-4E1E-987F-09156CFFE15A}" presName="Name10" presStyleLbl="parChTrans1D2" presStyleIdx="3" presStyleCnt="4"/>
      <dgm:spPr/>
    </dgm:pt>
    <dgm:pt modelId="{21644A98-BE03-45C2-97A5-BC91B80305FB}" type="pres">
      <dgm:prSet presAssocID="{908CF3DD-EBB3-4E5B-BF52-B63408A67165}" presName="hierRoot2" presStyleCnt="0"/>
      <dgm:spPr/>
    </dgm:pt>
    <dgm:pt modelId="{8DB46620-5313-42C2-B93A-F60ED41F1C09}" type="pres">
      <dgm:prSet presAssocID="{908CF3DD-EBB3-4E5B-BF52-B63408A67165}" presName="composite2" presStyleCnt="0"/>
      <dgm:spPr/>
    </dgm:pt>
    <dgm:pt modelId="{BDC448F8-1B6F-4644-9862-0A3298F85D2B}" type="pres">
      <dgm:prSet presAssocID="{908CF3DD-EBB3-4E5B-BF52-B63408A67165}" presName="background2" presStyleLbl="node2" presStyleIdx="3" presStyleCnt="4"/>
      <dgm:spPr/>
    </dgm:pt>
    <dgm:pt modelId="{647D152C-2B6A-4980-B054-9377DE270150}" type="pres">
      <dgm:prSet presAssocID="{908CF3DD-EBB3-4E5B-BF52-B63408A67165}" presName="text2" presStyleLbl="fgAcc2" presStyleIdx="3" presStyleCnt="4">
        <dgm:presLayoutVars>
          <dgm:chPref val="3"/>
        </dgm:presLayoutVars>
      </dgm:prSet>
      <dgm:spPr/>
    </dgm:pt>
    <dgm:pt modelId="{FEFB01F2-AE52-4718-BC27-68E2DDA16D0F}" type="pres">
      <dgm:prSet presAssocID="{908CF3DD-EBB3-4E5B-BF52-B63408A67165}" presName="hierChild3" presStyleCnt="0"/>
      <dgm:spPr/>
    </dgm:pt>
  </dgm:ptLst>
  <dgm:cxnLst>
    <dgm:cxn modelId="{B7069501-1B89-4F3E-8F4F-ED290116035F}" type="presOf" srcId="{908CF3DD-EBB3-4E5B-BF52-B63408A67165}" destId="{647D152C-2B6A-4980-B054-9377DE270150}" srcOrd="0" destOrd="0" presId="urn:microsoft.com/office/officeart/2005/8/layout/hierarchy1"/>
    <dgm:cxn modelId="{CB637815-DFD5-4F23-A803-65F5D2CC8044}" type="presOf" srcId="{C7D58053-AB23-4817-8E8C-164888F3D3DD}" destId="{027DDEFC-8DD8-48FE-9124-320A87196127}" srcOrd="0" destOrd="0" presId="urn:microsoft.com/office/officeart/2005/8/layout/hierarchy1"/>
    <dgm:cxn modelId="{5EB03B1A-184C-4665-BBB0-879C69CA5A81}" type="presOf" srcId="{A0490B50-86FA-4EE8-AD12-7B64560DC1F9}" destId="{46018EC1-9DDB-47DA-84BD-F4F73BCFE9DC}" srcOrd="0" destOrd="0" presId="urn:microsoft.com/office/officeart/2005/8/layout/hierarchy1"/>
    <dgm:cxn modelId="{18121C1E-FA91-4A40-A680-103A12024C1C}" type="presOf" srcId="{E47BB24B-4BD2-4F62-9E7A-7E5ED66B3C8C}" destId="{2701F6B0-0906-4089-9F81-B0CE79F8EFA3}" srcOrd="0" destOrd="0" presId="urn:microsoft.com/office/officeart/2005/8/layout/hierarchy1"/>
    <dgm:cxn modelId="{E5E6452C-0D9B-4430-8627-0E40637E7847}" type="presOf" srcId="{BDE228DD-9B4C-4E41-ACA5-91659BC3AAEC}" destId="{C272F7B0-DD0B-448E-92AF-21EBC9407056}" srcOrd="0" destOrd="0" presId="urn:microsoft.com/office/officeart/2005/8/layout/hierarchy1"/>
    <dgm:cxn modelId="{9231792E-495D-4616-938C-871E652CAE36}" type="presOf" srcId="{AC1D4687-235C-4D7F-A45B-AC9533112B88}" destId="{879B708E-15FF-4CAD-90F8-3ACA5D766F35}" srcOrd="0" destOrd="0" presId="urn:microsoft.com/office/officeart/2005/8/layout/hierarchy1"/>
    <dgm:cxn modelId="{20E3002F-C308-4367-8753-2A0284639E46}" type="presOf" srcId="{B2A5B9F7-6465-432F-90A7-710C27D562A9}" destId="{F082BD81-26E6-403A-AAE0-D82F004B14AB}" srcOrd="0" destOrd="0" presId="urn:microsoft.com/office/officeart/2005/8/layout/hierarchy1"/>
    <dgm:cxn modelId="{B0D7A734-D33B-48A0-95A1-F495BBD8404C}" type="presOf" srcId="{C31ABCA8-1862-4359-B3B1-B86F8C4EC5B9}" destId="{068BFF00-4849-4875-B9D0-817C753D68C1}" srcOrd="0" destOrd="0" presId="urn:microsoft.com/office/officeart/2005/8/layout/hierarchy1"/>
    <dgm:cxn modelId="{70E6995C-AD52-4F6D-8A2E-AF4E0D73633C}" srcId="{4C4EFEF9-BEC8-4216-A65E-ED214AAC340F}" destId="{0C9E7997-0D4D-4F02-AF02-3D98F73FB05D}" srcOrd="1" destOrd="0" parTransId="{8C325076-FB83-4AD9-80AD-EF395B3FDFDD}" sibTransId="{A984E674-E187-4213-A923-3E601F83B5B3}"/>
    <dgm:cxn modelId="{D05E7D60-3DDD-4BE3-AA0B-74E7C053E4CD}" srcId="{165CE6B5-B031-4C5E-9D95-1C213D13CBC2}" destId="{908CF3DD-EBB3-4E5B-BF52-B63408A67165}" srcOrd="3" destOrd="0" parTransId="{12407C3A-A975-4E1E-987F-09156CFFE15A}" sibTransId="{3996A532-DD54-43BC-AAD5-F626E453E211}"/>
    <dgm:cxn modelId="{D01E8341-C069-4ECE-9ECD-CCD23E23F23C}" type="presOf" srcId="{BE8539AC-1DFC-4113-BE8F-1C43408641A2}" destId="{FAA181CD-CDC1-4699-B620-998D96D31BAB}" srcOrd="0" destOrd="0" presId="urn:microsoft.com/office/officeart/2005/8/layout/hierarchy1"/>
    <dgm:cxn modelId="{91072B64-BC09-4ED5-9013-3DDFF4F16D3C}" type="presOf" srcId="{4C4EFEF9-BEC8-4216-A65E-ED214AAC340F}" destId="{D9429AF5-B5B7-4410-921D-82E961F582B1}" srcOrd="0" destOrd="0" presId="urn:microsoft.com/office/officeart/2005/8/layout/hierarchy1"/>
    <dgm:cxn modelId="{28EB1945-A3C8-44C3-96BA-E8505DB5281F}" type="presOf" srcId="{5CF644AB-D8FE-471E-A3C1-7F40F7AB4FBE}" destId="{99284F40-C083-4ED4-BDCA-57969FFEE715}" srcOrd="0" destOrd="0" presId="urn:microsoft.com/office/officeart/2005/8/layout/hierarchy1"/>
    <dgm:cxn modelId="{497D8246-8D25-4C23-B8E3-150D9F3EC1BF}" type="presOf" srcId="{B60603CF-B637-4E94-A54F-70CF8092A849}" destId="{C38DB397-591D-466A-BA1B-A238C5A013A0}" srcOrd="0" destOrd="0" presId="urn:microsoft.com/office/officeart/2005/8/layout/hierarchy1"/>
    <dgm:cxn modelId="{4087E447-176D-4648-A3D2-16DCDB16687E}" type="presOf" srcId="{E5ADF2F6-7A15-4E6B-9AB1-54E11C06DD9D}" destId="{B2286926-441E-4347-B23D-F5096D16F60D}" srcOrd="0" destOrd="0" presId="urn:microsoft.com/office/officeart/2005/8/layout/hierarchy1"/>
    <dgm:cxn modelId="{E7E68968-BFE3-421F-B7A9-1D4AF91389AF}" type="presOf" srcId="{2116899C-D7D4-450F-AEB5-7D89041BF983}" destId="{81E5AAA1-03CC-406E-9C3F-DE1B00CA56BD}" srcOrd="0" destOrd="0" presId="urn:microsoft.com/office/officeart/2005/8/layout/hierarchy1"/>
    <dgm:cxn modelId="{8345B849-BEDE-4C92-A24E-401CA56D8BDC}" srcId="{A1F51206-6EF2-4245-A1EB-D2E85EF8F624}" destId="{E5ADF2F6-7A15-4E6B-9AB1-54E11C06DD9D}" srcOrd="1" destOrd="0" parTransId="{C7D58053-AB23-4817-8E8C-164888F3D3DD}" sibTransId="{D820D173-E75E-429B-A20A-4734D6022A1C}"/>
    <dgm:cxn modelId="{04C6186D-FEAE-44A2-9E04-F87542FEDB94}" srcId="{A1F51206-6EF2-4245-A1EB-D2E85EF8F624}" destId="{76237C19-F961-40A6-9E57-B3653F3A981E}" srcOrd="3" destOrd="0" parTransId="{B2A5B9F7-6465-432F-90A7-710C27D562A9}" sibTransId="{10E063D2-A3EC-41C0-96A0-901E2993C3E1}"/>
    <dgm:cxn modelId="{18642A6F-D079-4BB6-8E3A-8E0812F270B2}" type="presOf" srcId="{8C325076-FB83-4AD9-80AD-EF395B3FDFDD}" destId="{504FEF97-C5EF-4B9A-BDD4-595D557698FD}" srcOrd="0" destOrd="0" presId="urn:microsoft.com/office/officeart/2005/8/layout/hierarchy1"/>
    <dgm:cxn modelId="{D0E66756-9C92-4F42-B5CA-7398074F7B20}" srcId="{A1F51206-6EF2-4245-A1EB-D2E85EF8F624}" destId="{B60603CF-B637-4E94-A54F-70CF8092A849}" srcOrd="2" destOrd="0" parTransId="{66C2EDB5-0DEB-4E3D-A855-D846FFE98215}" sibTransId="{B85510DA-6853-4699-881E-9110A3D5ED9B}"/>
    <dgm:cxn modelId="{166D6E88-0C53-47B1-A12A-67C3E75E854F}" srcId="{A1F51206-6EF2-4245-A1EB-D2E85EF8F624}" destId="{4C4EFEF9-BEC8-4216-A65E-ED214AAC340F}" srcOrd="0" destOrd="0" parTransId="{81034776-4334-43EB-8C59-C958D16E83E7}" sibTransId="{B9C3DF90-884E-4955-BE6D-BDAC2463298F}"/>
    <dgm:cxn modelId="{2F9BB18A-404C-4AC3-8428-77B73BEAAF3B}" type="presOf" srcId="{2837D27B-EBB2-4625-9599-198D99C9C259}" destId="{9D83EC2F-E7AB-4140-8207-3B8250E4E7E2}" srcOrd="0" destOrd="0" presId="urn:microsoft.com/office/officeart/2005/8/layout/hierarchy1"/>
    <dgm:cxn modelId="{D0BB658F-BC38-4213-86F3-23DC2E3D284C}" type="presOf" srcId="{7E87C433-7A38-467B-BEE4-03AB88F11612}" destId="{CF599368-F030-48AA-9FED-78A883665882}" srcOrd="0" destOrd="0" presId="urn:microsoft.com/office/officeart/2005/8/layout/hierarchy1"/>
    <dgm:cxn modelId="{989C9892-9830-4A00-A677-79793DBE8BEC}" type="presOf" srcId="{76237C19-F961-40A6-9E57-B3653F3A981E}" destId="{9ACC6CF6-576F-4229-925F-BE748B0BBD0D}" srcOrd="0" destOrd="0" presId="urn:microsoft.com/office/officeart/2005/8/layout/hierarchy1"/>
    <dgm:cxn modelId="{23E83897-EBE0-4EDA-AD3B-F0B1BB965017}" type="presOf" srcId="{66C2EDB5-0DEB-4E3D-A855-D846FFE98215}" destId="{573B2EE6-71A3-4E2A-AF8A-C613A562FD63}" srcOrd="0" destOrd="0" presId="urn:microsoft.com/office/officeart/2005/8/layout/hierarchy1"/>
    <dgm:cxn modelId="{8FADA09D-6A8B-426C-AFCB-404B7B79675B}" srcId="{165CE6B5-B031-4C5E-9D95-1C213D13CBC2}" destId="{BE8539AC-1DFC-4113-BE8F-1C43408641A2}" srcOrd="2" destOrd="0" parTransId="{5CF644AB-D8FE-471E-A3C1-7F40F7AB4FBE}" sibTransId="{CFC30B71-2DEF-4ACD-8E6D-EF25410E6E6C}"/>
    <dgm:cxn modelId="{2AC622A5-24D6-4EEE-9857-295DEF82D500}" type="presOf" srcId="{A1F51206-6EF2-4245-A1EB-D2E85EF8F624}" destId="{BE1638A1-8C37-4B7B-832A-4E98791887A6}" srcOrd="0" destOrd="0" presId="urn:microsoft.com/office/officeart/2005/8/layout/hierarchy1"/>
    <dgm:cxn modelId="{C7F848A9-45C5-48C7-A1C0-AE09DABE7F15}" srcId="{4C4EFEF9-BEC8-4216-A65E-ED214AAC340F}" destId="{7E87C433-7A38-467B-BEE4-03AB88F11612}" srcOrd="3" destOrd="0" parTransId="{C31ABCA8-1862-4359-B3B1-B86F8C4EC5B9}" sibTransId="{461DD8A1-7AFE-4EBB-800D-C738721A3971}"/>
    <dgm:cxn modelId="{BB8096B4-514A-42F6-A06E-E67B56A3E32A}" srcId="{165CE6B5-B031-4C5E-9D95-1C213D13CBC2}" destId="{A1F51206-6EF2-4245-A1EB-D2E85EF8F624}" srcOrd="0" destOrd="0" parTransId="{2116899C-D7D4-450F-AEB5-7D89041BF983}" sibTransId="{BF41B054-F385-49BB-BAA7-B61FB950AA77}"/>
    <dgm:cxn modelId="{77AF19B6-6790-44BA-B0CD-BFEE3EB10553}" type="presOf" srcId="{81034776-4334-43EB-8C59-C958D16E83E7}" destId="{23F816D9-0CAD-4F46-80D0-B5D21E3ED1D2}" srcOrd="0" destOrd="0" presId="urn:microsoft.com/office/officeart/2005/8/layout/hierarchy1"/>
    <dgm:cxn modelId="{F41AAFC6-78D5-4DFF-BFAE-6F3B198C9412}" srcId="{4C4EFEF9-BEC8-4216-A65E-ED214AAC340F}" destId="{A0490B50-86FA-4EE8-AD12-7B64560DC1F9}" srcOrd="0" destOrd="0" parTransId="{AC1D4687-235C-4D7F-A45B-AC9533112B88}" sibTransId="{D6E65E0D-C6B2-49B3-BED0-E8CA9313B973}"/>
    <dgm:cxn modelId="{CAF87FCB-9ACB-4FFE-97E4-1277A1314812}" type="presOf" srcId="{165CE6B5-B031-4C5E-9D95-1C213D13CBC2}" destId="{4BE76B08-92FA-4275-A8FD-033EAF6DAB29}" srcOrd="0" destOrd="0" presId="urn:microsoft.com/office/officeart/2005/8/layout/hierarchy1"/>
    <dgm:cxn modelId="{829CB8CC-3B5D-4D86-9195-536342BFFEDE}" srcId="{C2799A80-E65A-45D7-B2A0-65EDEB323ABB}" destId="{165CE6B5-B031-4C5E-9D95-1C213D13CBC2}" srcOrd="0" destOrd="0" parTransId="{09A37C9A-0F80-44F6-B204-A9A8DE902793}" sibTransId="{9F0ECC0D-C870-493D-BB1E-88AE7B496D51}"/>
    <dgm:cxn modelId="{E90822D1-EEC7-465C-8ACD-3D2A87B8DFB8}" type="presOf" srcId="{16FAE1C4-8226-481D-86B8-B659A28BE5DC}" destId="{B4F52F7B-F932-4AF2-ABD1-5A7378979CD4}" srcOrd="0" destOrd="0" presId="urn:microsoft.com/office/officeart/2005/8/layout/hierarchy1"/>
    <dgm:cxn modelId="{0C355ED7-BF2A-46DF-B7EB-4A55A7F89005}" type="presOf" srcId="{12407C3A-A975-4E1E-987F-09156CFFE15A}" destId="{AE2BB858-A0E5-422C-8034-02C3547B11A8}" srcOrd="0" destOrd="0" presId="urn:microsoft.com/office/officeart/2005/8/layout/hierarchy1"/>
    <dgm:cxn modelId="{FDB0E9E0-64EB-426E-91EB-C439FA316B94}" srcId="{165CE6B5-B031-4C5E-9D95-1C213D13CBC2}" destId="{2837D27B-EBB2-4625-9599-198D99C9C259}" srcOrd="1" destOrd="0" parTransId="{E47BB24B-4BD2-4F62-9E7A-7E5ED66B3C8C}" sibTransId="{192C4415-C8D0-4435-BF99-34B548200038}"/>
    <dgm:cxn modelId="{5C79C4E5-4F19-48F6-9E01-B40659A63854}" type="presOf" srcId="{C2799A80-E65A-45D7-B2A0-65EDEB323ABB}" destId="{F2AB9C2D-BCA7-452B-A321-1D7F4181C072}" srcOrd="0" destOrd="0" presId="urn:microsoft.com/office/officeart/2005/8/layout/hierarchy1"/>
    <dgm:cxn modelId="{854240EA-418D-4644-9D2D-26362A024B18}" srcId="{4C4EFEF9-BEC8-4216-A65E-ED214AAC340F}" destId="{BDE228DD-9B4C-4E41-ACA5-91659BC3AAEC}" srcOrd="2" destOrd="0" parTransId="{16FAE1C4-8226-481D-86B8-B659A28BE5DC}" sibTransId="{894F90B4-FCEA-478A-8034-C3A4804290A7}"/>
    <dgm:cxn modelId="{5D1778F8-690F-40B7-B9D7-956E338EE1F6}" type="presOf" srcId="{0C9E7997-0D4D-4F02-AF02-3D98F73FB05D}" destId="{AA11388D-82F0-4DBE-B3CC-6A7392FF26FC}" srcOrd="0" destOrd="0" presId="urn:microsoft.com/office/officeart/2005/8/layout/hierarchy1"/>
    <dgm:cxn modelId="{0A745C64-556B-4E55-A873-A73300D65FCA}" type="presParOf" srcId="{F2AB9C2D-BCA7-452B-A321-1D7F4181C072}" destId="{80223308-2C96-4F4A-BFF0-486A6AF76688}" srcOrd="0" destOrd="0" presId="urn:microsoft.com/office/officeart/2005/8/layout/hierarchy1"/>
    <dgm:cxn modelId="{C3A83E27-5AA8-4B50-9871-9783A32EEE62}" type="presParOf" srcId="{80223308-2C96-4F4A-BFF0-486A6AF76688}" destId="{807DB2C4-2E3B-4CAE-A5B8-B44FA6B67D09}" srcOrd="0" destOrd="0" presId="urn:microsoft.com/office/officeart/2005/8/layout/hierarchy1"/>
    <dgm:cxn modelId="{828D6415-B107-4321-9C3B-6AA578F2B705}" type="presParOf" srcId="{807DB2C4-2E3B-4CAE-A5B8-B44FA6B67D09}" destId="{223D35F1-C062-4AF1-96C7-6F3EA47634E5}" srcOrd="0" destOrd="0" presId="urn:microsoft.com/office/officeart/2005/8/layout/hierarchy1"/>
    <dgm:cxn modelId="{6BF8099C-C79F-419E-8D5D-13CBA2025C20}" type="presParOf" srcId="{807DB2C4-2E3B-4CAE-A5B8-B44FA6B67D09}" destId="{4BE76B08-92FA-4275-A8FD-033EAF6DAB29}" srcOrd="1" destOrd="0" presId="urn:microsoft.com/office/officeart/2005/8/layout/hierarchy1"/>
    <dgm:cxn modelId="{AAE6864E-D865-4801-9A07-3F3B8F90E22D}" type="presParOf" srcId="{80223308-2C96-4F4A-BFF0-486A6AF76688}" destId="{21010572-0636-438C-95D5-C07C917B3FC0}" srcOrd="1" destOrd="0" presId="urn:microsoft.com/office/officeart/2005/8/layout/hierarchy1"/>
    <dgm:cxn modelId="{6432037F-982F-4F93-8C36-57150D490C23}" type="presParOf" srcId="{21010572-0636-438C-95D5-C07C917B3FC0}" destId="{81E5AAA1-03CC-406E-9C3F-DE1B00CA56BD}" srcOrd="0" destOrd="0" presId="urn:microsoft.com/office/officeart/2005/8/layout/hierarchy1"/>
    <dgm:cxn modelId="{5E5F9D81-7AA3-4F8D-8922-560245A933F9}" type="presParOf" srcId="{21010572-0636-438C-95D5-C07C917B3FC0}" destId="{F5D1426E-80B3-43D3-BE5F-5DF795F29440}" srcOrd="1" destOrd="0" presId="urn:microsoft.com/office/officeart/2005/8/layout/hierarchy1"/>
    <dgm:cxn modelId="{F93AACE6-CF44-4654-84D6-7E9E736F189D}" type="presParOf" srcId="{F5D1426E-80B3-43D3-BE5F-5DF795F29440}" destId="{0A9D565C-BDD5-49BC-B1F1-1B5D7838E46B}" srcOrd="0" destOrd="0" presId="urn:microsoft.com/office/officeart/2005/8/layout/hierarchy1"/>
    <dgm:cxn modelId="{A1F680D8-4B76-4B9F-B789-8E7837364B04}" type="presParOf" srcId="{0A9D565C-BDD5-49BC-B1F1-1B5D7838E46B}" destId="{41627D9C-2C07-4B3A-BD40-BEC79A0DB84C}" srcOrd="0" destOrd="0" presId="urn:microsoft.com/office/officeart/2005/8/layout/hierarchy1"/>
    <dgm:cxn modelId="{FC1ACC5C-ACE7-4CC1-8806-7ECA7F3E19B3}" type="presParOf" srcId="{0A9D565C-BDD5-49BC-B1F1-1B5D7838E46B}" destId="{BE1638A1-8C37-4B7B-832A-4E98791887A6}" srcOrd="1" destOrd="0" presId="urn:microsoft.com/office/officeart/2005/8/layout/hierarchy1"/>
    <dgm:cxn modelId="{752846E7-A44F-4A94-8204-71BC12444B4C}" type="presParOf" srcId="{F5D1426E-80B3-43D3-BE5F-5DF795F29440}" destId="{28C64C7A-C968-4147-8AB2-8931799276A8}" srcOrd="1" destOrd="0" presId="urn:microsoft.com/office/officeart/2005/8/layout/hierarchy1"/>
    <dgm:cxn modelId="{D5060A53-F5A0-4886-89ED-8D2F72FCD244}" type="presParOf" srcId="{28C64C7A-C968-4147-8AB2-8931799276A8}" destId="{23F816D9-0CAD-4F46-80D0-B5D21E3ED1D2}" srcOrd="0" destOrd="0" presId="urn:microsoft.com/office/officeart/2005/8/layout/hierarchy1"/>
    <dgm:cxn modelId="{0AF87A0C-4825-400D-BA15-E628428C76C0}" type="presParOf" srcId="{28C64C7A-C968-4147-8AB2-8931799276A8}" destId="{9891B0BA-FF34-44AA-98B8-B3000D7C3D4F}" srcOrd="1" destOrd="0" presId="urn:microsoft.com/office/officeart/2005/8/layout/hierarchy1"/>
    <dgm:cxn modelId="{9200BE62-86A3-4856-9F96-50489BE9268D}" type="presParOf" srcId="{9891B0BA-FF34-44AA-98B8-B3000D7C3D4F}" destId="{761CB2EA-2BD8-40E6-9418-874853B5CBA3}" srcOrd="0" destOrd="0" presId="urn:microsoft.com/office/officeart/2005/8/layout/hierarchy1"/>
    <dgm:cxn modelId="{E6153BAF-A37C-4C05-A0FF-2B5B1380DBF1}" type="presParOf" srcId="{761CB2EA-2BD8-40E6-9418-874853B5CBA3}" destId="{7BEE358E-E73F-4B4B-A5C1-958FB547D646}" srcOrd="0" destOrd="0" presId="urn:microsoft.com/office/officeart/2005/8/layout/hierarchy1"/>
    <dgm:cxn modelId="{FEE97490-62C8-4337-8841-7EDD6C8025D9}" type="presParOf" srcId="{761CB2EA-2BD8-40E6-9418-874853B5CBA3}" destId="{D9429AF5-B5B7-4410-921D-82E961F582B1}" srcOrd="1" destOrd="0" presId="urn:microsoft.com/office/officeart/2005/8/layout/hierarchy1"/>
    <dgm:cxn modelId="{D3667F01-E6CE-420F-BBDC-C9CCE41C9CE3}" type="presParOf" srcId="{9891B0BA-FF34-44AA-98B8-B3000D7C3D4F}" destId="{D35AB010-8100-4AF9-B782-7C51EE0C7579}" srcOrd="1" destOrd="0" presId="urn:microsoft.com/office/officeart/2005/8/layout/hierarchy1"/>
    <dgm:cxn modelId="{627AA45E-10F9-4B0D-A6B2-827B4DD0D692}" type="presParOf" srcId="{D35AB010-8100-4AF9-B782-7C51EE0C7579}" destId="{879B708E-15FF-4CAD-90F8-3ACA5D766F35}" srcOrd="0" destOrd="0" presId="urn:microsoft.com/office/officeart/2005/8/layout/hierarchy1"/>
    <dgm:cxn modelId="{680CA034-88C0-4C06-A12D-6A96D9C0D2C9}" type="presParOf" srcId="{D35AB010-8100-4AF9-B782-7C51EE0C7579}" destId="{4D15E25E-2EEA-460A-8FA3-4C8976F46EAA}" srcOrd="1" destOrd="0" presId="urn:microsoft.com/office/officeart/2005/8/layout/hierarchy1"/>
    <dgm:cxn modelId="{0AFD8FE7-6679-48D2-B56A-2A0425A8A172}" type="presParOf" srcId="{4D15E25E-2EEA-460A-8FA3-4C8976F46EAA}" destId="{C35C42FF-981F-445A-A21A-C184059E278B}" srcOrd="0" destOrd="0" presId="urn:microsoft.com/office/officeart/2005/8/layout/hierarchy1"/>
    <dgm:cxn modelId="{9EB5089D-50C9-4D48-A0A8-DE4C53DCAB61}" type="presParOf" srcId="{C35C42FF-981F-445A-A21A-C184059E278B}" destId="{42DC2A14-8123-4123-8CF7-72B846B064C1}" srcOrd="0" destOrd="0" presId="urn:microsoft.com/office/officeart/2005/8/layout/hierarchy1"/>
    <dgm:cxn modelId="{2FC22769-A79C-4868-A9C8-189862C190F9}" type="presParOf" srcId="{C35C42FF-981F-445A-A21A-C184059E278B}" destId="{46018EC1-9DDB-47DA-84BD-F4F73BCFE9DC}" srcOrd="1" destOrd="0" presId="urn:microsoft.com/office/officeart/2005/8/layout/hierarchy1"/>
    <dgm:cxn modelId="{4CA83C44-067E-485D-88DC-DEE0136A0517}" type="presParOf" srcId="{4D15E25E-2EEA-460A-8FA3-4C8976F46EAA}" destId="{4AD17AD7-A40D-4333-8DE9-59B3C0E07335}" srcOrd="1" destOrd="0" presId="urn:microsoft.com/office/officeart/2005/8/layout/hierarchy1"/>
    <dgm:cxn modelId="{FF5D3043-59A0-4D1F-8560-7A4D282D11BD}" type="presParOf" srcId="{D35AB010-8100-4AF9-B782-7C51EE0C7579}" destId="{504FEF97-C5EF-4B9A-BDD4-595D557698FD}" srcOrd="2" destOrd="0" presId="urn:microsoft.com/office/officeart/2005/8/layout/hierarchy1"/>
    <dgm:cxn modelId="{5A91A8D4-A20F-4A3A-A039-C964D44EA39E}" type="presParOf" srcId="{D35AB010-8100-4AF9-B782-7C51EE0C7579}" destId="{AB790DCA-0996-4B04-8F56-5BE9464A90F5}" srcOrd="3" destOrd="0" presId="urn:microsoft.com/office/officeart/2005/8/layout/hierarchy1"/>
    <dgm:cxn modelId="{C7FB6D8A-9506-417E-9B5C-0A0B554EBEF5}" type="presParOf" srcId="{AB790DCA-0996-4B04-8F56-5BE9464A90F5}" destId="{34B463DF-2E8D-4AEF-8B39-534C47115B17}" srcOrd="0" destOrd="0" presId="urn:microsoft.com/office/officeart/2005/8/layout/hierarchy1"/>
    <dgm:cxn modelId="{FA6D4FA2-317B-4F12-B469-8DCA8DA609BE}" type="presParOf" srcId="{34B463DF-2E8D-4AEF-8B39-534C47115B17}" destId="{4EE6B172-048D-4722-8E50-F67F66D573F6}" srcOrd="0" destOrd="0" presId="urn:microsoft.com/office/officeart/2005/8/layout/hierarchy1"/>
    <dgm:cxn modelId="{67B53246-4D26-41D8-9710-8B2169DF776A}" type="presParOf" srcId="{34B463DF-2E8D-4AEF-8B39-534C47115B17}" destId="{AA11388D-82F0-4DBE-B3CC-6A7392FF26FC}" srcOrd="1" destOrd="0" presId="urn:microsoft.com/office/officeart/2005/8/layout/hierarchy1"/>
    <dgm:cxn modelId="{97D19CC3-808B-44F1-8984-19D1D441852C}" type="presParOf" srcId="{AB790DCA-0996-4B04-8F56-5BE9464A90F5}" destId="{FE30B4A6-C7AE-4C94-8BF5-80A70C2E13F9}" srcOrd="1" destOrd="0" presId="urn:microsoft.com/office/officeart/2005/8/layout/hierarchy1"/>
    <dgm:cxn modelId="{1515A4B0-53C7-40D6-BE44-2566F0AC92F0}" type="presParOf" srcId="{D35AB010-8100-4AF9-B782-7C51EE0C7579}" destId="{B4F52F7B-F932-4AF2-ABD1-5A7378979CD4}" srcOrd="4" destOrd="0" presId="urn:microsoft.com/office/officeart/2005/8/layout/hierarchy1"/>
    <dgm:cxn modelId="{7CCBA40F-4648-44A9-AFD8-00C7F71A1D5C}" type="presParOf" srcId="{D35AB010-8100-4AF9-B782-7C51EE0C7579}" destId="{75912AF8-2935-4E4B-B137-D1FEF2A3D930}" srcOrd="5" destOrd="0" presId="urn:microsoft.com/office/officeart/2005/8/layout/hierarchy1"/>
    <dgm:cxn modelId="{27FA400A-5F0A-4502-AE82-82593FD62B7D}" type="presParOf" srcId="{75912AF8-2935-4E4B-B137-D1FEF2A3D930}" destId="{35A7DAB3-208F-4689-9F5F-C9B77838447E}" srcOrd="0" destOrd="0" presId="urn:microsoft.com/office/officeart/2005/8/layout/hierarchy1"/>
    <dgm:cxn modelId="{5C17B6D7-D4F7-48E1-AFD6-A3270332D13C}" type="presParOf" srcId="{35A7DAB3-208F-4689-9F5F-C9B77838447E}" destId="{4E5EFAC0-CDEC-490F-8B5E-10A54B03F08A}" srcOrd="0" destOrd="0" presId="urn:microsoft.com/office/officeart/2005/8/layout/hierarchy1"/>
    <dgm:cxn modelId="{0D89A275-2DB9-4CD6-A1B4-76B80E8FE997}" type="presParOf" srcId="{35A7DAB3-208F-4689-9F5F-C9B77838447E}" destId="{C272F7B0-DD0B-448E-92AF-21EBC9407056}" srcOrd="1" destOrd="0" presId="urn:microsoft.com/office/officeart/2005/8/layout/hierarchy1"/>
    <dgm:cxn modelId="{F72E9FF1-D17B-455D-9F70-B5D0EA3E0717}" type="presParOf" srcId="{75912AF8-2935-4E4B-B137-D1FEF2A3D930}" destId="{B2922206-62B7-4DBF-90C8-25B0203C6BC4}" srcOrd="1" destOrd="0" presId="urn:microsoft.com/office/officeart/2005/8/layout/hierarchy1"/>
    <dgm:cxn modelId="{04BD1E4A-E885-4874-B82F-87AEAF1FC0C9}" type="presParOf" srcId="{D35AB010-8100-4AF9-B782-7C51EE0C7579}" destId="{068BFF00-4849-4875-B9D0-817C753D68C1}" srcOrd="6" destOrd="0" presId="urn:microsoft.com/office/officeart/2005/8/layout/hierarchy1"/>
    <dgm:cxn modelId="{0FD70C42-16CD-4334-B387-24372EA50865}" type="presParOf" srcId="{D35AB010-8100-4AF9-B782-7C51EE0C7579}" destId="{8475E02C-1080-456A-8AFB-14A288616E71}" srcOrd="7" destOrd="0" presId="urn:microsoft.com/office/officeart/2005/8/layout/hierarchy1"/>
    <dgm:cxn modelId="{C77CDD21-8384-4A48-844B-C92F6E687CBE}" type="presParOf" srcId="{8475E02C-1080-456A-8AFB-14A288616E71}" destId="{B42D0650-0718-4F6A-8FFF-C65186BE0A2A}" srcOrd="0" destOrd="0" presId="urn:microsoft.com/office/officeart/2005/8/layout/hierarchy1"/>
    <dgm:cxn modelId="{828A6569-F48A-481E-BCD0-825ACCF0A9A9}" type="presParOf" srcId="{B42D0650-0718-4F6A-8FFF-C65186BE0A2A}" destId="{8EF19F69-1287-4997-A78B-472A79845ED0}" srcOrd="0" destOrd="0" presId="urn:microsoft.com/office/officeart/2005/8/layout/hierarchy1"/>
    <dgm:cxn modelId="{CBCF0481-B69B-409C-9FAE-D23167505105}" type="presParOf" srcId="{B42D0650-0718-4F6A-8FFF-C65186BE0A2A}" destId="{CF599368-F030-48AA-9FED-78A883665882}" srcOrd="1" destOrd="0" presId="urn:microsoft.com/office/officeart/2005/8/layout/hierarchy1"/>
    <dgm:cxn modelId="{995F18AC-27BA-4FA2-9BA9-14D95083C5EE}" type="presParOf" srcId="{8475E02C-1080-456A-8AFB-14A288616E71}" destId="{D4BE436D-CC7B-40C7-A241-0309C9DD3B3E}" srcOrd="1" destOrd="0" presId="urn:microsoft.com/office/officeart/2005/8/layout/hierarchy1"/>
    <dgm:cxn modelId="{B5DE80B7-2F13-4F9A-AE82-E1B3A83C2FE6}" type="presParOf" srcId="{28C64C7A-C968-4147-8AB2-8931799276A8}" destId="{027DDEFC-8DD8-48FE-9124-320A87196127}" srcOrd="2" destOrd="0" presId="urn:microsoft.com/office/officeart/2005/8/layout/hierarchy1"/>
    <dgm:cxn modelId="{B1971575-626E-4C89-AD50-71FA0DAE4457}" type="presParOf" srcId="{28C64C7A-C968-4147-8AB2-8931799276A8}" destId="{988CE239-D44B-4312-A3C1-5D14FD37B6B9}" srcOrd="3" destOrd="0" presId="urn:microsoft.com/office/officeart/2005/8/layout/hierarchy1"/>
    <dgm:cxn modelId="{B2CD28EF-C74C-4CD0-884F-76618CDD3624}" type="presParOf" srcId="{988CE239-D44B-4312-A3C1-5D14FD37B6B9}" destId="{6842E9EB-F522-4C0D-8599-55A11EF0351F}" srcOrd="0" destOrd="0" presId="urn:microsoft.com/office/officeart/2005/8/layout/hierarchy1"/>
    <dgm:cxn modelId="{1DFB1A5C-8918-43E1-8600-AF2EFD442371}" type="presParOf" srcId="{6842E9EB-F522-4C0D-8599-55A11EF0351F}" destId="{99F9C1BC-8331-4EB3-8949-AA35EBF49F1A}" srcOrd="0" destOrd="0" presId="urn:microsoft.com/office/officeart/2005/8/layout/hierarchy1"/>
    <dgm:cxn modelId="{C7A4CA93-CD27-4816-9667-2D974C9DBD54}" type="presParOf" srcId="{6842E9EB-F522-4C0D-8599-55A11EF0351F}" destId="{B2286926-441E-4347-B23D-F5096D16F60D}" srcOrd="1" destOrd="0" presId="urn:microsoft.com/office/officeart/2005/8/layout/hierarchy1"/>
    <dgm:cxn modelId="{1037779E-1899-4DF4-B243-584366C69D46}" type="presParOf" srcId="{988CE239-D44B-4312-A3C1-5D14FD37B6B9}" destId="{DFE9AA9E-50A4-43ED-BC2C-470208C0E792}" srcOrd="1" destOrd="0" presId="urn:microsoft.com/office/officeart/2005/8/layout/hierarchy1"/>
    <dgm:cxn modelId="{42C2F1CA-C7F0-4964-84CA-5DA71FAECF4F}" type="presParOf" srcId="{28C64C7A-C968-4147-8AB2-8931799276A8}" destId="{573B2EE6-71A3-4E2A-AF8A-C613A562FD63}" srcOrd="4" destOrd="0" presId="urn:microsoft.com/office/officeart/2005/8/layout/hierarchy1"/>
    <dgm:cxn modelId="{BDE1C119-E2CE-418F-BD5C-D8C7394EBB79}" type="presParOf" srcId="{28C64C7A-C968-4147-8AB2-8931799276A8}" destId="{6C7DC773-23C9-4464-BD60-CCA83B8F03B5}" srcOrd="5" destOrd="0" presId="urn:microsoft.com/office/officeart/2005/8/layout/hierarchy1"/>
    <dgm:cxn modelId="{542F4EAC-B72C-4966-AA75-56B466FC39F1}" type="presParOf" srcId="{6C7DC773-23C9-4464-BD60-CCA83B8F03B5}" destId="{4A731554-6979-4665-893D-6EAC315C4943}" srcOrd="0" destOrd="0" presId="urn:microsoft.com/office/officeart/2005/8/layout/hierarchy1"/>
    <dgm:cxn modelId="{7F28785B-4A23-4AB9-BCA0-872C459C9C60}" type="presParOf" srcId="{4A731554-6979-4665-893D-6EAC315C4943}" destId="{4F9D520E-CB73-4166-A50D-58A8D9AEF317}" srcOrd="0" destOrd="0" presId="urn:microsoft.com/office/officeart/2005/8/layout/hierarchy1"/>
    <dgm:cxn modelId="{1C5F584A-04C2-44D0-9EAF-2FEDE83AA1D0}" type="presParOf" srcId="{4A731554-6979-4665-893D-6EAC315C4943}" destId="{C38DB397-591D-466A-BA1B-A238C5A013A0}" srcOrd="1" destOrd="0" presId="urn:microsoft.com/office/officeart/2005/8/layout/hierarchy1"/>
    <dgm:cxn modelId="{2F8E4E0D-899B-4CCD-AFEC-9B0B4C656FF5}" type="presParOf" srcId="{6C7DC773-23C9-4464-BD60-CCA83B8F03B5}" destId="{3FDA89B0-1441-4095-86A7-2E02D36ECA23}" srcOrd="1" destOrd="0" presId="urn:microsoft.com/office/officeart/2005/8/layout/hierarchy1"/>
    <dgm:cxn modelId="{2E6196D9-23E9-4AF6-8B5E-5301A17FB0E1}" type="presParOf" srcId="{28C64C7A-C968-4147-8AB2-8931799276A8}" destId="{F082BD81-26E6-403A-AAE0-D82F004B14AB}" srcOrd="6" destOrd="0" presId="urn:microsoft.com/office/officeart/2005/8/layout/hierarchy1"/>
    <dgm:cxn modelId="{52E331F7-7013-4184-910C-18BD62254ED9}" type="presParOf" srcId="{28C64C7A-C968-4147-8AB2-8931799276A8}" destId="{9EB50C05-0865-414C-B353-2F1A1E5A069D}" srcOrd="7" destOrd="0" presId="urn:microsoft.com/office/officeart/2005/8/layout/hierarchy1"/>
    <dgm:cxn modelId="{12A35247-9C24-4213-A425-4B4F65EE9B41}" type="presParOf" srcId="{9EB50C05-0865-414C-B353-2F1A1E5A069D}" destId="{87785A6E-DBE7-40DF-AF4F-CC7621B98A63}" srcOrd="0" destOrd="0" presId="urn:microsoft.com/office/officeart/2005/8/layout/hierarchy1"/>
    <dgm:cxn modelId="{B0ED32E3-06EA-40D0-8B33-734A093708F4}" type="presParOf" srcId="{87785A6E-DBE7-40DF-AF4F-CC7621B98A63}" destId="{571DB728-30E6-4953-87EE-D4B13A6192BB}" srcOrd="0" destOrd="0" presId="urn:microsoft.com/office/officeart/2005/8/layout/hierarchy1"/>
    <dgm:cxn modelId="{569273F4-00B5-43C4-8AD4-893D28D7B9C1}" type="presParOf" srcId="{87785A6E-DBE7-40DF-AF4F-CC7621B98A63}" destId="{9ACC6CF6-576F-4229-925F-BE748B0BBD0D}" srcOrd="1" destOrd="0" presId="urn:microsoft.com/office/officeart/2005/8/layout/hierarchy1"/>
    <dgm:cxn modelId="{4DD44D58-41E7-4F58-B2F3-AE449AFE191A}" type="presParOf" srcId="{9EB50C05-0865-414C-B353-2F1A1E5A069D}" destId="{2EDE3F4F-1A7A-47C0-9926-C05D3AB317A7}" srcOrd="1" destOrd="0" presId="urn:microsoft.com/office/officeart/2005/8/layout/hierarchy1"/>
    <dgm:cxn modelId="{C3652DA2-09D8-4897-9152-E4AF89B30246}" type="presParOf" srcId="{21010572-0636-438C-95D5-C07C917B3FC0}" destId="{2701F6B0-0906-4089-9F81-B0CE79F8EFA3}" srcOrd="2" destOrd="0" presId="urn:microsoft.com/office/officeart/2005/8/layout/hierarchy1"/>
    <dgm:cxn modelId="{C02388BA-92B2-47A3-A096-823B1457C842}" type="presParOf" srcId="{21010572-0636-438C-95D5-C07C917B3FC0}" destId="{7BB87A37-F092-4E58-805B-910A5EDD7990}" srcOrd="3" destOrd="0" presId="urn:microsoft.com/office/officeart/2005/8/layout/hierarchy1"/>
    <dgm:cxn modelId="{0189DA30-8587-43CC-BD69-7CA8801721A9}" type="presParOf" srcId="{7BB87A37-F092-4E58-805B-910A5EDD7990}" destId="{34270875-A2B6-4147-B67E-FC121701F08B}" srcOrd="0" destOrd="0" presId="urn:microsoft.com/office/officeart/2005/8/layout/hierarchy1"/>
    <dgm:cxn modelId="{C8B29A26-7E4F-422B-BB0F-28F949303227}" type="presParOf" srcId="{34270875-A2B6-4147-B67E-FC121701F08B}" destId="{A721A4FA-E443-4056-A3A9-413ED3C5A5E6}" srcOrd="0" destOrd="0" presId="urn:microsoft.com/office/officeart/2005/8/layout/hierarchy1"/>
    <dgm:cxn modelId="{DCAEE93B-9BB6-4E23-BEDF-675B01A0B4F1}" type="presParOf" srcId="{34270875-A2B6-4147-B67E-FC121701F08B}" destId="{9D83EC2F-E7AB-4140-8207-3B8250E4E7E2}" srcOrd="1" destOrd="0" presId="urn:microsoft.com/office/officeart/2005/8/layout/hierarchy1"/>
    <dgm:cxn modelId="{F084A500-C29B-41A7-9F5C-2EDEE02D73C5}" type="presParOf" srcId="{7BB87A37-F092-4E58-805B-910A5EDD7990}" destId="{16987907-2872-40A0-A94B-161A4E3D3CEB}" srcOrd="1" destOrd="0" presId="urn:microsoft.com/office/officeart/2005/8/layout/hierarchy1"/>
    <dgm:cxn modelId="{D0791BF6-3CDD-4262-B11C-4B5D9C05110D}" type="presParOf" srcId="{21010572-0636-438C-95D5-C07C917B3FC0}" destId="{99284F40-C083-4ED4-BDCA-57969FFEE715}" srcOrd="4" destOrd="0" presId="urn:microsoft.com/office/officeart/2005/8/layout/hierarchy1"/>
    <dgm:cxn modelId="{F607C879-DF5B-420E-B2F6-64372C786AAB}" type="presParOf" srcId="{21010572-0636-438C-95D5-C07C917B3FC0}" destId="{64C4332D-AC09-4030-900C-9FA0394D5BE2}" srcOrd="5" destOrd="0" presId="urn:microsoft.com/office/officeart/2005/8/layout/hierarchy1"/>
    <dgm:cxn modelId="{5E96B414-4A7E-4C7E-A100-82D6D82959E9}" type="presParOf" srcId="{64C4332D-AC09-4030-900C-9FA0394D5BE2}" destId="{85B787AB-EADE-4009-A824-324BBB69BFA4}" srcOrd="0" destOrd="0" presId="urn:microsoft.com/office/officeart/2005/8/layout/hierarchy1"/>
    <dgm:cxn modelId="{A0C6320B-9EEC-49BE-AEC0-5EF4001B54D5}" type="presParOf" srcId="{85B787AB-EADE-4009-A824-324BBB69BFA4}" destId="{FA1A2F2A-47C7-4F82-9B8C-051BF4DB94C1}" srcOrd="0" destOrd="0" presId="urn:microsoft.com/office/officeart/2005/8/layout/hierarchy1"/>
    <dgm:cxn modelId="{F63BE576-8429-439C-804C-C2886DC49207}" type="presParOf" srcId="{85B787AB-EADE-4009-A824-324BBB69BFA4}" destId="{FAA181CD-CDC1-4699-B620-998D96D31BAB}" srcOrd="1" destOrd="0" presId="urn:microsoft.com/office/officeart/2005/8/layout/hierarchy1"/>
    <dgm:cxn modelId="{771980B9-62DE-4487-BCD3-0B70CF9D9C03}" type="presParOf" srcId="{64C4332D-AC09-4030-900C-9FA0394D5BE2}" destId="{CF5159DA-2A2F-462B-8407-C81039ED3EFD}" srcOrd="1" destOrd="0" presId="urn:microsoft.com/office/officeart/2005/8/layout/hierarchy1"/>
    <dgm:cxn modelId="{0A16E68C-92E7-420A-9E0D-63FF337BA191}" type="presParOf" srcId="{21010572-0636-438C-95D5-C07C917B3FC0}" destId="{AE2BB858-A0E5-422C-8034-02C3547B11A8}" srcOrd="6" destOrd="0" presId="urn:microsoft.com/office/officeart/2005/8/layout/hierarchy1"/>
    <dgm:cxn modelId="{498C8D69-2D4E-44DF-AE96-5043DEBC22DE}" type="presParOf" srcId="{21010572-0636-438C-95D5-C07C917B3FC0}" destId="{21644A98-BE03-45C2-97A5-BC91B80305FB}" srcOrd="7" destOrd="0" presId="urn:microsoft.com/office/officeart/2005/8/layout/hierarchy1"/>
    <dgm:cxn modelId="{BF43361F-3BBF-4F79-A026-1AE5D0B5944E}" type="presParOf" srcId="{21644A98-BE03-45C2-97A5-BC91B80305FB}" destId="{8DB46620-5313-42C2-B93A-F60ED41F1C09}" srcOrd="0" destOrd="0" presId="urn:microsoft.com/office/officeart/2005/8/layout/hierarchy1"/>
    <dgm:cxn modelId="{4F047893-A124-41D2-9F1B-271813D7E8CE}" type="presParOf" srcId="{8DB46620-5313-42C2-B93A-F60ED41F1C09}" destId="{BDC448F8-1B6F-4644-9862-0A3298F85D2B}" srcOrd="0" destOrd="0" presId="urn:microsoft.com/office/officeart/2005/8/layout/hierarchy1"/>
    <dgm:cxn modelId="{E5FC9C4B-9D3D-40F4-AEB6-8CD297F48756}" type="presParOf" srcId="{8DB46620-5313-42C2-B93A-F60ED41F1C09}" destId="{647D152C-2B6A-4980-B054-9377DE270150}" srcOrd="1" destOrd="0" presId="urn:microsoft.com/office/officeart/2005/8/layout/hierarchy1"/>
    <dgm:cxn modelId="{35C02CB5-77BA-4BA5-A5A2-4D6AB015E911}" type="presParOf" srcId="{21644A98-BE03-45C2-97A5-BC91B80305FB}" destId="{FEFB01F2-AE52-4718-BC27-68E2DDA16D0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7892882-B797-4242-8981-457FFE588BF0}"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DBAA252D-FF1E-4AFC-9C28-7D333E1AC10E}">
      <dgm:prSet phldrT="[Text]" phldr="0"/>
      <dgm:spPr/>
      <dgm:t>
        <a:bodyPr/>
        <a:lstStyle/>
        <a:p>
          <a:pPr rtl="0"/>
          <a:r>
            <a:rPr lang="en-US">
              <a:latin typeface="Calibri Light" panose="020F0302020204030204"/>
            </a:rPr>
            <a:t>Dataset</a:t>
          </a:r>
          <a:endParaRPr lang="en-US"/>
        </a:p>
      </dgm:t>
    </dgm:pt>
    <dgm:pt modelId="{1142D1A6-72F9-4B4E-BFE4-942CE6A025BC}" type="parTrans" cxnId="{30A18B52-31D6-4B23-9FCD-5A2F3310CEB7}">
      <dgm:prSet/>
      <dgm:spPr/>
      <dgm:t>
        <a:bodyPr/>
        <a:lstStyle/>
        <a:p>
          <a:endParaRPr lang="en-US"/>
        </a:p>
      </dgm:t>
    </dgm:pt>
    <dgm:pt modelId="{11BB3048-0B9B-4F11-8E22-5ABAE22313CA}" type="sibTrans" cxnId="{30A18B52-31D6-4B23-9FCD-5A2F3310CEB7}">
      <dgm:prSet/>
      <dgm:spPr/>
      <dgm:t>
        <a:bodyPr/>
        <a:lstStyle/>
        <a:p>
          <a:endParaRPr lang="en-US"/>
        </a:p>
      </dgm:t>
    </dgm:pt>
    <dgm:pt modelId="{8775719D-F374-4925-8A70-88AD14D794B5}">
      <dgm:prSet phldrT="[Text]" phldr="0"/>
      <dgm:spPr/>
      <dgm:t>
        <a:bodyPr/>
        <a:lstStyle/>
        <a:p>
          <a:pPr rtl="0"/>
          <a:r>
            <a:rPr lang="en-US">
              <a:latin typeface="Calibri Light" panose="020F0302020204030204"/>
            </a:rPr>
            <a:t>Wind Speed</a:t>
          </a:r>
          <a:endParaRPr lang="en-US"/>
        </a:p>
      </dgm:t>
    </dgm:pt>
    <dgm:pt modelId="{7C9DF3C7-D087-43C4-871E-0DE485D40003}" type="parTrans" cxnId="{B8907F5D-63C2-4072-BAEF-4E7471D50E96}">
      <dgm:prSet/>
      <dgm:spPr/>
      <dgm:t>
        <a:bodyPr/>
        <a:lstStyle/>
        <a:p>
          <a:endParaRPr lang="en-US"/>
        </a:p>
      </dgm:t>
    </dgm:pt>
    <dgm:pt modelId="{44F89032-9F99-4661-A2B9-74AC57535358}" type="sibTrans" cxnId="{B8907F5D-63C2-4072-BAEF-4E7471D50E96}">
      <dgm:prSet/>
      <dgm:spPr/>
      <dgm:t>
        <a:bodyPr/>
        <a:lstStyle/>
        <a:p>
          <a:endParaRPr lang="en-US"/>
        </a:p>
      </dgm:t>
    </dgm:pt>
    <dgm:pt modelId="{D494CA66-25F6-453D-8A5B-DF0BE0D065A9}">
      <dgm:prSet phldrT="[Text]" phldr="0"/>
      <dgm:spPr/>
      <dgm:t>
        <a:bodyPr/>
        <a:lstStyle/>
        <a:p>
          <a:pPr rtl="0"/>
          <a:r>
            <a:rPr lang="en-US">
              <a:latin typeface="Calibri Light" panose="020F0302020204030204"/>
            </a:rPr>
            <a:t> Yaw Error</a:t>
          </a:r>
          <a:endParaRPr lang="en-US"/>
        </a:p>
      </dgm:t>
    </dgm:pt>
    <dgm:pt modelId="{35540242-A75A-44C8-A8CD-53003E45A335}" type="parTrans" cxnId="{9E0BFD38-3FD6-4112-AC27-2C7193A5AC14}">
      <dgm:prSet/>
      <dgm:spPr/>
      <dgm:t>
        <a:bodyPr/>
        <a:lstStyle/>
        <a:p>
          <a:endParaRPr lang="en-US"/>
        </a:p>
      </dgm:t>
    </dgm:pt>
    <dgm:pt modelId="{F1505944-8384-4E59-8432-D0945630505D}" type="sibTrans" cxnId="{9E0BFD38-3FD6-4112-AC27-2C7193A5AC14}">
      <dgm:prSet/>
      <dgm:spPr/>
      <dgm:t>
        <a:bodyPr/>
        <a:lstStyle/>
        <a:p>
          <a:endParaRPr lang="en-US"/>
        </a:p>
      </dgm:t>
    </dgm:pt>
    <dgm:pt modelId="{2467411A-8BD6-4F3E-AAEC-9BC70CFB4A29}">
      <dgm:prSet phldr="0"/>
      <dgm:spPr/>
      <dgm:t>
        <a:bodyPr/>
        <a:lstStyle/>
        <a:p>
          <a:pPr rtl="0"/>
          <a:r>
            <a:rPr lang="en-US">
              <a:latin typeface="Calibri Light" panose="020F0302020204030204"/>
            </a:rPr>
            <a:t>Pitch angle b1</a:t>
          </a:r>
        </a:p>
      </dgm:t>
    </dgm:pt>
    <dgm:pt modelId="{52BE10D5-25E2-46A7-BB9E-DCA327E5FDB7}" type="parTrans" cxnId="{99A05356-7215-48CC-B0F7-82FCA307FEE2}">
      <dgm:prSet/>
      <dgm:spPr/>
    </dgm:pt>
    <dgm:pt modelId="{70F2596C-4F6A-4073-BF59-ECF9D898D541}" type="sibTrans" cxnId="{99A05356-7215-48CC-B0F7-82FCA307FEE2}">
      <dgm:prSet/>
      <dgm:spPr/>
    </dgm:pt>
    <dgm:pt modelId="{462E690D-EAB6-47F6-8763-AA77EC5C2510}">
      <dgm:prSet phldr="0"/>
      <dgm:spPr/>
      <dgm:t>
        <a:bodyPr/>
        <a:lstStyle/>
        <a:p>
          <a:r>
            <a:rPr lang="en-US">
              <a:latin typeface="Calibri Light" panose="020F0302020204030204"/>
            </a:rPr>
            <a:t>…..</a:t>
          </a:r>
        </a:p>
      </dgm:t>
    </dgm:pt>
    <dgm:pt modelId="{F80E0B31-E481-4D4C-A00B-D9D798F5084A}" type="parTrans" cxnId="{021FD98D-C51D-430F-8964-313C3164FFCA}">
      <dgm:prSet/>
      <dgm:spPr/>
    </dgm:pt>
    <dgm:pt modelId="{953F2CC1-3C81-4FFB-AF2A-5A59C986FD09}" type="sibTrans" cxnId="{021FD98D-C51D-430F-8964-313C3164FFCA}">
      <dgm:prSet/>
      <dgm:spPr/>
    </dgm:pt>
    <dgm:pt modelId="{16B0B431-7E23-4F20-9ECA-A7FF15D8FFCB}">
      <dgm:prSet phldr="0"/>
      <dgm:spPr/>
      <dgm:t>
        <a:bodyPr/>
        <a:lstStyle/>
        <a:p>
          <a:r>
            <a:rPr lang="en-US"/>
            <a:t>Acceleration_RES</a:t>
          </a:r>
          <a:endParaRPr lang="en-US">
            <a:latin typeface="Calibri Light" panose="020F0302020204030204"/>
          </a:endParaRPr>
        </a:p>
      </dgm:t>
    </dgm:pt>
    <dgm:pt modelId="{999DF69B-3D3D-4E63-AE21-F97D304FC52C}" type="parTrans" cxnId="{FB3F7FAD-3741-4DBE-863B-660206F13B41}">
      <dgm:prSet/>
      <dgm:spPr/>
    </dgm:pt>
    <dgm:pt modelId="{C612881B-2622-4E75-A902-04F6E27D32F8}" type="sibTrans" cxnId="{FB3F7FAD-3741-4DBE-863B-660206F13B41}">
      <dgm:prSet/>
      <dgm:spPr/>
    </dgm:pt>
    <dgm:pt modelId="{580A9230-3E31-4251-AAC9-DEF40C9DD7DE}" type="pres">
      <dgm:prSet presAssocID="{E7892882-B797-4242-8981-457FFE588BF0}" presName="hierChild1" presStyleCnt="0">
        <dgm:presLayoutVars>
          <dgm:chPref val="1"/>
          <dgm:dir/>
          <dgm:animOne val="branch"/>
          <dgm:animLvl val="lvl"/>
          <dgm:resizeHandles/>
        </dgm:presLayoutVars>
      </dgm:prSet>
      <dgm:spPr/>
    </dgm:pt>
    <dgm:pt modelId="{18D5C797-8035-499A-A751-160FE87FF4C2}" type="pres">
      <dgm:prSet presAssocID="{DBAA252D-FF1E-4AFC-9C28-7D333E1AC10E}" presName="hierRoot1" presStyleCnt="0"/>
      <dgm:spPr/>
    </dgm:pt>
    <dgm:pt modelId="{B22AC126-3588-4DED-BE42-7A347E451D98}" type="pres">
      <dgm:prSet presAssocID="{DBAA252D-FF1E-4AFC-9C28-7D333E1AC10E}" presName="composite" presStyleCnt="0"/>
      <dgm:spPr/>
    </dgm:pt>
    <dgm:pt modelId="{031D10B6-5E36-46DF-BE45-17F9E913CF2A}" type="pres">
      <dgm:prSet presAssocID="{DBAA252D-FF1E-4AFC-9C28-7D333E1AC10E}" presName="background" presStyleLbl="node0" presStyleIdx="0" presStyleCnt="1"/>
      <dgm:spPr/>
    </dgm:pt>
    <dgm:pt modelId="{11E8A6F1-B6E9-421A-AA2F-2E3A9A198ED8}" type="pres">
      <dgm:prSet presAssocID="{DBAA252D-FF1E-4AFC-9C28-7D333E1AC10E}" presName="text" presStyleLbl="fgAcc0" presStyleIdx="0" presStyleCnt="1">
        <dgm:presLayoutVars>
          <dgm:chPref val="3"/>
        </dgm:presLayoutVars>
      </dgm:prSet>
      <dgm:spPr/>
    </dgm:pt>
    <dgm:pt modelId="{E39E000B-3859-4C22-9DBE-ACAEEA4C575B}" type="pres">
      <dgm:prSet presAssocID="{DBAA252D-FF1E-4AFC-9C28-7D333E1AC10E}" presName="hierChild2" presStyleCnt="0"/>
      <dgm:spPr/>
    </dgm:pt>
    <dgm:pt modelId="{AD23418B-C790-408D-8DF5-CAE74BCBDB3F}" type="pres">
      <dgm:prSet presAssocID="{7C9DF3C7-D087-43C4-871E-0DE485D40003}" presName="Name10" presStyleLbl="parChTrans1D2" presStyleIdx="0" presStyleCnt="5"/>
      <dgm:spPr/>
    </dgm:pt>
    <dgm:pt modelId="{64D326A3-50FC-4317-90A6-5D2E2A6FD248}" type="pres">
      <dgm:prSet presAssocID="{8775719D-F374-4925-8A70-88AD14D794B5}" presName="hierRoot2" presStyleCnt="0"/>
      <dgm:spPr/>
    </dgm:pt>
    <dgm:pt modelId="{D43CEB19-18DB-4036-B922-D64158CDAD6B}" type="pres">
      <dgm:prSet presAssocID="{8775719D-F374-4925-8A70-88AD14D794B5}" presName="composite2" presStyleCnt="0"/>
      <dgm:spPr/>
    </dgm:pt>
    <dgm:pt modelId="{AEF8D498-0463-4461-8666-3E4467644F6B}" type="pres">
      <dgm:prSet presAssocID="{8775719D-F374-4925-8A70-88AD14D794B5}" presName="background2" presStyleLbl="node2" presStyleIdx="0" presStyleCnt="5"/>
      <dgm:spPr/>
    </dgm:pt>
    <dgm:pt modelId="{36D17954-043F-4FF3-8549-3DF05F1F67CC}" type="pres">
      <dgm:prSet presAssocID="{8775719D-F374-4925-8A70-88AD14D794B5}" presName="text2" presStyleLbl="fgAcc2" presStyleIdx="0" presStyleCnt="5">
        <dgm:presLayoutVars>
          <dgm:chPref val="3"/>
        </dgm:presLayoutVars>
      </dgm:prSet>
      <dgm:spPr/>
    </dgm:pt>
    <dgm:pt modelId="{75A1FC38-F7D1-4710-969A-6E98BE1264E4}" type="pres">
      <dgm:prSet presAssocID="{8775719D-F374-4925-8A70-88AD14D794B5}" presName="hierChild3" presStyleCnt="0"/>
      <dgm:spPr/>
    </dgm:pt>
    <dgm:pt modelId="{FFDA565E-BA21-429A-9F4C-AAB1E7C38B52}" type="pres">
      <dgm:prSet presAssocID="{35540242-A75A-44C8-A8CD-53003E45A335}" presName="Name10" presStyleLbl="parChTrans1D2" presStyleIdx="1" presStyleCnt="5"/>
      <dgm:spPr/>
    </dgm:pt>
    <dgm:pt modelId="{1205AA0A-B9D6-4D55-849B-5EB0C65AFA78}" type="pres">
      <dgm:prSet presAssocID="{D494CA66-25F6-453D-8A5B-DF0BE0D065A9}" presName="hierRoot2" presStyleCnt="0"/>
      <dgm:spPr/>
    </dgm:pt>
    <dgm:pt modelId="{026C469C-8B55-408B-8CEA-18708E01228D}" type="pres">
      <dgm:prSet presAssocID="{D494CA66-25F6-453D-8A5B-DF0BE0D065A9}" presName="composite2" presStyleCnt="0"/>
      <dgm:spPr/>
    </dgm:pt>
    <dgm:pt modelId="{35021CD8-CE2C-4F68-B1A4-3BAFADEFD370}" type="pres">
      <dgm:prSet presAssocID="{D494CA66-25F6-453D-8A5B-DF0BE0D065A9}" presName="background2" presStyleLbl="node2" presStyleIdx="1" presStyleCnt="5"/>
      <dgm:spPr/>
    </dgm:pt>
    <dgm:pt modelId="{5DCE647D-A2B4-4145-A1EA-6E3B0F86C1C0}" type="pres">
      <dgm:prSet presAssocID="{D494CA66-25F6-453D-8A5B-DF0BE0D065A9}" presName="text2" presStyleLbl="fgAcc2" presStyleIdx="1" presStyleCnt="5">
        <dgm:presLayoutVars>
          <dgm:chPref val="3"/>
        </dgm:presLayoutVars>
      </dgm:prSet>
      <dgm:spPr/>
    </dgm:pt>
    <dgm:pt modelId="{EE767F34-2CAF-4C81-9430-4B10171B1A52}" type="pres">
      <dgm:prSet presAssocID="{D494CA66-25F6-453D-8A5B-DF0BE0D065A9}" presName="hierChild3" presStyleCnt="0"/>
      <dgm:spPr/>
    </dgm:pt>
    <dgm:pt modelId="{55CA0E90-B5AA-4A34-8284-8111268353A5}" type="pres">
      <dgm:prSet presAssocID="{52BE10D5-25E2-46A7-BB9E-DCA327E5FDB7}" presName="Name10" presStyleLbl="parChTrans1D2" presStyleIdx="2" presStyleCnt="5"/>
      <dgm:spPr/>
    </dgm:pt>
    <dgm:pt modelId="{0A4C65EE-73FB-4F7A-B243-65BC8BA6220E}" type="pres">
      <dgm:prSet presAssocID="{2467411A-8BD6-4F3E-AAEC-9BC70CFB4A29}" presName="hierRoot2" presStyleCnt="0"/>
      <dgm:spPr/>
    </dgm:pt>
    <dgm:pt modelId="{5F952CA3-16C2-46BD-956B-82DB31CDAEBC}" type="pres">
      <dgm:prSet presAssocID="{2467411A-8BD6-4F3E-AAEC-9BC70CFB4A29}" presName="composite2" presStyleCnt="0"/>
      <dgm:spPr/>
    </dgm:pt>
    <dgm:pt modelId="{58AC2E01-B3CC-40BF-9DFF-2624A7669C5B}" type="pres">
      <dgm:prSet presAssocID="{2467411A-8BD6-4F3E-AAEC-9BC70CFB4A29}" presName="background2" presStyleLbl="node2" presStyleIdx="2" presStyleCnt="5"/>
      <dgm:spPr/>
    </dgm:pt>
    <dgm:pt modelId="{78C8BD7B-9899-4263-9CC0-10622DD3D534}" type="pres">
      <dgm:prSet presAssocID="{2467411A-8BD6-4F3E-AAEC-9BC70CFB4A29}" presName="text2" presStyleLbl="fgAcc2" presStyleIdx="2" presStyleCnt="5">
        <dgm:presLayoutVars>
          <dgm:chPref val="3"/>
        </dgm:presLayoutVars>
      </dgm:prSet>
      <dgm:spPr/>
    </dgm:pt>
    <dgm:pt modelId="{39150803-BE7D-48B3-8E4A-7C7FE9252E86}" type="pres">
      <dgm:prSet presAssocID="{2467411A-8BD6-4F3E-AAEC-9BC70CFB4A29}" presName="hierChild3" presStyleCnt="0"/>
      <dgm:spPr/>
    </dgm:pt>
    <dgm:pt modelId="{F49561FD-8D06-4E56-8BFF-F2C9ED722410}" type="pres">
      <dgm:prSet presAssocID="{F80E0B31-E481-4D4C-A00B-D9D798F5084A}" presName="Name10" presStyleLbl="parChTrans1D2" presStyleIdx="3" presStyleCnt="5"/>
      <dgm:spPr/>
    </dgm:pt>
    <dgm:pt modelId="{BDCA5274-B05D-46B7-8D68-5CD92574B354}" type="pres">
      <dgm:prSet presAssocID="{462E690D-EAB6-47F6-8763-AA77EC5C2510}" presName="hierRoot2" presStyleCnt="0"/>
      <dgm:spPr/>
    </dgm:pt>
    <dgm:pt modelId="{0CD8E304-3321-41A9-8CF6-34C5DEAE39FC}" type="pres">
      <dgm:prSet presAssocID="{462E690D-EAB6-47F6-8763-AA77EC5C2510}" presName="composite2" presStyleCnt="0"/>
      <dgm:spPr/>
    </dgm:pt>
    <dgm:pt modelId="{14FC12D4-3695-4693-BA60-2BA3D19EDD41}" type="pres">
      <dgm:prSet presAssocID="{462E690D-EAB6-47F6-8763-AA77EC5C2510}" presName="background2" presStyleLbl="node2" presStyleIdx="3" presStyleCnt="5"/>
      <dgm:spPr/>
    </dgm:pt>
    <dgm:pt modelId="{A8489491-198A-4141-BBB2-80B9135AE4C8}" type="pres">
      <dgm:prSet presAssocID="{462E690D-EAB6-47F6-8763-AA77EC5C2510}" presName="text2" presStyleLbl="fgAcc2" presStyleIdx="3" presStyleCnt="5">
        <dgm:presLayoutVars>
          <dgm:chPref val="3"/>
        </dgm:presLayoutVars>
      </dgm:prSet>
      <dgm:spPr/>
    </dgm:pt>
    <dgm:pt modelId="{14B69679-C331-4FEC-AEA7-F0A8DD563393}" type="pres">
      <dgm:prSet presAssocID="{462E690D-EAB6-47F6-8763-AA77EC5C2510}" presName="hierChild3" presStyleCnt="0"/>
      <dgm:spPr/>
    </dgm:pt>
    <dgm:pt modelId="{6324351F-E8BB-4F50-B9FC-69D34995D929}" type="pres">
      <dgm:prSet presAssocID="{999DF69B-3D3D-4E63-AE21-F97D304FC52C}" presName="Name10" presStyleLbl="parChTrans1D2" presStyleIdx="4" presStyleCnt="5"/>
      <dgm:spPr/>
    </dgm:pt>
    <dgm:pt modelId="{503864FD-9163-4473-B20D-F268FF56AA78}" type="pres">
      <dgm:prSet presAssocID="{16B0B431-7E23-4F20-9ECA-A7FF15D8FFCB}" presName="hierRoot2" presStyleCnt="0"/>
      <dgm:spPr/>
    </dgm:pt>
    <dgm:pt modelId="{0D8D0D62-8CDB-4865-B4AA-F09C17F069E7}" type="pres">
      <dgm:prSet presAssocID="{16B0B431-7E23-4F20-9ECA-A7FF15D8FFCB}" presName="composite2" presStyleCnt="0"/>
      <dgm:spPr/>
    </dgm:pt>
    <dgm:pt modelId="{7E792579-DF12-494A-A8E5-1649E5480EA2}" type="pres">
      <dgm:prSet presAssocID="{16B0B431-7E23-4F20-9ECA-A7FF15D8FFCB}" presName="background2" presStyleLbl="node2" presStyleIdx="4" presStyleCnt="5"/>
      <dgm:spPr/>
    </dgm:pt>
    <dgm:pt modelId="{383502CB-5EB7-4513-BDCB-AD56882D0C82}" type="pres">
      <dgm:prSet presAssocID="{16B0B431-7E23-4F20-9ECA-A7FF15D8FFCB}" presName="text2" presStyleLbl="fgAcc2" presStyleIdx="4" presStyleCnt="5">
        <dgm:presLayoutVars>
          <dgm:chPref val="3"/>
        </dgm:presLayoutVars>
      </dgm:prSet>
      <dgm:spPr/>
    </dgm:pt>
    <dgm:pt modelId="{E49D9C3F-621E-498D-8DF2-204259034BA0}" type="pres">
      <dgm:prSet presAssocID="{16B0B431-7E23-4F20-9ECA-A7FF15D8FFCB}" presName="hierChild3" presStyleCnt="0"/>
      <dgm:spPr/>
    </dgm:pt>
  </dgm:ptLst>
  <dgm:cxnLst>
    <dgm:cxn modelId="{D825B129-7875-4610-B1A7-6F155ADC6418}" type="presOf" srcId="{52BE10D5-25E2-46A7-BB9E-DCA327E5FDB7}" destId="{55CA0E90-B5AA-4A34-8284-8111268353A5}" srcOrd="0" destOrd="0" presId="urn:microsoft.com/office/officeart/2005/8/layout/hierarchy1"/>
    <dgm:cxn modelId="{9E0BFD38-3FD6-4112-AC27-2C7193A5AC14}" srcId="{DBAA252D-FF1E-4AFC-9C28-7D333E1AC10E}" destId="{D494CA66-25F6-453D-8A5B-DF0BE0D065A9}" srcOrd="1" destOrd="0" parTransId="{35540242-A75A-44C8-A8CD-53003E45A335}" sibTransId="{F1505944-8384-4E59-8432-D0945630505D}"/>
    <dgm:cxn modelId="{B8907F5D-63C2-4072-BAEF-4E7471D50E96}" srcId="{DBAA252D-FF1E-4AFC-9C28-7D333E1AC10E}" destId="{8775719D-F374-4925-8A70-88AD14D794B5}" srcOrd="0" destOrd="0" parTransId="{7C9DF3C7-D087-43C4-871E-0DE485D40003}" sibTransId="{44F89032-9F99-4661-A2B9-74AC57535358}"/>
    <dgm:cxn modelId="{E6693745-E7CF-45F9-B10E-C30A235C09A2}" type="presOf" srcId="{462E690D-EAB6-47F6-8763-AA77EC5C2510}" destId="{A8489491-198A-4141-BBB2-80B9135AE4C8}" srcOrd="0" destOrd="0" presId="urn:microsoft.com/office/officeart/2005/8/layout/hierarchy1"/>
    <dgm:cxn modelId="{D5639049-F10F-4ED6-9F3D-34A553619276}" type="presOf" srcId="{35540242-A75A-44C8-A8CD-53003E45A335}" destId="{FFDA565E-BA21-429A-9F4C-AAB1E7C38B52}" srcOrd="0" destOrd="0" presId="urn:microsoft.com/office/officeart/2005/8/layout/hierarchy1"/>
    <dgm:cxn modelId="{6471D74B-831D-4BE3-B4FD-599D0D86979F}" type="presOf" srcId="{F80E0B31-E481-4D4C-A00B-D9D798F5084A}" destId="{F49561FD-8D06-4E56-8BFF-F2C9ED722410}" srcOrd="0" destOrd="0" presId="urn:microsoft.com/office/officeart/2005/8/layout/hierarchy1"/>
    <dgm:cxn modelId="{30A18B52-31D6-4B23-9FCD-5A2F3310CEB7}" srcId="{E7892882-B797-4242-8981-457FFE588BF0}" destId="{DBAA252D-FF1E-4AFC-9C28-7D333E1AC10E}" srcOrd="0" destOrd="0" parTransId="{1142D1A6-72F9-4B4E-BFE4-942CE6A025BC}" sibTransId="{11BB3048-0B9B-4F11-8E22-5ABAE22313CA}"/>
    <dgm:cxn modelId="{99A05356-7215-48CC-B0F7-82FCA307FEE2}" srcId="{DBAA252D-FF1E-4AFC-9C28-7D333E1AC10E}" destId="{2467411A-8BD6-4F3E-AAEC-9BC70CFB4A29}" srcOrd="2" destOrd="0" parTransId="{52BE10D5-25E2-46A7-BB9E-DCA327E5FDB7}" sibTransId="{70F2596C-4F6A-4073-BF59-ECF9D898D541}"/>
    <dgm:cxn modelId="{193A907A-5BF0-4531-98F6-CE8592954C6A}" type="presOf" srcId="{7C9DF3C7-D087-43C4-871E-0DE485D40003}" destId="{AD23418B-C790-408D-8DF5-CAE74BCBDB3F}" srcOrd="0" destOrd="0" presId="urn:microsoft.com/office/officeart/2005/8/layout/hierarchy1"/>
    <dgm:cxn modelId="{021FD98D-C51D-430F-8964-313C3164FFCA}" srcId="{DBAA252D-FF1E-4AFC-9C28-7D333E1AC10E}" destId="{462E690D-EAB6-47F6-8763-AA77EC5C2510}" srcOrd="3" destOrd="0" parTransId="{F80E0B31-E481-4D4C-A00B-D9D798F5084A}" sibTransId="{953F2CC1-3C81-4FFB-AF2A-5A59C986FD09}"/>
    <dgm:cxn modelId="{7FFF7D93-AC8A-4077-B301-9C3CCD77C358}" type="presOf" srcId="{2467411A-8BD6-4F3E-AAEC-9BC70CFB4A29}" destId="{78C8BD7B-9899-4263-9CC0-10622DD3D534}" srcOrd="0" destOrd="0" presId="urn:microsoft.com/office/officeart/2005/8/layout/hierarchy1"/>
    <dgm:cxn modelId="{8C05C5A8-3EA0-46E9-9711-557B458872F2}" type="presOf" srcId="{DBAA252D-FF1E-4AFC-9C28-7D333E1AC10E}" destId="{11E8A6F1-B6E9-421A-AA2F-2E3A9A198ED8}" srcOrd="0" destOrd="0" presId="urn:microsoft.com/office/officeart/2005/8/layout/hierarchy1"/>
    <dgm:cxn modelId="{FB3F7FAD-3741-4DBE-863B-660206F13B41}" srcId="{DBAA252D-FF1E-4AFC-9C28-7D333E1AC10E}" destId="{16B0B431-7E23-4F20-9ECA-A7FF15D8FFCB}" srcOrd="4" destOrd="0" parTransId="{999DF69B-3D3D-4E63-AE21-F97D304FC52C}" sibTransId="{C612881B-2622-4E75-A902-04F6E27D32F8}"/>
    <dgm:cxn modelId="{E1354AC3-FCBD-4499-85DF-6D07ABEA9C80}" type="presOf" srcId="{999DF69B-3D3D-4E63-AE21-F97D304FC52C}" destId="{6324351F-E8BB-4F50-B9FC-69D34995D929}" srcOrd="0" destOrd="0" presId="urn:microsoft.com/office/officeart/2005/8/layout/hierarchy1"/>
    <dgm:cxn modelId="{9BA6A2DA-195B-445B-BC1D-1353B6AA9ADD}" type="presOf" srcId="{D494CA66-25F6-453D-8A5B-DF0BE0D065A9}" destId="{5DCE647D-A2B4-4145-A1EA-6E3B0F86C1C0}" srcOrd="0" destOrd="0" presId="urn:microsoft.com/office/officeart/2005/8/layout/hierarchy1"/>
    <dgm:cxn modelId="{439358DE-7153-4F2D-836F-33F7EA9F4010}" type="presOf" srcId="{8775719D-F374-4925-8A70-88AD14D794B5}" destId="{36D17954-043F-4FF3-8549-3DF05F1F67CC}" srcOrd="0" destOrd="0" presId="urn:microsoft.com/office/officeart/2005/8/layout/hierarchy1"/>
    <dgm:cxn modelId="{D5798EEB-3222-465E-90C0-92C1AF6268E1}" type="presOf" srcId="{E7892882-B797-4242-8981-457FFE588BF0}" destId="{580A9230-3E31-4251-AAC9-DEF40C9DD7DE}" srcOrd="0" destOrd="0" presId="urn:microsoft.com/office/officeart/2005/8/layout/hierarchy1"/>
    <dgm:cxn modelId="{7F9ED8EC-E641-4149-9A2D-83F5F8E3639E}" type="presOf" srcId="{16B0B431-7E23-4F20-9ECA-A7FF15D8FFCB}" destId="{383502CB-5EB7-4513-BDCB-AD56882D0C82}" srcOrd="0" destOrd="0" presId="urn:microsoft.com/office/officeart/2005/8/layout/hierarchy1"/>
    <dgm:cxn modelId="{030702B5-D0AD-4B1B-88A6-C5FEF1FB4A68}" type="presParOf" srcId="{580A9230-3E31-4251-AAC9-DEF40C9DD7DE}" destId="{18D5C797-8035-499A-A751-160FE87FF4C2}" srcOrd="0" destOrd="0" presId="urn:microsoft.com/office/officeart/2005/8/layout/hierarchy1"/>
    <dgm:cxn modelId="{41FE2639-C1B9-413A-B75C-3BBCFFC6B7DC}" type="presParOf" srcId="{18D5C797-8035-499A-A751-160FE87FF4C2}" destId="{B22AC126-3588-4DED-BE42-7A347E451D98}" srcOrd="0" destOrd="0" presId="urn:microsoft.com/office/officeart/2005/8/layout/hierarchy1"/>
    <dgm:cxn modelId="{525F0B5F-E438-46DC-B71E-7DB64D89FFC9}" type="presParOf" srcId="{B22AC126-3588-4DED-BE42-7A347E451D98}" destId="{031D10B6-5E36-46DF-BE45-17F9E913CF2A}" srcOrd="0" destOrd="0" presId="urn:microsoft.com/office/officeart/2005/8/layout/hierarchy1"/>
    <dgm:cxn modelId="{986EADDA-9188-49A8-AC08-05B804D8FAC0}" type="presParOf" srcId="{B22AC126-3588-4DED-BE42-7A347E451D98}" destId="{11E8A6F1-B6E9-421A-AA2F-2E3A9A198ED8}" srcOrd="1" destOrd="0" presId="urn:microsoft.com/office/officeart/2005/8/layout/hierarchy1"/>
    <dgm:cxn modelId="{164B3AB8-8992-45B1-8B61-32719EB79767}" type="presParOf" srcId="{18D5C797-8035-499A-A751-160FE87FF4C2}" destId="{E39E000B-3859-4C22-9DBE-ACAEEA4C575B}" srcOrd="1" destOrd="0" presId="urn:microsoft.com/office/officeart/2005/8/layout/hierarchy1"/>
    <dgm:cxn modelId="{760685CD-8459-4700-B1B1-D5570C4A90A9}" type="presParOf" srcId="{E39E000B-3859-4C22-9DBE-ACAEEA4C575B}" destId="{AD23418B-C790-408D-8DF5-CAE74BCBDB3F}" srcOrd="0" destOrd="0" presId="urn:microsoft.com/office/officeart/2005/8/layout/hierarchy1"/>
    <dgm:cxn modelId="{1A1C325B-A106-4785-BAA1-7DCD02EF7FC3}" type="presParOf" srcId="{E39E000B-3859-4C22-9DBE-ACAEEA4C575B}" destId="{64D326A3-50FC-4317-90A6-5D2E2A6FD248}" srcOrd="1" destOrd="0" presId="urn:microsoft.com/office/officeart/2005/8/layout/hierarchy1"/>
    <dgm:cxn modelId="{A3586927-5C87-46E7-89D8-089E94A0F59F}" type="presParOf" srcId="{64D326A3-50FC-4317-90A6-5D2E2A6FD248}" destId="{D43CEB19-18DB-4036-B922-D64158CDAD6B}" srcOrd="0" destOrd="0" presId="urn:microsoft.com/office/officeart/2005/8/layout/hierarchy1"/>
    <dgm:cxn modelId="{A65D4F5C-B553-4E2C-8EC5-7317F1875F40}" type="presParOf" srcId="{D43CEB19-18DB-4036-B922-D64158CDAD6B}" destId="{AEF8D498-0463-4461-8666-3E4467644F6B}" srcOrd="0" destOrd="0" presId="urn:microsoft.com/office/officeart/2005/8/layout/hierarchy1"/>
    <dgm:cxn modelId="{31CBFE15-7CBB-46C6-8536-4215C8834EAC}" type="presParOf" srcId="{D43CEB19-18DB-4036-B922-D64158CDAD6B}" destId="{36D17954-043F-4FF3-8549-3DF05F1F67CC}" srcOrd="1" destOrd="0" presId="urn:microsoft.com/office/officeart/2005/8/layout/hierarchy1"/>
    <dgm:cxn modelId="{5076C737-29BA-4F7E-AB5C-A3379D5FF920}" type="presParOf" srcId="{64D326A3-50FC-4317-90A6-5D2E2A6FD248}" destId="{75A1FC38-F7D1-4710-969A-6E98BE1264E4}" srcOrd="1" destOrd="0" presId="urn:microsoft.com/office/officeart/2005/8/layout/hierarchy1"/>
    <dgm:cxn modelId="{C3F8590E-82E6-4155-9C43-2878EC9F9AA1}" type="presParOf" srcId="{E39E000B-3859-4C22-9DBE-ACAEEA4C575B}" destId="{FFDA565E-BA21-429A-9F4C-AAB1E7C38B52}" srcOrd="2" destOrd="0" presId="urn:microsoft.com/office/officeart/2005/8/layout/hierarchy1"/>
    <dgm:cxn modelId="{A510E993-033D-4531-A77E-672D120E033D}" type="presParOf" srcId="{E39E000B-3859-4C22-9DBE-ACAEEA4C575B}" destId="{1205AA0A-B9D6-4D55-849B-5EB0C65AFA78}" srcOrd="3" destOrd="0" presId="urn:microsoft.com/office/officeart/2005/8/layout/hierarchy1"/>
    <dgm:cxn modelId="{D8CA734A-CB09-4C3B-AD17-9F3A8D7932F5}" type="presParOf" srcId="{1205AA0A-B9D6-4D55-849B-5EB0C65AFA78}" destId="{026C469C-8B55-408B-8CEA-18708E01228D}" srcOrd="0" destOrd="0" presId="urn:microsoft.com/office/officeart/2005/8/layout/hierarchy1"/>
    <dgm:cxn modelId="{B590D715-9597-4342-8719-883B510869A2}" type="presParOf" srcId="{026C469C-8B55-408B-8CEA-18708E01228D}" destId="{35021CD8-CE2C-4F68-B1A4-3BAFADEFD370}" srcOrd="0" destOrd="0" presId="urn:microsoft.com/office/officeart/2005/8/layout/hierarchy1"/>
    <dgm:cxn modelId="{2511C2EC-A29E-4854-9C60-962ABE361AB1}" type="presParOf" srcId="{026C469C-8B55-408B-8CEA-18708E01228D}" destId="{5DCE647D-A2B4-4145-A1EA-6E3B0F86C1C0}" srcOrd="1" destOrd="0" presId="urn:microsoft.com/office/officeart/2005/8/layout/hierarchy1"/>
    <dgm:cxn modelId="{7CDB0B9F-E0FF-4A0A-9FC2-2AF2651A66D4}" type="presParOf" srcId="{1205AA0A-B9D6-4D55-849B-5EB0C65AFA78}" destId="{EE767F34-2CAF-4C81-9430-4B10171B1A52}" srcOrd="1" destOrd="0" presId="urn:microsoft.com/office/officeart/2005/8/layout/hierarchy1"/>
    <dgm:cxn modelId="{E2FC9418-4692-4543-A99F-97411A9662B1}" type="presParOf" srcId="{E39E000B-3859-4C22-9DBE-ACAEEA4C575B}" destId="{55CA0E90-B5AA-4A34-8284-8111268353A5}" srcOrd="4" destOrd="0" presId="urn:microsoft.com/office/officeart/2005/8/layout/hierarchy1"/>
    <dgm:cxn modelId="{D6C8CB72-4903-4346-9E8A-D8E03DAA19F4}" type="presParOf" srcId="{E39E000B-3859-4C22-9DBE-ACAEEA4C575B}" destId="{0A4C65EE-73FB-4F7A-B243-65BC8BA6220E}" srcOrd="5" destOrd="0" presId="urn:microsoft.com/office/officeart/2005/8/layout/hierarchy1"/>
    <dgm:cxn modelId="{15163129-5D5C-489D-8F39-4E8B0ADE95A5}" type="presParOf" srcId="{0A4C65EE-73FB-4F7A-B243-65BC8BA6220E}" destId="{5F952CA3-16C2-46BD-956B-82DB31CDAEBC}" srcOrd="0" destOrd="0" presId="urn:microsoft.com/office/officeart/2005/8/layout/hierarchy1"/>
    <dgm:cxn modelId="{B40FED26-77C8-40B5-BC0A-692410045B89}" type="presParOf" srcId="{5F952CA3-16C2-46BD-956B-82DB31CDAEBC}" destId="{58AC2E01-B3CC-40BF-9DFF-2624A7669C5B}" srcOrd="0" destOrd="0" presId="urn:microsoft.com/office/officeart/2005/8/layout/hierarchy1"/>
    <dgm:cxn modelId="{809B1DB0-33E0-44A6-945E-BFA48A6F5C1C}" type="presParOf" srcId="{5F952CA3-16C2-46BD-956B-82DB31CDAEBC}" destId="{78C8BD7B-9899-4263-9CC0-10622DD3D534}" srcOrd="1" destOrd="0" presId="urn:microsoft.com/office/officeart/2005/8/layout/hierarchy1"/>
    <dgm:cxn modelId="{F9DC48C9-A2EB-4338-B55A-8EE7BAA3153A}" type="presParOf" srcId="{0A4C65EE-73FB-4F7A-B243-65BC8BA6220E}" destId="{39150803-BE7D-48B3-8E4A-7C7FE9252E86}" srcOrd="1" destOrd="0" presId="urn:microsoft.com/office/officeart/2005/8/layout/hierarchy1"/>
    <dgm:cxn modelId="{32BBFCD2-34BF-406C-802F-70E90311F78A}" type="presParOf" srcId="{E39E000B-3859-4C22-9DBE-ACAEEA4C575B}" destId="{F49561FD-8D06-4E56-8BFF-F2C9ED722410}" srcOrd="6" destOrd="0" presId="urn:microsoft.com/office/officeart/2005/8/layout/hierarchy1"/>
    <dgm:cxn modelId="{CBFFA5E6-74A6-4334-9032-47F27690E51F}" type="presParOf" srcId="{E39E000B-3859-4C22-9DBE-ACAEEA4C575B}" destId="{BDCA5274-B05D-46B7-8D68-5CD92574B354}" srcOrd="7" destOrd="0" presId="urn:microsoft.com/office/officeart/2005/8/layout/hierarchy1"/>
    <dgm:cxn modelId="{3AEB150F-FAF0-4E9B-8981-4F701A2EEF7F}" type="presParOf" srcId="{BDCA5274-B05D-46B7-8D68-5CD92574B354}" destId="{0CD8E304-3321-41A9-8CF6-34C5DEAE39FC}" srcOrd="0" destOrd="0" presId="urn:microsoft.com/office/officeart/2005/8/layout/hierarchy1"/>
    <dgm:cxn modelId="{2B92B9A3-1CE6-4705-939B-FD2E505B2128}" type="presParOf" srcId="{0CD8E304-3321-41A9-8CF6-34C5DEAE39FC}" destId="{14FC12D4-3695-4693-BA60-2BA3D19EDD41}" srcOrd="0" destOrd="0" presId="urn:microsoft.com/office/officeart/2005/8/layout/hierarchy1"/>
    <dgm:cxn modelId="{0858B5E8-68C6-40D6-A27C-7C796006B62B}" type="presParOf" srcId="{0CD8E304-3321-41A9-8CF6-34C5DEAE39FC}" destId="{A8489491-198A-4141-BBB2-80B9135AE4C8}" srcOrd="1" destOrd="0" presId="urn:microsoft.com/office/officeart/2005/8/layout/hierarchy1"/>
    <dgm:cxn modelId="{57823EA8-DBAA-4F0A-9653-DC2EDAAF730A}" type="presParOf" srcId="{BDCA5274-B05D-46B7-8D68-5CD92574B354}" destId="{14B69679-C331-4FEC-AEA7-F0A8DD563393}" srcOrd="1" destOrd="0" presId="urn:microsoft.com/office/officeart/2005/8/layout/hierarchy1"/>
    <dgm:cxn modelId="{578987F1-014B-4BF5-B275-A13756A7863E}" type="presParOf" srcId="{E39E000B-3859-4C22-9DBE-ACAEEA4C575B}" destId="{6324351F-E8BB-4F50-B9FC-69D34995D929}" srcOrd="8" destOrd="0" presId="urn:microsoft.com/office/officeart/2005/8/layout/hierarchy1"/>
    <dgm:cxn modelId="{4CE6EFA0-2198-4F86-9F8C-419DD3422E84}" type="presParOf" srcId="{E39E000B-3859-4C22-9DBE-ACAEEA4C575B}" destId="{503864FD-9163-4473-B20D-F268FF56AA78}" srcOrd="9" destOrd="0" presId="urn:microsoft.com/office/officeart/2005/8/layout/hierarchy1"/>
    <dgm:cxn modelId="{BD3DD0DC-573C-4075-913E-CDEEF8040DE3}" type="presParOf" srcId="{503864FD-9163-4473-B20D-F268FF56AA78}" destId="{0D8D0D62-8CDB-4865-B4AA-F09C17F069E7}" srcOrd="0" destOrd="0" presId="urn:microsoft.com/office/officeart/2005/8/layout/hierarchy1"/>
    <dgm:cxn modelId="{0C87D0C3-4712-486F-86DD-2EF4A2019E4E}" type="presParOf" srcId="{0D8D0D62-8CDB-4865-B4AA-F09C17F069E7}" destId="{7E792579-DF12-494A-A8E5-1649E5480EA2}" srcOrd="0" destOrd="0" presId="urn:microsoft.com/office/officeart/2005/8/layout/hierarchy1"/>
    <dgm:cxn modelId="{D8CA5F61-7208-42CB-98B8-8EE0164CDFF1}" type="presParOf" srcId="{0D8D0D62-8CDB-4865-B4AA-F09C17F069E7}" destId="{383502CB-5EB7-4513-BDCB-AD56882D0C82}" srcOrd="1" destOrd="0" presId="urn:microsoft.com/office/officeart/2005/8/layout/hierarchy1"/>
    <dgm:cxn modelId="{48CA8A7A-C8D4-40E7-AE3F-EB089B3D8FEC}" type="presParOf" srcId="{503864FD-9163-4473-B20D-F268FF56AA78}" destId="{E49D9C3F-621E-498D-8DF2-204259034BA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3DB12E7-16F8-47A3-9F60-E4D5E728E62B}" type="doc">
      <dgm:prSet loTypeId="urn:microsoft.com/office/officeart/2005/8/layout/hierarchy6" loCatId="hierarchy" qsTypeId="urn:microsoft.com/office/officeart/2005/8/quickstyle/simple5" qsCatId="simple" csTypeId="urn:microsoft.com/office/officeart/2005/8/colors/colorful5" csCatId="colorful" phldr="1"/>
      <dgm:spPr/>
      <dgm:t>
        <a:bodyPr/>
        <a:lstStyle/>
        <a:p>
          <a:endParaRPr lang="en-US"/>
        </a:p>
      </dgm:t>
    </dgm:pt>
    <dgm:pt modelId="{0094226B-63AB-480B-A86A-5E1DE604A66C}">
      <dgm:prSet phldrT="[Text]" phldr="0"/>
      <dgm:spPr/>
      <dgm:t>
        <a:bodyPr/>
        <a:lstStyle/>
        <a:p>
          <a:pPr rtl="0"/>
          <a:r>
            <a:rPr lang="en-US" b="1" dirty="0">
              <a:solidFill>
                <a:schemeClr val="tx1"/>
              </a:solidFill>
              <a:latin typeface="Calibri"/>
              <a:cs typeface="Calibri"/>
            </a:rPr>
            <a:t>Wind Turbine Parameters </a:t>
          </a:r>
        </a:p>
      </dgm:t>
    </dgm:pt>
    <dgm:pt modelId="{84D3CF8E-CDD0-43CD-ACA2-67245AB7DFED}" type="parTrans" cxnId="{7F3AEF30-9786-443A-9E6A-89F6A3687956}">
      <dgm:prSet/>
      <dgm:spPr/>
      <dgm:t>
        <a:bodyPr/>
        <a:lstStyle/>
        <a:p>
          <a:endParaRPr lang="en-US"/>
        </a:p>
      </dgm:t>
    </dgm:pt>
    <dgm:pt modelId="{598F3C31-3200-4184-9EF8-95329B24721C}" type="sibTrans" cxnId="{7F3AEF30-9786-443A-9E6A-89F6A3687956}">
      <dgm:prSet/>
      <dgm:spPr/>
      <dgm:t>
        <a:bodyPr/>
        <a:lstStyle/>
        <a:p>
          <a:endParaRPr lang="en-US"/>
        </a:p>
      </dgm:t>
    </dgm:pt>
    <dgm:pt modelId="{40BD0114-0DFF-4E49-BB6E-4AEBC10D8AA4}">
      <dgm:prSet phldrT="[Text]" phldr="0"/>
      <dgm:spPr/>
      <dgm:t>
        <a:bodyPr/>
        <a:lstStyle/>
        <a:p>
          <a:r>
            <a:rPr lang="en-US" b="1" dirty="0">
              <a:solidFill>
                <a:schemeClr val="tx1"/>
              </a:solidFill>
              <a:latin typeface="Calibri"/>
              <a:cs typeface="Calibri"/>
            </a:rPr>
            <a:t>Targets</a:t>
          </a:r>
        </a:p>
      </dgm:t>
    </dgm:pt>
    <dgm:pt modelId="{ED16F4FB-2A3D-458A-8BEA-C6D3EF837DA3}" type="parTrans" cxnId="{2626D1F6-2F68-4FF2-AAB0-AB98E72DDE88}">
      <dgm:prSet/>
      <dgm:spPr/>
      <dgm:t>
        <a:bodyPr/>
        <a:lstStyle/>
        <a:p>
          <a:endParaRPr lang="en-US"/>
        </a:p>
      </dgm:t>
    </dgm:pt>
    <dgm:pt modelId="{06D8B39E-4EFA-4CDC-89A0-A5F382F56E09}" type="sibTrans" cxnId="{2626D1F6-2F68-4FF2-AAB0-AB98E72DDE88}">
      <dgm:prSet/>
      <dgm:spPr/>
      <dgm:t>
        <a:bodyPr/>
        <a:lstStyle/>
        <a:p>
          <a:endParaRPr lang="en-US"/>
        </a:p>
      </dgm:t>
    </dgm:pt>
    <dgm:pt modelId="{2CD58467-742F-4B4F-9AB3-CF85CD9344AE}">
      <dgm:prSet phldrT="[Text]" phldr="0"/>
      <dgm:spPr/>
      <dgm:t>
        <a:bodyPr/>
        <a:lstStyle/>
        <a:p>
          <a:pPr rtl="0"/>
          <a:r>
            <a:rPr lang="en-US" b="1" dirty="0">
              <a:latin typeface="Calibri"/>
              <a:cs typeface="Calibri"/>
            </a:rPr>
            <a:t>Wind Speed</a:t>
          </a:r>
        </a:p>
      </dgm:t>
    </dgm:pt>
    <dgm:pt modelId="{B950E9F9-7105-48CC-9999-484332ABE956}" type="parTrans" cxnId="{D2A55F77-DCCF-4957-9431-C311923A10D9}">
      <dgm:prSet/>
      <dgm:spPr/>
      <dgm:t>
        <a:bodyPr/>
        <a:lstStyle/>
        <a:p>
          <a:endParaRPr lang="en-US"/>
        </a:p>
      </dgm:t>
    </dgm:pt>
    <dgm:pt modelId="{1F39DCC4-D511-4BCC-A8EF-8829502889B8}" type="sibTrans" cxnId="{D2A55F77-DCCF-4957-9431-C311923A10D9}">
      <dgm:prSet/>
      <dgm:spPr/>
      <dgm:t>
        <a:bodyPr/>
        <a:lstStyle/>
        <a:p>
          <a:endParaRPr lang="en-US"/>
        </a:p>
      </dgm:t>
    </dgm:pt>
    <dgm:pt modelId="{CCAE5536-B015-46F7-B983-A8906DD067DD}">
      <dgm:prSet phldrT="[Text]" phldr="0"/>
      <dgm:spPr/>
      <dgm:t>
        <a:bodyPr/>
        <a:lstStyle/>
        <a:p>
          <a:r>
            <a:rPr lang="en-US" dirty="0">
              <a:latin typeface="Calibri Light" panose="020F0302020204030204"/>
            </a:rPr>
            <a:t>Inputs</a:t>
          </a:r>
          <a:endParaRPr lang="en-US" dirty="0"/>
        </a:p>
      </dgm:t>
    </dgm:pt>
    <dgm:pt modelId="{47D907F4-485B-42D8-8192-030F81EF7276}" type="parTrans" cxnId="{3D5A4FD8-A1C0-495F-AFAB-C2F709DC524A}">
      <dgm:prSet/>
      <dgm:spPr/>
      <dgm:t>
        <a:bodyPr/>
        <a:lstStyle/>
        <a:p>
          <a:endParaRPr lang="en-US"/>
        </a:p>
      </dgm:t>
    </dgm:pt>
    <dgm:pt modelId="{0BB2D275-60E4-4E12-ABF5-78E0D110E169}" type="sibTrans" cxnId="{3D5A4FD8-A1C0-495F-AFAB-C2F709DC524A}">
      <dgm:prSet/>
      <dgm:spPr/>
      <dgm:t>
        <a:bodyPr/>
        <a:lstStyle/>
        <a:p>
          <a:endParaRPr lang="en-US"/>
        </a:p>
      </dgm:t>
    </dgm:pt>
    <dgm:pt modelId="{28CA9C7B-DEF3-4120-8911-52F2E9EC64D0}">
      <dgm:prSet phldrT="[Text]" phldr="0"/>
      <dgm:spPr/>
      <dgm:t>
        <a:bodyPr/>
        <a:lstStyle/>
        <a:p>
          <a:pPr rtl="0"/>
          <a:r>
            <a:rPr lang="en-US" b="1" dirty="0">
              <a:latin typeface="Calibri"/>
              <a:cs typeface="Calibri"/>
            </a:rPr>
            <a:t>Pitch angle</a:t>
          </a:r>
        </a:p>
      </dgm:t>
    </dgm:pt>
    <dgm:pt modelId="{00C8BED8-1FAE-4D5C-ADFF-C4BF487E06E0}" type="parTrans" cxnId="{2A3D0A7C-EE33-415D-833E-D7F3EFB78F14}">
      <dgm:prSet/>
      <dgm:spPr/>
      <dgm:t>
        <a:bodyPr/>
        <a:lstStyle/>
        <a:p>
          <a:endParaRPr lang="en-US"/>
        </a:p>
      </dgm:t>
    </dgm:pt>
    <dgm:pt modelId="{0D6F5924-E0E0-4079-8AC5-FD856647ED72}" type="sibTrans" cxnId="{2A3D0A7C-EE33-415D-833E-D7F3EFB78F14}">
      <dgm:prSet/>
      <dgm:spPr/>
      <dgm:t>
        <a:bodyPr/>
        <a:lstStyle/>
        <a:p>
          <a:endParaRPr lang="en-US"/>
        </a:p>
      </dgm:t>
    </dgm:pt>
    <dgm:pt modelId="{9089FEA2-7C76-4FED-B0FB-75FA570C7500}">
      <dgm:prSet phldrT="[Text]" phldr="0"/>
      <dgm:spPr/>
      <dgm:t>
        <a:bodyPr/>
        <a:lstStyle/>
        <a:p>
          <a:r>
            <a:rPr lang="en-US" b="1" dirty="0">
              <a:latin typeface="Calibri"/>
              <a:cs typeface="Calibri"/>
            </a:rPr>
            <a:t>Power</a:t>
          </a:r>
        </a:p>
      </dgm:t>
    </dgm:pt>
    <dgm:pt modelId="{09556385-56B1-4E2A-BF48-7644DFCD75BF}" type="parTrans" cxnId="{BA3F4359-4E4C-4927-A0D1-1B199E6B78E4}">
      <dgm:prSet/>
      <dgm:spPr/>
      <dgm:t>
        <a:bodyPr/>
        <a:lstStyle/>
        <a:p>
          <a:endParaRPr lang="en-US"/>
        </a:p>
      </dgm:t>
    </dgm:pt>
    <dgm:pt modelId="{C2882250-B6D3-4E41-8DF6-E96429BBAE06}" type="sibTrans" cxnId="{BA3F4359-4E4C-4927-A0D1-1B199E6B78E4}">
      <dgm:prSet/>
      <dgm:spPr/>
      <dgm:t>
        <a:bodyPr/>
        <a:lstStyle/>
        <a:p>
          <a:endParaRPr lang="en-US"/>
        </a:p>
      </dgm:t>
    </dgm:pt>
    <dgm:pt modelId="{3E89BAD6-F9E3-4E1B-8C2C-5045EEFA399B}">
      <dgm:prSet phldr="0"/>
      <dgm:spPr/>
      <dgm:t>
        <a:bodyPr/>
        <a:lstStyle/>
        <a:p>
          <a:pPr rtl="0"/>
          <a:r>
            <a:rPr lang="en-US" b="1" dirty="0">
              <a:latin typeface="Calibri"/>
              <a:cs typeface="Calibri"/>
            </a:rPr>
            <a:t>Yaw Error</a:t>
          </a:r>
        </a:p>
      </dgm:t>
    </dgm:pt>
    <dgm:pt modelId="{E68FCDB8-178D-4177-9E7E-2AF0A8714223}" type="parTrans" cxnId="{184E69CC-B577-4E19-BA39-BFC4B9976A73}">
      <dgm:prSet/>
      <dgm:spPr/>
    </dgm:pt>
    <dgm:pt modelId="{A42120BA-4E3C-499F-95FF-D0BD46F7D01A}" type="sibTrans" cxnId="{184E69CC-B577-4E19-BA39-BFC4B9976A73}">
      <dgm:prSet/>
      <dgm:spPr/>
      <dgm:t>
        <a:bodyPr/>
        <a:lstStyle/>
        <a:p>
          <a:endParaRPr lang="en-US"/>
        </a:p>
      </dgm:t>
    </dgm:pt>
    <dgm:pt modelId="{76628AEC-2F50-4434-BFD6-9D7BC3D3E8BD}">
      <dgm:prSet phldr="0"/>
      <dgm:spPr/>
      <dgm:t>
        <a:bodyPr/>
        <a:lstStyle/>
        <a:p>
          <a:r>
            <a:rPr lang="en-US" b="1" dirty="0">
              <a:latin typeface="Calibri"/>
              <a:cs typeface="Calibri"/>
            </a:rPr>
            <a:t>Turbulence</a:t>
          </a:r>
        </a:p>
      </dgm:t>
    </dgm:pt>
    <dgm:pt modelId="{46B3B4BE-0554-4038-86E0-790C9B1AE939}" type="parTrans" cxnId="{6CF0F627-D298-4A19-9E32-C2381698D988}">
      <dgm:prSet/>
      <dgm:spPr/>
    </dgm:pt>
    <dgm:pt modelId="{34CBD33E-D0CF-4DFF-8469-F05185673603}" type="sibTrans" cxnId="{6CF0F627-D298-4A19-9E32-C2381698D988}">
      <dgm:prSet/>
      <dgm:spPr/>
      <dgm:t>
        <a:bodyPr/>
        <a:lstStyle/>
        <a:p>
          <a:endParaRPr lang="en-US"/>
        </a:p>
      </dgm:t>
    </dgm:pt>
    <dgm:pt modelId="{8D58E9C1-3ACD-4A70-85E6-FDF027D4AA38}">
      <dgm:prSet phldr="0"/>
      <dgm:spPr/>
      <dgm:t>
        <a:bodyPr/>
        <a:lstStyle/>
        <a:p>
          <a:pPr rtl="0"/>
          <a:r>
            <a:rPr lang="en-US" b="1" dirty="0">
              <a:latin typeface="Calibri"/>
              <a:cs typeface="Calibri"/>
            </a:rPr>
            <a:t>Gen Speed</a:t>
          </a:r>
        </a:p>
      </dgm:t>
    </dgm:pt>
    <dgm:pt modelId="{44243D3E-14B0-498A-B5FE-D1928DE47776}" type="parTrans" cxnId="{D0661B80-9210-4EB7-BD92-D2259F6551F5}">
      <dgm:prSet/>
      <dgm:spPr/>
    </dgm:pt>
    <dgm:pt modelId="{F8BB00F2-7B83-4978-A46C-B5F8F7B31B32}" type="sibTrans" cxnId="{D0661B80-9210-4EB7-BD92-D2259F6551F5}">
      <dgm:prSet/>
      <dgm:spPr/>
      <dgm:t>
        <a:bodyPr/>
        <a:lstStyle/>
        <a:p>
          <a:endParaRPr lang="en-US"/>
        </a:p>
      </dgm:t>
    </dgm:pt>
    <dgm:pt modelId="{444C02DA-D170-47DF-A67A-87FC5A48AE65}">
      <dgm:prSet phldr="0"/>
      <dgm:spPr/>
      <dgm:t>
        <a:bodyPr/>
        <a:lstStyle/>
        <a:p>
          <a:r>
            <a:rPr lang="en-US" b="1" dirty="0">
              <a:solidFill>
                <a:schemeClr val="tx1"/>
              </a:solidFill>
              <a:latin typeface="Calibri"/>
              <a:cs typeface="Calibri"/>
            </a:rPr>
            <a:t>Mean(wind)</a:t>
          </a:r>
        </a:p>
      </dgm:t>
    </dgm:pt>
    <dgm:pt modelId="{1CCC74B6-C60C-4C44-9777-34DC3ECA5C9D}" type="parTrans" cxnId="{2676391A-3F11-4516-8D24-EEC4929474C4}">
      <dgm:prSet/>
      <dgm:spPr/>
    </dgm:pt>
    <dgm:pt modelId="{4256576A-FB24-4044-B014-535E06A132EA}" type="sibTrans" cxnId="{2676391A-3F11-4516-8D24-EEC4929474C4}">
      <dgm:prSet/>
      <dgm:spPr/>
      <dgm:t>
        <a:bodyPr/>
        <a:lstStyle/>
        <a:p>
          <a:endParaRPr lang="en-US"/>
        </a:p>
      </dgm:t>
    </dgm:pt>
    <dgm:pt modelId="{72761FD8-CD88-4C7D-BA8E-FA5C38712212}">
      <dgm:prSet phldr="0"/>
      <dgm:spPr/>
      <dgm:t>
        <a:bodyPr/>
        <a:lstStyle/>
        <a:p>
          <a:pPr rtl="0"/>
          <a:r>
            <a:rPr lang="en-US" b="1" dirty="0">
              <a:solidFill>
                <a:schemeClr val="tx1"/>
              </a:solidFill>
              <a:latin typeface="Calibri"/>
              <a:cs typeface="Calibri"/>
            </a:rPr>
            <a:t>Mean(yaw error)</a:t>
          </a:r>
        </a:p>
      </dgm:t>
    </dgm:pt>
    <dgm:pt modelId="{2AB03934-C52B-4DF8-880C-64282704FD32}" type="parTrans" cxnId="{782DC63C-CE53-47E0-B080-7C1E904A1D60}">
      <dgm:prSet/>
      <dgm:spPr/>
    </dgm:pt>
    <dgm:pt modelId="{3677651A-9684-45BB-9801-B26EADB16C30}" type="sibTrans" cxnId="{782DC63C-CE53-47E0-B080-7C1E904A1D60}">
      <dgm:prSet/>
      <dgm:spPr/>
      <dgm:t>
        <a:bodyPr/>
        <a:lstStyle/>
        <a:p>
          <a:endParaRPr lang="en-US"/>
        </a:p>
      </dgm:t>
    </dgm:pt>
    <dgm:pt modelId="{3F4F2BC9-98E8-4C37-B613-AD1F7545A297}">
      <dgm:prSet phldr="0"/>
      <dgm:spPr/>
      <dgm:t>
        <a:bodyPr/>
        <a:lstStyle/>
        <a:p>
          <a:r>
            <a:rPr lang="en-US" b="1" dirty="0">
              <a:solidFill>
                <a:schemeClr val="tx1"/>
              </a:solidFill>
              <a:latin typeface="Calibri"/>
              <a:cs typeface="Calibri"/>
            </a:rPr>
            <a:t>Std(mean)/mean(wind)</a:t>
          </a:r>
        </a:p>
      </dgm:t>
    </dgm:pt>
    <dgm:pt modelId="{0F1E9EDF-3969-4AD9-A793-8F68E30C5BAA}" type="parTrans" cxnId="{5070A21F-B771-40D7-A757-3E29D684C5A8}">
      <dgm:prSet/>
      <dgm:spPr/>
    </dgm:pt>
    <dgm:pt modelId="{F8BA24DB-68C8-4F1F-A075-1465E09C0AA8}" type="sibTrans" cxnId="{5070A21F-B771-40D7-A757-3E29D684C5A8}">
      <dgm:prSet/>
      <dgm:spPr/>
      <dgm:t>
        <a:bodyPr/>
        <a:lstStyle/>
        <a:p>
          <a:endParaRPr lang="en-US"/>
        </a:p>
      </dgm:t>
    </dgm:pt>
    <dgm:pt modelId="{0C67EE82-AB65-4ED7-B494-734D7F117E91}">
      <dgm:prSet phldr="0"/>
      <dgm:spPr/>
      <dgm:t>
        <a:bodyPr/>
        <a:lstStyle/>
        <a:p>
          <a:r>
            <a:rPr lang="en-US" b="1" dirty="0">
              <a:latin typeface="Calibri"/>
              <a:cs typeface="Calibri"/>
            </a:rPr>
            <a:t>…..</a:t>
          </a:r>
        </a:p>
      </dgm:t>
    </dgm:pt>
    <dgm:pt modelId="{4D2C5B4A-2715-4767-8E7B-A3908B9FC03D}" type="parTrans" cxnId="{56DF253F-5DF1-42E3-A8E5-3BE31BE08FA7}">
      <dgm:prSet/>
      <dgm:spPr/>
    </dgm:pt>
    <dgm:pt modelId="{081C431F-ED40-4034-87A8-A990CBCBB449}" type="sibTrans" cxnId="{56DF253F-5DF1-42E3-A8E5-3BE31BE08FA7}">
      <dgm:prSet/>
      <dgm:spPr/>
      <dgm:t>
        <a:bodyPr/>
        <a:lstStyle/>
        <a:p>
          <a:endParaRPr lang="en-US"/>
        </a:p>
      </dgm:t>
    </dgm:pt>
    <dgm:pt modelId="{1455D266-5861-40F1-8AEC-B1D8FEC3FC32}" type="pres">
      <dgm:prSet presAssocID="{D3DB12E7-16F8-47A3-9F60-E4D5E728E62B}" presName="mainComposite" presStyleCnt="0">
        <dgm:presLayoutVars>
          <dgm:chPref val="1"/>
          <dgm:dir/>
          <dgm:animOne val="branch"/>
          <dgm:animLvl val="lvl"/>
          <dgm:resizeHandles val="exact"/>
        </dgm:presLayoutVars>
      </dgm:prSet>
      <dgm:spPr/>
    </dgm:pt>
    <dgm:pt modelId="{370E2580-625D-4DC7-A6E5-0F60E7E11EE6}" type="pres">
      <dgm:prSet presAssocID="{D3DB12E7-16F8-47A3-9F60-E4D5E728E62B}" presName="hierFlow" presStyleCnt="0"/>
      <dgm:spPr/>
    </dgm:pt>
    <dgm:pt modelId="{AC29E7CC-21D4-4921-ACCB-940D40A8823D}" type="pres">
      <dgm:prSet presAssocID="{D3DB12E7-16F8-47A3-9F60-E4D5E728E62B}" presName="hierChild1" presStyleCnt="0">
        <dgm:presLayoutVars>
          <dgm:chPref val="1"/>
          <dgm:animOne val="branch"/>
          <dgm:animLvl val="lvl"/>
        </dgm:presLayoutVars>
      </dgm:prSet>
      <dgm:spPr/>
    </dgm:pt>
    <dgm:pt modelId="{F7700ABF-D514-4C80-816C-A9CD3EDD2649}" type="pres">
      <dgm:prSet presAssocID="{0094226B-63AB-480B-A86A-5E1DE604A66C}" presName="Name14" presStyleCnt="0"/>
      <dgm:spPr/>
    </dgm:pt>
    <dgm:pt modelId="{B318BEBD-C2FD-441F-9F04-FEF4467DA58A}" type="pres">
      <dgm:prSet presAssocID="{0094226B-63AB-480B-A86A-5E1DE604A66C}" presName="level1Shape" presStyleLbl="node0" presStyleIdx="0" presStyleCnt="1">
        <dgm:presLayoutVars>
          <dgm:chPref val="3"/>
        </dgm:presLayoutVars>
      </dgm:prSet>
      <dgm:spPr/>
    </dgm:pt>
    <dgm:pt modelId="{24DEAA17-9930-4D36-AD7C-F9A21451079C}" type="pres">
      <dgm:prSet presAssocID="{0094226B-63AB-480B-A86A-5E1DE604A66C}" presName="hierChild2" presStyleCnt="0"/>
      <dgm:spPr/>
    </dgm:pt>
    <dgm:pt modelId="{4484A08E-558D-49C8-865D-42AD42EE987D}" type="pres">
      <dgm:prSet presAssocID="{ED16F4FB-2A3D-458A-8BEA-C6D3EF837DA3}" presName="Name19" presStyleLbl="parChTrans1D2" presStyleIdx="0" presStyleCnt="2"/>
      <dgm:spPr/>
    </dgm:pt>
    <dgm:pt modelId="{926D097A-DA93-4DFD-BE1D-874EE66BD5F1}" type="pres">
      <dgm:prSet presAssocID="{40BD0114-0DFF-4E49-BB6E-4AEBC10D8AA4}" presName="Name21" presStyleCnt="0"/>
      <dgm:spPr/>
    </dgm:pt>
    <dgm:pt modelId="{63E7687D-F0A2-4D75-AB8F-9ED97A3AA8D7}" type="pres">
      <dgm:prSet presAssocID="{40BD0114-0DFF-4E49-BB6E-4AEBC10D8AA4}" presName="level2Shape" presStyleLbl="node2" presStyleIdx="0" presStyleCnt="2"/>
      <dgm:spPr/>
    </dgm:pt>
    <dgm:pt modelId="{14C7BB38-8BDE-47F2-9564-8D9C1E554865}" type="pres">
      <dgm:prSet presAssocID="{40BD0114-0DFF-4E49-BB6E-4AEBC10D8AA4}" presName="hierChild3" presStyleCnt="0"/>
      <dgm:spPr/>
    </dgm:pt>
    <dgm:pt modelId="{46ACD130-BBA3-4C0A-BCEA-AA02D5C9EF50}" type="pres">
      <dgm:prSet presAssocID="{B950E9F9-7105-48CC-9999-484332ABE956}" presName="Name19" presStyleLbl="parChTrans1D3" presStyleIdx="0" presStyleCnt="7"/>
      <dgm:spPr/>
    </dgm:pt>
    <dgm:pt modelId="{F45FFFE0-615C-48C6-8A8F-5C20569CBC1C}" type="pres">
      <dgm:prSet presAssocID="{2CD58467-742F-4B4F-9AB3-CF85CD9344AE}" presName="Name21" presStyleCnt="0"/>
      <dgm:spPr/>
    </dgm:pt>
    <dgm:pt modelId="{DEC9CFBE-BBEF-4F81-9D55-0B8A79720750}" type="pres">
      <dgm:prSet presAssocID="{2CD58467-742F-4B4F-9AB3-CF85CD9344AE}" presName="level2Shape" presStyleLbl="node3" presStyleIdx="0" presStyleCnt="7"/>
      <dgm:spPr/>
    </dgm:pt>
    <dgm:pt modelId="{2B0939C2-7312-4334-95F3-F273934808FF}" type="pres">
      <dgm:prSet presAssocID="{2CD58467-742F-4B4F-9AB3-CF85CD9344AE}" presName="hierChild3" presStyleCnt="0"/>
      <dgm:spPr/>
    </dgm:pt>
    <dgm:pt modelId="{972F6F9B-72B6-4C92-9375-5E8E1E6A9925}" type="pres">
      <dgm:prSet presAssocID="{1CCC74B6-C60C-4C44-9777-34DC3ECA5C9D}" presName="Name19" presStyleLbl="parChTrans1D4" presStyleIdx="0" presStyleCnt="3"/>
      <dgm:spPr/>
    </dgm:pt>
    <dgm:pt modelId="{EA787BBD-5555-46EC-B75D-F27F24C94C79}" type="pres">
      <dgm:prSet presAssocID="{444C02DA-D170-47DF-A67A-87FC5A48AE65}" presName="Name21" presStyleCnt="0"/>
      <dgm:spPr/>
    </dgm:pt>
    <dgm:pt modelId="{D34A2AF0-80E0-4337-836C-436137ECF6AC}" type="pres">
      <dgm:prSet presAssocID="{444C02DA-D170-47DF-A67A-87FC5A48AE65}" presName="level2Shape" presStyleLbl="node4" presStyleIdx="0" presStyleCnt="3"/>
      <dgm:spPr/>
    </dgm:pt>
    <dgm:pt modelId="{1A9275AC-A79C-4A0D-9253-B9E9384DE77C}" type="pres">
      <dgm:prSet presAssocID="{444C02DA-D170-47DF-A67A-87FC5A48AE65}" presName="hierChild3" presStyleCnt="0"/>
      <dgm:spPr/>
    </dgm:pt>
    <dgm:pt modelId="{0BCF749D-9DB0-4884-910A-7707DD5C7CBA}" type="pres">
      <dgm:prSet presAssocID="{E68FCDB8-178D-4177-9E7E-2AF0A8714223}" presName="Name19" presStyleLbl="parChTrans1D3" presStyleIdx="1" presStyleCnt="7"/>
      <dgm:spPr/>
    </dgm:pt>
    <dgm:pt modelId="{23FCDA60-B61C-4F1A-B4B9-BDF7D80D9EA5}" type="pres">
      <dgm:prSet presAssocID="{3E89BAD6-F9E3-4E1B-8C2C-5045EEFA399B}" presName="Name21" presStyleCnt="0"/>
      <dgm:spPr/>
    </dgm:pt>
    <dgm:pt modelId="{A52F32E4-B876-46B8-85A3-8C6C4576AD19}" type="pres">
      <dgm:prSet presAssocID="{3E89BAD6-F9E3-4E1B-8C2C-5045EEFA399B}" presName="level2Shape" presStyleLbl="node3" presStyleIdx="1" presStyleCnt="7"/>
      <dgm:spPr/>
    </dgm:pt>
    <dgm:pt modelId="{E7B8749D-53C6-4C38-82A2-4E86AAC393F3}" type="pres">
      <dgm:prSet presAssocID="{3E89BAD6-F9E3-4E1B-8C2C-5045EEFA399B}" presName="hierChild3" presStyleCnt="0"/>
      <dgm:spPr/>
    </dgm:pt>
    <dgm:pt modelId="{FFA0B166-2768-40FF-9E2F-AB200B2D35F3}" type="pres">
      <dgm:prSet presAssocID="{2AB03934-C52B-4DF8-880C-64282704FD32}" presName="Name19" presStyleLbl="parChTrans1D4" presStyleIdx="1" presStyleCnt="3"/>
      <dgm:spPr/>
    </dgm:pt>
    <dgm:pt modelId="{85D8C827-BD6C-4440-B7CC-6F67C7FE244F}" type="pres">
      <dgm:prSet presAssocID="{72761FD8-CD88-4C7D-BA8E-FA5C38712212}" presName="Name21" presStyleCnt="0"/>
      <dgm:spPr/>
    </dgm:pt>
    <dgm:pt modelId="{51CBB50D-24D1-43C0-831F-BB051410844A}" type="pres">
      <dgm:prSet presAssocID="{72761FD8-CD88-4C7D-BA8E-FA5C38712212}" presName="level2Shape" presStyleLbl="node4" presStyleIdx="1" presStyleCnt="3"/>
      <dgm:spPr/>
    </dgm:pt>
    <dgm:pt modelId="{3CF2FFCD-2F88-4470-B168-7475C425D7F1}" type="pres">
      <dgm:prSet presAssocID="{72761FD8-CD88-4C7D-BA8E-FA5C38712212}" presName="hierChild3" presStyleCnt="0"/>
      <dgm:spPr/>
    </dgm:pt>
    <dgm:pt modelId="{C1C22818-A129-4FE8-A56A-EC608679A415}" type="pres">
      <dgm:prSet presAssocID="{46B3B4BE-0554-4038-86E0-790C9B1AE939}" presName="Name19" presStyleLbl="parChTrans1D3" presStyleIdx="2" presStyleCnt="7"/>
      <dgm:spPr/>
    </dgm:pt>
    <dgm:pt modelId="{D8A8DBA2-8D71-4D2E-AB65-AC34C85226DF}" type="pres">
      <dgm:prSet presAssocID="{76628AEC-2F50-4434-BFD6-9D7BC3D3E8BD}" presName="Name21" presStyleCnt="0"/>
      <dgm:spPr/>
    </dgm:pt>
    <dgm:pt modelId="{65AD6251-2AC8-4124-A59D-2C4E61B7976D}" type="pres">
      <dgm:prSet presAssocID="{76628AEC-2F50-4434-BFD6-9D7BC3D3E8BD}" presName="level2Shape" presStyleLbl="node3" presStyleIdx="2" presStyleCnt="7"/>
      <dgm:spPr/>
    </dgm:pt>
    <dgm:pt modelId="{644D8686-DC72-404A-8641-5FEB59DE885C}" type="pres">
      <dgm:prSet presAssocID="{76628AEC-2F50-4434-BFD6-9D7BC3D3E8BD}" presName="hierChild3" presStyleCnt="0"/>
      <dgm:spPr/>
    </dgm:pt>
    <dgm:pt modelId="{241ECF85-89B7-474F-935F-F62F6E90B00A}" type="pres">
      <dgm:prSet presAssocID="{0F1E9EDF-3969-4AD9-A793-8F68E30C5BAA}" presName="Name19" presStyleLbl="parChTrans1D4" presStyleIdx="2" presStyleCnt="3"/>
      <dgm:spPr/>
    </dgm:pt>
    <dgm:pt modelId="{D538FEB4-C996-4910-8089-9A9677622E2A}" type="pres">
      <dgm:prSet presAssocID="{3F4F2BC9-98E8-4C37-B613-AD1F7545A297}" presName="Name21" presStyleCnt="0"/>
      <dgm:spPr/>
    </dgm:pt>
    <dgm:pt modelId="{C46DE67E-D870-48C2-A56D-9EB2779C16D7}" type="pres">
      <dgm:prSet presAssocID="{3F4F2BC9-98E8-4C37-B613-AD1F7545A297}" presName="level2Shape" presStyleLbl="node4" presStyleIdx="2" presStyleCnt="3"/>
      <dgm:spPr/>
    </dgm:pt>
    <dgm:pt modelId="{6CF02072-CBA6-4DF9-9519-5FC2A9B25F3A}" type="pres">
      <dgm:prSet presAssocID="{3F4F2BC9-98E8-4C37-B613-AD1F7545A297}" presName="hierChild3" presStyleCnt="0"/>
      <dgm:spPr/>
    </dgm:pt>
    <dgm:pt modelId="{45CB273A-F0C1-425C-B183-A1F07B8E14B0}" type="pres">
      <dgm:prSet presAssocID="{47D907F4-485B-42D8-8192-030F81EF7276}" presName="Name19" presStyleLbl="parChTrans1D2" presStyleIdx="1" presStyleCnt="2"/>
      <dgm:spPr/>
    </dgm:pt>
    <dgm:pt modelId="{7FC69445-7AB7-4C43-8015-15FE839E7319}" type="pres">
      <dgm:prSet presAssocID="{CCAE5536-B015-46F7-B983-A8906DD067DD}" presName="Name21" presStyleCnt="0"/>
      <dgm:spPr/>
    </dgm:pt>
    <dgm:pt modelId="{5D29602B-2722-430E-B7A0-6379B747695B}" type="pres">
      <dgm:prSet presAssocID="{CCAE5536-B015-46F7-B983-A8906DD067DD}" presName="level2Shape" presStyleLbl="node2" presStyleIdx="1" presStyleCnt="2"/>
      <dgm:spPr/>
    </dgm:pt>
    <dgm:pt modelId="{D2DD95AC-345F-4F6D-B976-2793A1E74231}" type="pres">
      <dgm:prSet presAssocID="{CCAE5536-B015-46F7-B983-A8906DD067DD}" presName="hierChild3" presStyleCnt="0"/>
      <dgm:spPr/>
    </dgm:pt>
    <dgm:pt modelId="{16876A55-2ADD-478A-AA17-FC27584547AA}" type="pres">
      <dgm:prSet presAssocID="{00C8BED8-1FAE-4D5C-ADFF-C4BF487E06E0}" presName="Name19" presStyleLbl="parChTrans1D3" presStyleIdx="3" presStyleCnt="7"/>
      <dgm:spPr/>
    </dgm:pt>
    <dgm:pt modelId="{B079E6DA-4604-4BF0-A922-27A143538B4E}" type="pres">
      <dgm:prSet presAssocID="{28CA9C7B-DEF3-4120-8911-52F2E9EC64D0}" presName="Name21" presStyleCnt="0"/>
      <dgm:spPr/>
    </dgm:pt>
    <dgm:pt modelId="{E01F85E3-4A97-460E-99D7-696DE0D90939}" type="pres">
      <dgm:prSet presAssocID="{28CA9C7B-DEF3-4120-8911-52F2E9EC64D0}" presName="level2Shape" presStyleLbl="node3" presStyleIdx="3" presStyleCnt="7"/>
      <dgm:spPr/>
    </dgm:pt>
    <dgm:pt modelId="{256F20B3-D196-4FF9-99EC-2526A03923A1}" type="pres">
      <dgm:prSet presAssocID="{28CA9C7B-DEF3-4120-8911-52F2E9EC64D0}" presName="hierChild3" presStyleCnt="0"/>
      <dgm:spPr/>
    </dgm:pt>
    <dgm:pt modelId="{CBE93664-C9CD-4BAF-AF10-698D147C719F}" type="pres">
      <dgm:prSet presAssocID="{09556385-56B1-4E2A-BF48-7644DFCD75BF}" presName="Name19" presStyleLbl="parChTrans1D3" presStyleIdx="4" presStyleCnt="7"/>
      <dgm:spPr/>
    </dgm:pt>
    <dgm:pt modelId="{B46BF80F-0C76-447D-A203-218F0BDCE732}" type="pres">
      <dgm:prSet presAssocID="{9089FEA2-7C76-4FED-B0FB-75FA570C7500}" presName="Name21" presStyleCnt="0"/>
      <dgm:spPr/>
    </dgm:pt>
    <dgm:pt modelId="{8619EF0E-DEB3-40E0-87AB-D77BD4C85BAF}" type="pres">
      <dgm:prSet presAssocID="{9089FEA2-7C76-4FED-B0FB-75FA570C7500}" presName="level2Shape" presStyleLbl="node3" presStyleIdx="4" presStyleCnt="7"/>
      <dgm:spPr/>
    </dgm:pt>
    <dgm:pt modelId="{052E6A15-C3CA-4299-ABCA-3D675B02D949}" type="pres">
      <dgm:prSet presAssocID="{9089FEA2-7C76-4FED-B0FB-75FA570C7500}" presName="hierChild3" presStyleCnt="0"/>
      <dgm:spPr/>
    </dgm:pt>
    <dgm:pt modelId="{81F0FBB2-34CA-47AD-8315-D895DA445435}" type="pres">
      <dgm:prSet presAssocID="{4D2C5B4A-2715-4767-8E7B-A3908B9FC03D}" presName="Name19" presStyleLbl="parChTrans1D3" presStyleIdx="5" presStyleCnt="7"/>
      <dgm:spPr/>
    </dgm:pt>
    <dgm:pt modelId="{A3DD19FF-5A20-4B28-9F63-C5EC8274C8A4}" type="pres">
      <dgm:prSet presAssocID="{0C67EE82-AB65-4ED7-B494-734D7F117E91}" presName="Name21" presStyleCnt="0"/>
      <dgm:spPr/>
    </dgm:pt>
    <dgm:pt modelId="{C74A12A2-6110-463B-922E-ABD9D831BBF2}" type="pres">
      <dgm:prSet presAssocID="{0C67EE82-AB65-4ED7-B494-734D7F117E91}" presName="level2Shape" presStyleLbl="node3" presStyleIdx="5" presStyleCnt="7"/>
      <dgm:spPr/>
    </dgm:pt>
    <dgm:pt modelId="{72235F38-BEF5-40FE-A4C8-D1E719236794}" type="pres">
      <dgm:prSet presAssocID="{0C67EE82-AB65-4ED7-B494-734D7F117E91}" presName="hierChild3" presStyleCnt="0"/>
      <dgm:spPr/>
    </dgm:pt>
    <dgm:pt modelId="{82DF174E-E4EF-423C-A17E-DADB66621BDA}" type="pres">
      <dgm:prSet presAssocID="{44243D3E-14B0-498A-B5FE-D1928DE47776}" presName="Name19" presStyleLbl="parChTrans1D3" presStyleIdx="6" presStyleCnt="7"/>
      <dgm:spPr/>
    </dgm:pt>
    <dgm:pt modelId="{74229770-90D9-4A5C-A693-06B96EF2CE38}" type="pres">
      <dgm:prSet presAssocID="{8D58E9C1-3ACD-4A70-85E6-FDF027D4AA38}" presName="Name21" presStyleCnt="0"/>
      <dgm:spPr/>
    </dgm:pt>
    <dgm:pt modelId="{FD3CDECA-124A-4FF0-908C-89214C2B2F6A}" type="pres">
      <dgm:prSet presAssocID="{8D58E9C1-3ACD-4A70-85E6-FDF027D4AA38}" presName="level2Shape" presStyleLbl="node3" presStyleIdx="6" presStyleCnt="7"/>
      <dgm:spPr/>
    </dgm:pt>
    <dgm:pt modelId="{B76B00C0-3A4C-4276-9113-F0233F48DF67}" type="pres">
      <dgm:prSet presAssocID="{8D58E9C1-3ACD-4A70-85E6-FDF027D4AA38}" presName="hierChild3" presStyleCnt="0"/>
      <dgm:spPr/>
    </dgm:pt>
    <dgm:pt modelId="{5CA99BAE-42C4-49C4-8677-49848D6774C1}" type="pres">
      <dgm:prSet presAssocID="{D3DB12E7-16F8-47A3-9F60-E4D5E728E62B}" presName="bgShapesFlow" presStyleCnt="0"/>
      <dgm:spPr/>
    </dgm:pt>
  </dgm:ptLst>
  <dgm:cxnLst>
    <dgm:cxn modelId="{24729810-8299-48D2-B3BE-BD19201F82DA}" type="presOf" srcId="{4D2C5B4A-2715-4767-8E7B-A3908B9FC03D}" destId="{81F0FBB2-34CA-47AD-8315-D895DA445435}" srcOrd="0" destOrd="0" presId="urn:microsoft.com/office/officeart/2005/8/layout/hierarchy6"/>
    <dgm:cxn modelId="{3C40AF17-89FF-4498-8CA0-E5A36B923755}" type="presOf" srcId="{0094226B-63AB-480B-A86A-5E1DE604A66C}" destId="{B318BEBD-C2FD-441F-9F04-FEF4467DA58A}" srcOrd="0" destOrd="0" presId="urn:microsoft.com/office/officeart/2005/8/layout/hierarchy6"/>
    <dgm:cxn modelId="{7CB8DA17-8A5D-4A6A-A565-D3A31E0D2F2B}" type="presOf" srcId="{444C02DA-D170-47DF-A67A-87FC5A48AE65}" destId="{D34A2AF0-80E0-4337-836C-436137ECF6AC}" srcOrd="0" destOrd="0" presId="urn:microsoft.com/office/officeart/2005/8/layout/hierarchy6"/>
    <dgm:cxn modelId="{2676391A-3F11-4516-8D24-EEC4929474C4}" srcId="{2CD58467-742F-4B4F-9AB3-CF85CD9344AE}" destId="{444C02DA-D170-47DF-A67A-87FC5A48AE65}" srcOrd="0" destOrd="0" parTransId="{1CCC74B6-C60C-4C44-9777-34DC3ECA5C9D}" sibTransId="{4256576A-FB24-4044-B014-535E06A132EA}"/>
    <dgm:cxn modelId="{5070A21F-B771-40D7-A757-3E29D684C5A8}" srcId="{76628AEC-2F50-4434-BFD6-9D7BC3D3E8BD}" destId="{3F4F2BC9-98E8-4C37-B613-AD1F7545A297}" srcOrd="0" destOrd="0" parTransId="{0F1E9EDF-3969-4AD9-A793-8F68E30C5BAA}" sibTransId="{F8BA24DB-68C8-4F1F-A075-1465E09C0AA8}"/>
    <dgm:cxn modelId="{6CF0F627-D298-4A19-9E32-C2381698D988}" srcId="{40BD0114-0DFF-4E49-BB6E-4AEBC10D8AA4}" destId="{76628AEC-2F50-4434-BFD6-9D7BC3D3E8BD}" srcOrd="2" destOrd="0" parTransId="{46B3B4BE-0554-4038-86E0-790C9B1AE939}" sibTransId="{34CBD33E-D0CF-4DFF-8469-F05185673603}"/>
    <dgm:cxn modelId="{B826F729-ED30-4134-99B2-51C71D6B27F7}" type="presOf" srcId="{2CD58467-742F-4B4F-9AB3-CF85CD9344AE}" destId="{DEC9CFBE-BBEF-4F81-9D55-0B8A79720750}" srcOrd="0" destOrd="0" presId="urn:microsoft.com/office/officeart/2005/8/layout/hierarchy6"/>
    <dgm:cxn modelId="{7F3AEF30-9786-443A-9E6A-89F6A3687956}" srcId="{D3DB12E7-16F8-47A3-9F60-E4D5E728E62B}" destId="{0094226B-63AB-480B-A86A-5E1DE604A66C}" srcOrd="0" destOrd="0" parTransId="{84D3CF8E-CDD0-43CD-ACA2-67245AB7DFED}" sibTransId="{598F3C31-3200-4184-9EF8-95329B24721C}"/>
    <dgm:cxn modelId="{782DC63C-CE53-47E0-B080-7C1E904A1D60}" srcId="{3E89BAD6-F9E3-4E1B-8C2C-5045EEFA399B}" destId="{72761FD8-CD88-4C7D-BA8E-FA5C38712212}" srcOrd="0" destOrd="0" parTransId="{2AB03934-C52B-4DF8-880C-64282704FD32}" sibTransId="{3677651A-9684-45BB-9801-B26EADB16C30}"/>
    <dgm:cxn modelId="{56DF253F-5DF1-42E3-A8E5-3BE31BE08FA7}" srcId="{CCAE5536-B015-46F7-B983-A8906DD067DD}" destId="{0C67EE82-AB65-4ED7-B494-734D7F117E91}" srcOrd="2" destOrd="0" parTransId="{4D2C5B4A-2715-4767-8E7B-A3908B9FC03D}" sibTransId="{081C431F-ED40-4034-87A8-A990CBCBB449}"/>
    <dgm:cxn modelId="{8EF0B83F-F9C5-461A-B468-C39E767C2E1A}" type="presOf" srcId="{09556385-56B1-4E2A-BF48-7644DFCD75BF}" destId="{CBE93664-C9CD-4BAF-AF10-698D147C719F}" srcOrd="0" destOrd="0" presId="urn:microsoft.com/office/officeart/2005/8/layout/hierarchy6"/>
    <dgm:cxn modelId="{A82A685B-2219-4FFA-8463-18D585486FFD}" type="presOf" srcId="{D3DB12E7-16F8-47A3-9F60-E4D5E728E62B}" destId="{1455D266-5861-40F1-8AEC-B1D8FEC3FC32}" srcOrd="0" destOrd="0" presId="urn:microsoft.com/office/officeart/2005/8/layout/hierarchy6"/>
    <dgm:cxn modelId="{99317344-2421-4DFF-8FFF-489AE5A4DF3B}" type="presOf" srcId="{72761FD8-CD88-4C7D-BA8E-FA5C38712212}" destId="{51CBB50D-24D1-43C0-831F-BB051410844A}" srcOrd="0" destOrd="0" presId="urn:microsoft.com/office/officeart/2005/8/layout/hierarchy6"/>
    <dgm:cxn modelId="{014BBD64-4D38-420B-AB0A-46A29D453C26}" type="presOf" srcId="{40BD0114-0DFF-4E49-BB6E-4AEBC10D8AA4}" destId="{63E7687D-F0A2-4D75-AB8F-9ED97A3AA8D7}" srcOrd="0" destOrd="0" presId="urn:microsoft.com/office/officeart/2005/8/layout/hierarchy6"/>
    <dgm:cxn modelId="{973FC66A-0A38-4F62-9CBE-EEB78DA1AD6F}" type="presOf" srcId="{28CA9C7B-DEF3-4120-8911-52F2E9EC64D0}" destId="{E01F85E3-4A97-460E-99D7-696DE0D90939}" srcOrd="0" destOrd="0" presId="urn:microsoft.com/office/officeart/2005/8/layout/hierarchy6"/>
    <dgm:cxn modelId="{1E1D9253-EFF1-4E52-AFBF-83D64D80E7FA}" type="presOf" srcId="{3F4F2BC9-98E8-4C37-B613-AD1F7545A297}" destId="{C46DE67E-D870-48C2-A56D-9EB2779C16D7}" srcOrd="0" destOrd="0" presId="urn:microsoft.com/office/officeart/2005/8/layout/hierarchy6"/>
    <dgm:cxn modelId="{39262F75-2AE7-4B68-BDBC-6EB81AD4BE50}" type="presOf" srcId="{46B3B4BE-0554-4038-86E0-790C9B1AE939}" destId="{C1C22818-A129-4FE8-A56A-EC608679A415}" srcOrd="0" destOrd="0" presId="urn:microsoft.com/office/officeart/2005/8/layout/hierarchy6"/>
    <dgm:cxn modelId="{D2A55F77-DCCF-4957-9431-C311923A10D9}" srcId="{40BD0114-0DFF-4E49-BB6E-4AEBC10D8AA4}" destId="{2CD58467-742F-4B4F-9AB3-CF85CD9344AE}" srcOrd="0" destOrd="0" parTransId="{B950E9F9-7105-48CC-9999-484332ABE956}" sibTransId="{1F39DCC4-D511-4BCC-A8EF-8829502889B8}"/>
    <dgm:cxn modelId="{BA3F4359-4E4C-4927-A0D1-1B199E6B78E4}" srcId="{CCAE5536-B015-46F7-B983-A8906DD067DD}" destId="{9089FEA2-7C76-4FED-B0FB-75FA570C7500}" srcOrd="1" destOrd="0" parTransId="{09556385-56B1-4E2A-BF48-7644DFCD75BF}" sibTransId="{C2882250-B6D3-4E41-8DF6-E96429BBAE06}"/>
    <dgm:cxn modelId="{2A3D0A7C-EE33-415D-833E-D7F3EFB78F14}" srcId="{CCAE5536-B015-46F7-B983-A8906DD067DD}" destId="{28CA9C7B-DEF3-4120-8911-52F2E9EC64D0}" srcOrd="0" destOrd="0" parTransId="{00C8BED8-1FAE-4D5C-ADFF-C4BF487E06E0}" sibTransId="{0D6F5924-E0E0-4079-8AC5-FD856647ED72}"/>
    <dgm:cxn modelId="{9377917C-5D61-46A3-9460-10A6DA6BE1C3}" type="presOf" srcId="{1CCC74B6-C60C-4C44-9777-34DC3ECA5C9D}" destId="{972F6F9B-72B6-4C92-9375-5E8E1E6A9925}" srcOrd="0" destOrd="0" presId="urn:microsoft.com/office/officeart/2005/8/layout/hierarchy6"/>
    <dgm:cxn modelId="{D0661B80-9210-4EB7-BD92-D2259F6551F5}" srcId="{CCAE5536-B015-46F7-B983-A8906DD067DD}" destId="{8D58E9C1-3ACD-4A70-85E6-FDF027D4AA38}" srcOrd="3" destOrd="0" parTransId="{44243D3E-14B0-498A-B5FE-D1928DE47776}" sibTransId="{F8BB00F2-7B83-4978-A46C-B5F8F7B31B32}"/>
    <dgm:cxn modelId="{83958B96-3232-4F9D-9C39-4C0BE420A87D}" type="presOf" srcId="{CCAE5536-B015-46F7-B983-A8906DD067DD}" destId="{5D29602B-2722-430E-B7A0-6379B747695B}" srcOrd="0" destOrd="0" presId="urn:microsoft.com/office/officeart/2005/8/layout/hierarchy6"/>
    <dgm:cxn modelId="{42FD28A2-6200-41A0-A6A1-ABA4093D27A2}" type="presOf" srcId="{E68FCDB8-178D-4177-9E7E-2AF0A8714223}" destId="{0BCF749D-9DB0-4884-910A-7707DD5C7CBA}" srcOrd="0" destOrd="0" presId="urn:microsoft.com/office/officeart/2005/8/layout/hierarchy6"/>
    <dgm:cxn modelId="{AC9958A5-73FF-4F91-85D5-A9DC5916F213}" type="presOf" srcId="{9089FEA2-7C76-4FED-B0FB-75FA570C7500}" destId="{8619EF0E-DEB3-40E0-87AB-D77BD4C85BAF}" srcOrd="0" destOrd="0" presId="urn:microsoft.com/office/officeart/2005/8/layout/hierarchy6"/>
    <dgm:cxn modelId="{A01A12BE-59BC-4A61-896B-90BD07941998}" type="presOf" srcId="{B950E9F9-7105-48CC-9999-484332ABE956}" destId="{46ACD130-BBA3-4C0A-BCEA-AA02D5C9EF50}" srcOrd="0" destOrd="0" presId="urn:microsoft.com/office/officeart/2005/8/layout/hierarchy6"/>
    <dgm:cxn modelId="{184E69CC-B577-4E19-BA39-BFC4B9976A73}" srcId="{40BD0114-0DFF-4E49-BB6E-4AEBC10D8AA4}" destId="{3E89BAD6-F9E3-4E1B-8C2C-5045EEFA399B}" srcOrd="1" destOrd="0" parTransId="{E68FCDB8-178D-4177-9E7E-2AF0A8714223}" sibTransId="{A42120BA-4E3C-499F-95FF-D0BD46F7D01A}"/>
    <dgm:cxn modelId="{76D057D1-CF8C-491D-9925-73951A9BA244}" type="presOf" srcId="{3E89BAD6-F9E3-4E1B-8C2C-5045EEFA399B}" destId="{A52F32E4-B876-46B8-85A3-8C6C4576AD19}" srcOrd="0" destOrd="0" presId="urn:microsoft.com/office/officeart/2005/8/layout/hierarchy6"/>
    <dgm:cxn modelId="{3D5A4FD8-A1C0-495F-AFAB-C2F709DC524A}" srcId="{0094226B-63AB-480B-A86A-5E1DE604A66C}" destId="{CCAE5536-B015-46F7-B983-A8906DD067DD}" srcOrd="1" destOrd="0" parTransId="{47D907F4-485B-42D8-8192-030F81EF7276}" sibTransId="{0BB2D275-60E4-4E12-ABF5-78E0D110E169}"/>
    <dgm:cxn modelId="{B8BEE2DC-B463-4985-B32E-9A4FF0A0A2AD}" type="presOf" srcId="{8D58E9C1-3ACD-4A70-85E6-FDF027D4AA38}" destId="{FD3CDECA-124A-4FF0-908C-89214C2B2F6A}" srcOrd="0" destOrd="0" presId="urn:microsoft.com/office/officeart/2005/8/layout/hierarchy6"/>
    <dgm:cxn modelId="{C60788DE-E9A5-447C-B5E9-4A9998B23541}" type="presOf" srcId="{76628AEC-2F50-4434-BFD6-9D7BC3D3E8BD}" destId="{65AD6251-2AC8-4124-A59D-2C4E61B7976D}" srcOrd="0" destOrd="0" presId="urn:microsoft.com/office/officeart/2005/8/layout/hierarchy6"/>
    <dgm:cxn modelId="{E10B62E3-D691-4EA2-864E-E30212154690}" type="presOf" srcId="{00C8BED8-1FAE-4D5C-ADFF-C4BF487E06E0}" destId="{16876A55-2ADD-478A-AA17-FC27584547AA}" srcOrd="0" destOrd="0" presId="urn:microsoft.com/office/officeart/2005/8/layout/hierarchy6"/>
    <dgm:cxn modelId="{C5B9AFF2-9BA2-4C75-A644-646C45646BB1}" type="presOf" srcId="{44243D3E-14B0-498A-B5FE-D1928DE47776}" destId="{82DF174E-E4EF-423C-A17E-DADB66621BDA}" srcOrd="0" destOrd="0" presId="urn:microsoft.com/office/officeart/2005/8/layout/hierarchy6"/>
    <dgm:cxn modelId="{27257CF6-180F-4AA5-BA2E-940EEBF8D10A}" type="presOf" srcId="{0C67EE82-AB65-4ED7-B494-734D7F117E91}" destId="{C74A12A2-6110-463B-922E-ABD9D831BBF2}" srcOrd="0" destOrd="0" presId="urn:microsoft.com/office/officeart/2005/8/layout/hierarchy6"/>
    <dgm:cxn modelId="{2626D1F6-2F68-4FF2-AAB0-AB98E72DDE88}" srcId="{0094226B-63AB-480B-A86A-5E1DE604A66C}" destId="{40BD0114-0DFF-4E49-BB6E-4AEBC10D8AA4}" srcOrd="0" destOrd="0" parTransId="{ED16F4FB-2A3D-458A-8BEA-C6D3EF837DA3}" sibTransId="{06D8B39E-4EFA-4CDC-89A0-A5F382F56E09}"/>
    <dgm:cxn modelId="{832833FA-602D-42FA-8355-4403F57CC71E}" type="presOf" srcId="{ED16F4FB-2A3D-458A-8BEA-C6D3EF837DA3}" destId="{4484A08E-558D-49C8-865D-42AD42EE987D}" srcOrd="0" destOrd="0" presId="urn:microsoft.com/office/officeart/2005/8/layout/hierarchy6"/>
    <dgm:cxn modelId="{4D5A5FFB-00A0-49D0-B0CC-F24E03118643}" type="presOf" srcId="{2AB03934-C52B-4DF8-880C-64282704FD32}" destId="{FFA0B166-2768-40FF-9E2F-AB200B2D35F3}" srcOrd="0" destOrd="0" presId="urn:microsoft.com/office/officeart/2005/8/layout/hierarchy6"/>
    <dgm:cxn modelId="{CD3979FD-5F5E-4EDA-9993-DEE74CC20235}" type="presOf" srcId="{47D907F4-485B-42D8-8192-030F81EF7276}" destId="{45CB273A-F0C1-425C-B183-A1F07B8E14B0}" srcOrd="0" destOrd="0" presId="urn:microsoft.com/office/officeart/2005/8/layout/hierarchy6"/>
    <dgm:cxn modelId="{B747D0FD-6AE7-4264-B8BD-44ECEE821154}" type="presOf" srcId="{0F1E9EDF-3969-4AD9-A793-8F68E30C5BAA}" destId="{241ECF85-89B7-474F-935F-F62F6E90B00A}" srcOrd="0" destOrd="0" presId="urn:microsoft.com/office/officeart/2005/8/layout/hierarchy6"/>
    <dgm:cxn modelId="{CE154766-5334-401A-A9D0-A8F52F2D77CE}" type="presParOf" srcId="{1455D266-5861-40F1-8AEC-B1D8FEC3FC32}" destId="{370E2580-625D-4DC7-A6E5-0F60E7E11EE6}" srcOrd="0" destOrd="0" presId="urn:microsoft.com/office/officeart/2005/8/layout/hierarchy6"/>
    <dgm:cxn modelId="{2CAF209D-6B45-4BB6-8DB5-EE8164C264AD}" type="presParOf" srcId="{370E2580-625D-4DC7-A6E5-0F60E7E11EE6}" destId="{AC29E7CC-21D4-4921-ACCB-940D40A8823D}" srcOrd="0" destOrd="0" presId="urn:microsoft.com/office/officeart/2005/8/layout/hierarchy6"/>
    <dgm:cxn modelId="{DD4B48B7-B89B-4986-BDDB-8357868075C4}" type="presParOf" srcId="{AC29E7CC-21D4-4921-ACCB-940D40A8823D}" destId="{F7700ABF-D514-4C80-816C-A9CD3EDD2649}" srcOrd="0" destOrd="0" presId="urn:microsoft.com/office/officeart/2005/8/layout/hierarchy6"/>
    <dgm:cxn modelId="{C1A3F866-B148-48E1-8AA3-9ECF9ABB15BD}" type="presParOf" srcId="{F7700ABF-D514-4C80-816C-A9CD3EDD2649}" destId="{B318BEBD-C2FD-441F-9F04-FEF4467DA58A}" srcOrd="0" destOrd="0" presId="urn:microsoft.com/office/officeart/2005/8/layout/hierarchy6"/>
    <dgm:cxn modelId="{DD637A89-9A54-414B-83A6-DC7021B1DA9C}" type="presParOf" srcId="{F7700ABF-D514-4C80-816C-A9CD3EDD2649}" destId="{24DEAA17-9930-4D36-AD7C-F9A21451079C}" srcOrd="1" destOrd="0" presId="urn:microsoft.com/office/officeart/2005/8/layout/hierarchy6"/>
    <dgm:cxn modelId="{3221463B-E0C8-471E-9CFA-F38051E3D6CA}" type="presParOf" srcId="{24DEAA17-9930-4D36-AD7C-F9A21451079C}" destId="{4484A08E-558D-49C8-865D-42AD42EE987D}" srcOrd="0" destOrd="0" presId="urn:microsoft.com/office/officeart/2005/8/layout/hierarchy6"/>
    <dgm:cxn modelId="{158A92BF-B26E-4347-9D2E-642D4A056C53}" type="presParOf" srcId="{24DEAA17-9930-4D36-AD7C-F9A21451079C}" destId="{926D097A-DA93-4DFD-BE1D-874EE66BD5F1}" srcOrd="1" destOrd="0" presId="urn:microsoft.com/office/officeart/2005/8/layout/hierarchy6"/>
    <dgm:cxn modelId="{3E0640BA-7F1D-4B3A-A3E4-C07E975DD889}" type="presParOf" srcId="{926D097A-DA93-4DFD-BE1D-874EE66BD5F1}" destId="{63E7687D-F0A2-4D75-AB8F-9ED97A3AA8D7}" srcOrd="0" destOrd="0" presId="urn:microsoft.com/office/officeart/2005/8/layout/hierarchy6"/>
    <dgm:cxn modelId="{F52A9C0A-FEA8-489C-BE06-E84E7FBB8F41}" type="presParOf" srcId="{926D097A-DA93-4DFD-BE1D-874EE66BD5F1}" destId="{14C7BB38-8BDE-47F2-9564-8D9C1E554865}" srcOrd="1" destOrd="0" presId="urn:microsoft.com/office/officeart/2005/8/layout/hierarchy6"/>
    <dgm:cxn modelId="{870AD710-9740-4763-A191-F6858FFDCB09}" type="presParOf" srcId="{14C7BB38-8BDE-47F2-9564-8D9C1E554865}" destId="{46ACD130-BBA3-4C0A-BCEA-AA02D5C9EF50}" srcOrd="0" destOrd="0" presId="urn:microsoft.com/office/officeart/2005/8/layout/hierarchy6"/>
    <dgm:cxn modelId="{B2E81C30-EB1D-4152-917F-52A34FD97F76}" type="presParOf" srcId="{14C7BB38-8BDE-47F2-9564-8D9C1E554865}" destId="{F45FFFE0-615C-48C6-8A8F-5C20569CBC1C}" srcOrd="1" destOrd="0" presId="urn:microsoft.com/office/officeart/2005/8/layout/hierarchy6"/>
    <dgm:cxn modelId="{4450B91F-2F34-479F-A308-131B2BE15189}" type="presParOf" srcId="{F45FFFE0-615C-48C6-8A8F-5C20569CBC1C}" destId="{DEC9CFBE-BBEF-4F81-9D55-0B8A79720750}" srcOrd="0" destOrd="0" presId="urn:microsoft.com/office/officeart/2005/8/layout/hierarchy6"/>
    <dgm:cxn modelId="{8C8A4873-4F18-4460-B1B1-4DEC924EC3A5}" type="presParOf" srcId="{F45FFFE0-615C-48C6-8A8F-5C20569CBC1C}" destId="{2B0939C2-7312-4334-95F3-F273934808FF}" srcOrd="1" destOrd="0" presId="urn:microsoft.com/office/officeart/2005/8/layout/hierarchy6"/>
    <dgm:cxn modelId="{9980798D-7B77-4F4F-B2E3-78EAFFF9E0EB}" type="presParOf" srcId="{2B0939C2-7312-4334-95F3-F273934808FF}" destId="{972F6F9B-72B6-4C92-9375-5E8E1E6A9925}" srcOrd="0" destOrd="0" presId="urn:microsoft.com/office/officeart/2005/8/layout/hierarchy6"/>
    <dgm:cxn modelId="{D161A178-DFCE-4CD5-AE6D-6A02C32DDFB9}" type="presParOf" srcId="{2B0939C2-7312-4334-95F3-F273934808FF}" destId="{EA787BBD-5555-46EC-B75D-F27F24C94C79}" srcOrd="1" destOrd="0" presId="urn:microsoft.com/office/officeart/2005/8/layout/hierarchy6"/>
    <dgm:cxn modelId="{976D6ADF-9854-471E-85ED-CCB0CB4E9312}" type="presParOf" srcId="{EA787BBD-5555-46EC-B75D-F27F24C94C79}" destId="{D34A2AF0-80E0-4337-836C-436137ECF6AC}" srcOrd="0" destOrd="0" presId="urn:microsoft.com/office/officeart/2005/8/layout/hierarchy6"/>
    <dgm:cxn modelId="{FB65CAE9-FCFA-4ED8-A87D-7A39691B2A29}" type="presParOf" srcId="{EA787BBD-5555-46EC-B75D-F27F24C94C79}" destId="{1A9275AC-A79C-4A0D-9253-B9E9384DE77C}" srcOrd="1" destOrd="0" presId="urn:microsoft.com/office/officeart/2005/8/layout/hierarchy6"/>
    <dgm:cxn modelId="{66E85CCD-1D91-426D-8630-2CFCCE57C540}" type="presParOf" srcId="{14C7BB38-8BDE-47F2-9564-8D9C1E554865}" destId="{0BCF749D-9DB0-4884-910A-7707DD5C7CBA}" srcOrd="2" destOrd="0" presId="urn:microsoft.com/office/officeart/2005/8/layout/hierarchy6"/>
    <dgm:cxn modelId="{9DD648D7-7FFF-4E79-ACF0-46D1E82B65DB}" type="presParOf" srcId="{14C7BB38-8BDE-47F2-9564-8D9C1E554865}" destId="{23FCDA60-B61C-4F1A-B4B9-BDF7D80D9EA5}" srcOrd="3" destOrd="0" presId="urn:microsoft.com/office/officeart/2005/8/layout/hierarchy6"/>
    <dgm:cxn modelId="{2657835C-5BC8-43A0-9194-C869573848C5}" type="presParOf" srcId="{23FCDA60-B61C-4F1A-B4B9-BDF7D80D9EA5}" destId="{A52F32E4-B876-46B8-85A3-8C6C4576AD19}" srcOrd="0" destOrd="0" presId="urn:microsoft.com/office/officeart/2005/8/layout/hierarchy6"/>
    <dgm:cxn modelId="{A4ABDEB5-9466-4271-9808-2DE7A88BB2C6}" type="presParOf" srcId="{23FCDA60-B61C-4F1A-B4B9-BDF7D80D9EA5}" destId="{E7B8749D-53C6-4C38-82A2-4E86AAC393F3}" srcOrd="1" destOrd="0" presId="urn:microsoft.com/office/officeart/2005/8/layout/hierarchy6"/>
    <dgm:cxn modelId="{8AEE3F78-681C-4046-B0F1-4559ADF9C581}" type="presParOf" srcId="{E7B8749D-53C6-4C38-82A2-4E86AAC393F3}" destId="{FFA0B166-2768-40FF-9E2F-AB200B2D35F3}" srcOrd="0" destOrd="0" presId="urn:microsoft.com/office/officeart/2005/8/layout/hierarchy6"/>
    <dgm:cxn modelId="{EC9C3FEE-531B-4F2A-B4D3-A312044DC585}" type="presParOf" srcId="{E7B8749D-53C6-4C38-82A2-4E86AAC393F3}" destId="{85D8C827-BD6C-4440-B7CC-6F67C7FE244F}" srcOrd="1" destOrd="0" presId="urn:microsoft.com/office/officeart/2005/8/layout/hierarchy6"/>
    <dgm:cxn modelId="{42B2A49E-193D-4089-9C1A-154F83FB19E0}" type="presParOf" srcId="{85D8C827-BD6C-4440-B7CC-6F67C7FE244F}" destId="{51CBB50D-24D1-43C0-831F-BB051410844A}" srcOrd="0" destOrd="0" presId="urn:microsoft.com/office/officeart/2005/8/layout/hierarchy6"/>
    <dgm:cxn modelId="{B656DD9B-92B7-4319-940F-24853F108FCA}" type="presParOf" srcId="{85D8C827-BD6C-4440-B7CC-6F67C7FE244F}" destId="{3CF2FFCD-2F88-4470-B168-7475C425D7F1}" srcOrd="1" destOrd="0" presId="urn:microsoft.com/office/officeart/2005/8/layout/hierarchy6"/>
    <dgm:cxn modelId="{6E59C0C9-FABD-451C-B338-F5465A058DAC}" type="presParOf" srcId="{14C7BB38-8BDE-47F2-9564-8D9C1E554865}" destId="{C1C22818-A129-4FE8-A56A-EC608679A415}" srcOrd="4" destOrd="0" presId="urn:microsoft.com/office/officeart/2005/8/layout/hierarchy6"/>
    <dgm:cxn modelId="{BF29F2BF-DACD-42AD-ACAC-B81DDEAB4FB6}" type="presParOf" srcId="{14C7BB38-8BDE-47F2-9564-8D9C1E554865}" destId="{D8A8DBA2-8D71-4D2E-AB65-AC34C85226DF}" srcOrd="5" destOrd="0" presId="urn:microsoft.com/office/officeart/2005/8/layout/hierarchy6"/>
    <dgm:cxn modelId="{E85F6CB1-8F63-4480-9FA8-80C976A565AB}" type="presParOf" srcId="{D8A8DBA2-8D71-4D2E-AB65-AC34C85226DF}" destId="{65AD6251-2AC8-4124-A59D-2C4E61B7976D}" srcOrd="0" destOrd="0" presId="urn:microsoft.com/office/officeart/2005/8/layout/hierarchy6"/>
    <dgm:cxn modelId="{1EEC8666-AD07-481D-9C39-63A856E1DD67}" type="presParOf" srcId="{D8A8DBA2-8D71-4D2E-AB65-AC34C85226DF}" destId="{644D8686-DC72-404A-8641-5FEB59DE885C}" srcOrd="1" destOrd="0" presId="urn:microsoft.com/office/officeart/2005/8/layout/hierarchy6"/>
    <dgm:cxn modelId="{790997C5-A441-40C0-8EAB-319F5F4AF8E3}" type="presParOf" srcId="{644D8686-DC72-404A-8641-5FEB59DE885C}" destId="{241ECF85-89B7-474F-935F-F62F6E90B00A}" srcOrd="0" destOrd="0" presId="urn:microsoft.com/office/officeart/2005/8/layout/hierarchy6"/>
    <dgm:cxn modelId="{2E5B58A7-0A9A-4E29-873F-4DDC5F0E2F9D}" type="presParOf" srcId="{644D8686-DC72-404A-8641-5FEB59DE885C}" destId="{D538FEB4-C996-4910-8089-9A9677622E2A}" srcOrd="1" destOrd="0" presId="urn:microsoft.com/office/officeart/2005/8/layout/hierarchy6"/>
    <dgm:cxn modelId="{B4240336-3F35-48A3-AA6A-4BFFEDF205AF}" type="presParOf" srcId="{D538FEB4-C996-4910-8089-9A9677622E2A}" destId="{C46DE67E-D870-48C2-A56D-9EB2779C16D7}" srcOrd="0" destOrd="0" presId="urn:microsoft.com/office/officeart/2005/8/layout/hierarchy6"/>
    <dgm:cxn modelId="{DBE3FE2D-A4C3-4884-8FEE-EA4BD8B3FC84}" type="presParOf" srcId="{D538FEB4-C996-4910-8089-9A9677622E2A}" destId="{6CF02072-CBA6-4DF9-9519-5FC2A9B25F3A}" srcOrd="1" destOrd="0" presId="urn:microsoft.com/office/officeart/2005/8/layout/hierarchy6"/>
    <dgm:cxn modelId="{55FC46D8-BE3C-44F5-BCBE-A96B59037B6C}" type="presParOf" srcId="{24DEAA17-9930-4D36-AD7C-F9A21451079C}" destId="{45CB273A-F0C1-425C-B183-A1F07B8E14B0}" srcOrd="2" destOrd="0" presId="urn:microsoft.com/office/officeart/2005/8/layout/hierarchy6"/>
    <dgm:cxn modelId="{B2FA7263-1609-4313-8E86-CA4C5C39E968}" type="presParOf" srcId="{24DEAA17-9930-4D36-AD7C-F9A21451079C}" destId="{7FC69445-7AB7-4C43-8015-15FE839E7319}" srcOrd="3" destOrd="0" presId="urn:microsoft.com/office/officeart/2005/8/layout/hierarchy6"/>
    <dgm:cxn modelId="{7621C52A-998D-4A9C-8C3A-5571D6C00A7F}" type="presParOf" srcId="{7FC69445-7AB7-4C43-8015-15FE839E7319}" destId="{5D29602B-2722-430E-B7A0-6379B747695B}" srcOrd="0" destOrd="0" presId="urn:microsoft.com/office/officeart/2005/8/layout/hierarchy6"/>
    <dgm:cxn modelId="{2968BED6-F0E8-4D97-AE74-8C1003BBF777}" type="presParOf" srcId="{7FC69445-7AB7-4C43-8015-15FE839E7319}" destId="{D2DD95AC-345F-4F6D-B976-2793A1E74231}" srcOrd="1" destOrd="0" presId="urn:microsoft.com/office/officeart/2005/8/layout/hierarchy6"/>
    <dgm:cxn modelId="{B2871D14-A2F3-4C45-A81F-536EA2E3D2BB}" type="presParOf" srcId="{D2DD95AC-345F-4F6D-B976-2793A1E74231}" destId="{16876A55-2ADD-478A-AA17-FC27584547AA}" srcOrd="0" destOrd="0" presId="urn:microsoft.com/office/officeart/2005/8/layout/hierarchy6"/>
    <dgm:cxn modelId="{CB89B308-0004-47D8-8EC9-355404E3ED66}" type="presParOf" srcId="{D2DD95AC-345F-4F6D-B976-2793A1E74231}" destId="{B079E6DA-4604-4BF0-A922-27A143538B4E}" srcOrd="1" destOrd="0" presId="urn:microsoft.com/office/officeart/2005/8/layout/hierarchy6"/>
    <dgm:cxn modelId="{399D8614-B022-4F29-9243-1E62B11ADA91}" type="presParOf" srcId="{B079E6DA-4604-4BF0-A922-27A143538B4E}" destId="{E01F85E3-4A97-460E-99D7-696DE0D90939}" srcOrd="0" destOrd="0" presId="urn:microsoft.com/office/officeart/2005/8/layout/hierarchy6"/>
    <dgm:cxn modelId="{A6F222D8-E91F-4C54-A066-77279B6658D1}" type="presParOf" srcId="{B079E6DA-4604-4BF0-A922-27A143538B4E}" destId="{256F20B3-D196-4FF9-99EC-2526A03923A1}" srcOrd="1" destOrd="0" presId="urn:microsoft.com/office/officeart/2005/8/layout/hierarchy6"/>
    <dgm:cxn modelId="{C0B04709-2DF4-4ABA-BE93-5E8C36A42E57}" type="presParOf" srcId="{D2DD95AC-345F-4F6D-B976-2793A1E74231}" destId="{CBE93664-C9CD-4BAF-AF10-698D147C719F}" srcOrd="2" destOrd="0" presId="urn:microsoft.com/office/officeart/2005/8/layout/hierarchy6"/>
    <dgm:cxn modelId="{169E5FE1-4F7B-443A-9045-DD71E4077774}" type="presParOf" srcId="{D2DD95AC-345F-4F6D-B976-2793A1E74231}" destId="{B46BF80F-0C76-447D-A203-218F0BDCE732}" srcOrd="3" destOrd="0" presId="urn:microsoft.com/office/officeart/2005/8/layout/hierarchy6"/>
    <dgm:cxn modelId="{06571C4D-04A8-4232-A248-29A11DE8944E}" type="presParOf" srcId="{B46BF80F-0C76-447D-A203-218F0BDCE732}" destId="{8619EF0E-DEB3-40E0-87AB-D77BD4C85BAF}" srcOrd="0" destOrd="0" presId="urn:microsoft.com/office/officeart/2005/8/layout/hierarchy6"/>
    <dgm:cxn modelId="{F983F45F-124C-4260-910C-57F99E19F546}" type="presParOf" srcId="{B46BF80F-0C76-447D-A203-218F0BDCE732}" destId="{052E6A15-C3CA-4299-ABCA-3D675B02D949}" srcOrd="1" destOrd="0" presId="urn:microsoft.com/office/officeart/2005/8/layout/hierarchy6"/>
    <dgm:cxn modelId="{7BFE95AF-50EF-43FE-A244-13A656A08146}" type="presParOf" srcId="{D2DD95AC-345F-4F6D-B976-2793A1E74231}" destId="{81F0FBB2-34CA-47AD-8315-D895DA445435}" srcOrd="4" destOrd="0" presId="urn:microsoft.com/office/officeart/2005/8/layout/hierarchy6"/>
    <dgm:cxn modelId="{C927C4A8-F1A6-4AF0-9EFE-CB9F8C095275}" type="presParOf" srcId="{D2DD95AC-345F-4F6D-B976-2793A1E74231}" destId="{A3DD19FF-5A20-4B28-9F63-C5EC8274C8A4}" srcOrd="5" destOrd="0" presId="urn:microsoft.com/office/officeart/2005/8/layout/hierarchy6"/>
    <dgm:cxn modelId="{61EA5D6D-9BFF-46D2-A103-73E4729EA6FF}" type="presParOf" srcId="{A3DD19FF-5A20-4B28-9F63-C5EC8274C8A4}" destId="{C74A12A2-6110-463B-922E-ABD9D831BBF2}" srcOrd="0" destOrd="0" presId="urn:microsoft.com/office/officeart/2005/8/layout/hierarchy6"/>
    <dgm:cxn modelId="{1351E292-10D7-49F5-A38D-1BD20FEEC2A5}" type="presParOf" srcId="{A3DD19FF-5A20-4B28-9F63-C5EC8274C8A4}" destId="{72235F38-BEF5-40FE-A4C8-D1E719236794}" srcOrd="1" destOrd="0" presId="urn:microsoft.com/office/officeart/2005/8/layout/hierarchy6"/>
    <dgm:cxn modelId="{CEA55FEE-3343-41A2-8F76-EB00B6AA12EA}" type="presParOf" srcId="{D2DD95AC-345F-4F6D-B976-2793A1E74231}" destId="{82DF174E-E4EF-423C-A17E-DADB66621BDA}" srcOrd="6" destOrd="0" presId="urn:microsoft.com/office/officeart/2005/8/layout/hierarchy6"/>
    <dgm:cxn modelId="{A35CE7DB-7CE5-4FBC-9B7F-2A96992CB167}" type="presParOf" srcId="{D2DD95AC-345F-4F6D-B976-2793A1E74231}" destId="{74229770-90D9-4A5C-A693-06B96EF2CE38}" srcOrd="7" destOrd="0" presId="urn:microsoft.com/office/officeart/2005/8/layout/hierarchy6"/>
    <dgm:cxn modelId="{04BAEE49-8D99-4B06-BE71-FCBC8E26D6AE}" type="presParOf" srcId="{74229770-90D9-4A5C-A693-06B96EF2CE38}" destId="{FD3CDECA-124A-4FF0-908C-89214C2B2F6A}" srcOrd="0" destOrd="0" presId="urn:microsoft.com/office/officeart/2005/8/layout/hierarchy6"/>
    <dgm:cxn modelId="{538FA043-01DB-4A35-A92A-9BD13269C1EF}" type="presParOf" srcId="{74229770-90D9-4A5C-A693-06B96EF2CE38}" destId="{B76B00C0-3A4C-4276-9113-F0233F48DF67}" srcOrd="1" destOrd="0" presId="urn:microsoft.com/office/officeart/2005/8/layout/hierarchy6"/>
    <dgm:cxn modelId="{5D4D27C3-C4D9-4436-9CC3-053F3EDA958B}" type="presParOf" srcId="{1455D266-5861-40F1-8AEC-B1D8FEC3FC32}" destId="{5CA99BAE-42C4-49C4-8677-49848D6774C1}"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2BB858-A0E5-422C-8034-02C3547B11A8}">
      <dsp:nvSpPr>
        <dsp:cNvPr id="0" name=""/>
        <dsp:cNvSpPr/>
      </dsp:nvSpPr>
      <dsp:spPr>
        <a:xfrm>
          <a:off x="4181167" y="2181828"/>
          <a:ext cx="1275997" cy="202419"/>
        </a:xfrm>
        <a:custGeom>
          <a:avLst/>
          <a:gdLst/>
          <a:ahLst/>
          <a:cxnLst/>
          <a:rect l="0" t="0" r="0" b="0"/>
          <a:pathLst>
            <a:path>
              <a:moveTo>
                <a:pt x="0" y="0"/>
              </a:moveTo>
              <a:lnTo>
                <a:pt x="0" y="137943"/>
              </a:lnTo>
              <a:lnTo>
                <a:pt x="1275997" y="137943"/>
              </a:lnTo>
              <a:lnTo>
                <a:pt x="1275997" y="20241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9284F40-C083-4ED4-BDCA-57969FFEE715}">
      <dsp:nvSpPr>
        <dsp:cNvPr id="0" name=""/>
        <dsp:cNvSpPr/>
      </dsp:nvSpPr>
      <dsp:spPr>
        <a:xfrm>
          <a:off x="4181167" y="2181828"/>
          <a:ext cx="425332" cy="202419"/>
        </a:xfrm>
        <a:custGeom>
          <a:avLst/>
          <a:gdLst/>
          <a:ahLst/>
          <a:cxnLst/>
          <a:rect l="0" t="0" r="0" b="0"/>
          <a:pathLst>
            <a:path>
              <a:moveTo>
                <a:pt x="0" y="0"/>
              </a:moveTo>
              <a:lnTo>
                <a:pt x="0" y="137943"/>
              </a:lnTo>
              <a:lnTo>
                <a:pt x="425332" y="137943"/>
              </a:lnTo>
              <a:lnTo>
                <a:pt x="425332" y="20241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701F6B0-0906-4089-9F81-B0CE79F8EFA3}">
      <dsp:nvSpPr>
        <dsp:cNvPr id="0" name=""/>
        <dsp:cNvSpPr/>
      </dsp:nvSpPr>
      <dsp:spPr>
        <a:xfrm>
          <a:off x="3755835" y="2181828"/>
          <a:ext cx="425332" cy="202419"/>
        </a:xfrm>
        <a:custGeom>
          <a:avLst/>
          <a:gdLst/>
          <a:ahLst/>
          <a:cxnLst/>
          <a:rect l="0" t="0" r="0" b="0"/>
          <a:pathLst>
            <a:path>
              <a:moveTo>
                <a:pt x="425332" y="0"/>
              </a:moveTo>
              <a:lnTo>
                <a:pt x="425332" y="137943"/>
              </a:lnTo>
              <a:lnTo>
                <a:pt x="0" y="137943"/>
              </a:lnTo>
              <a:lnTo>
                <a:pt x="0" y="20241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082BD81-26E6-403A-AAE0-D82F004B14AB}">
      <dsp:nvSpPr>
        <dsp:cNvPr id="0" name=""/>
        <dsp:cNvSpPr/>
      </dsp:nvSpPr>
      <dsp:spPr>
        <a:xfrm>
          <a:off x="2905169" y="2826207"/>
          <a:ext cx="1275997" cy="202419"/>
        </a:xfrm>
        <a:custGeom>
          <a:avLst/>
          <a:gdLst/>
          <a:ahLst/>
          <a:cxnLst/>
          <a:rect l="0" t="0" r="0" b="0"/>
          <a:pathLst>
            <a:path>
              <a:moveTo>
                <a:pt x="0" y="0"/>
              </a:moveTo>
              <a:lnTo>
                <a:pt x="0" y="137943"/>
              </a:lnTo>
              <a:lnTo>
                <a:pt x="1275997" y="137943"/>
              </a:lnTo>
              <a:lnTo>
                <a:pt x="1275997" y="20241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73B2EE6-71A3-4E2A-AF8A-C613A562FD63}">
      <dsp:nvSpPr>
        <dsp:cNvPr id="0" name=""/>
        <dsp:cNvSpPr/>
      </dsp:nvSpPr>
      <dsp:spPr>
        <a:xfrm>
          <a:off x="2905169" y="2826207"/>
          <a:ext cx="425332" cy="202419"/>
        </a:xfrm>
        <a:custGeom>
          <a:avLst/>
          <a:gdLst/>
          <a:ahLst/>
          <a:cxnLst/>
          <a:rect l="0" t="0" r="0" b="0"/>
          <a:pathLst>
            <a:path>
              <a:moveTo>
                <a:pt x="0" y="0"/>
              </a:moveTo>
              <a:lnTo>
                <a:pt x="0" y="137943"/>
              </a:lnTo>
              <a:lnTo>
                <a:pt x="425332" y="137943"/>
              </a:lnTo>
              <a:lnTo>
                <a:pt x="425332" y="20241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7DDEFC-8DD8-48FE-9124-320A87196127}">
      <dsp:nvSpPr>
        <dsp:cNvPr id="0" name=""/>
        <dsp:cNvSpPr/>
      </dsp:nvSpPr>
      <dsp:spPr>
        <a:xfrm>
          <a:off x="2479837" y="2826207"/>
          <a:ext cx="425332" cy="202419"/>
        </a:xfrm>
        <a:custGeom>
          <a:avLst/>
          <a:gdLst/>
          <a:ahLst/>
          <a:cxnLst/>
          <a:rect l="0" t="0" r="0" b="0"/>
          <a:pathLst>
            <a:path>
              <a:moveTo>
                <a:pt x="425332" y="0"/>
              </a:moveTo>
              <a:lnTo>
                <a:pt x="425332" y="137943"/>
              </a:lnTo>
              <a:lnTo>
                <a:pt x="0" y="137943"/>
              </a:lnTo>
              <a:lnTo>
                <a:pt x="0" y="20241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68BFF00-4849-4875-B9D0-817C753D68C1}">
      <dsp:nvSpPr>
        <dsp:cNvPr id="0" name=""/>
        <dsp:cNvSpPr/>
      </dsp:nvSpPr>
      <dsp:spPr>
        <a:xfrm>
          <a:off x="1629172" y="3470586"/>
          <a:ext cx="1275997" cy="202419"/>
        </a:xfrm>
        <a:custGeom>
          <a:avLst/>
          <a:gdLst/>
          <a:ahLst/>
          <a:cxnLst/>
          <a:rect l="0" t="0" r="0" b="0"/>
          <a:pathLst>
            <a:path>
              <a:moveTo>
                <a:pt x="0" y="0"/>
              </a:moveTo>
              <a:lnTo>
                <a:pt x="0" y="137943"/>
              </a:lnTo>
              <a:lnTo>
                <a:pt x="1275997" y="137943"/>
              </a:lnTo>
              <a:lnTo>
                <a:pt x="1275997" y="20241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4F52F7B-F932-4AF2-ABD1-5A7378979CD4}">
      <dsp:nvSpPr>
        <dsp:cNvPr id="0" name=""/>
        <dsp:cNvSpPr/>
      </dsp:nvSpPr>
      <dsp:spPr>
        <a:xfrm>
          <a:off x="1629172" y="3470586"/>
          <a:ext cx="425332" cy="202419"/>
        </a:xfrm>
        <a:custGeom>
          <a:avLst/>
          <a:gdLst/>
          <a:ahLst/>
          <a:cxnLst/>
          <a:rect l="0" t="0" r="0" b="0"/>
          <a:pathLst>
            <a:path>
              <a:moveTo>
                <a:pt x="0" y="0"/>
              </a:moveTo>
              <a:lnTo>
                <a:pt x="0" y="137943"/>
              </a:lnTo>
              <a:lnTo>
                <a:pt x="425332" y="137943"/>
              </a:lnTo>
              <a:lnTo>
                <a:pt x="425332" y="20241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04FEF97-C5EF-4B9A-BDD4-595D557698FD}">
      <dsp:nvSpPr>
        <dsp:cNvPr id="0" name=""/>
        <dsp:cNvSpPr/>
      </dsp:nvSpPr>
      <dsp:spPr>
        <a:xfrm>
          <a:off x="1203839" y="3470586"/>
          <a:ext cx="425332" cy="202419"/>
        </a:xfrm>
        <a:custGeom>
          <a:avLst/>
          <a:gdLst/>
          <a:ahLst/>
          <a:cxnLst/>
          <a:rect l="0" t="0" r="0" b="0"/>
          <a:pathLst>
            <a:path>
              <a:moveTo>
                <a:pt x="425332" y="0"/>
              </a:moveTo>
              <a:lnTo>
                <a:pt x="425332" y="137943"/>
              </a:lnTo>
              <a:lnTo>
                <a:pt x="0" y="137943"/>
              </a:lnTo>
              <a:lnTo>
                <a:pt x="0" y="20241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79B708E-15FF-4CAD-90F8-3ACA5D766F35}">
      <dsp:nvSpPr>
        <dsp:cNvPr id="0" name=""/>
        <dsp:cNvSpPr/>
      </dsp:nvSpPr>
      <dsp:spPr>
        <a:xfrm>
          <a:off x="353174" y="3470586"/>
          <a:ext cx="1275997" cy="202419"/>
        </a:xfrm>
        <a:custGeom>
          <a:avLst/>
          <a:gdLst/>
          <a:ahLst/>
          <a:cxnLst/>
          <a:rect l="0" t="0" r="0" b="0"/>
          <a:pathLst>
            <a:path>
              <a:moveTo>
                <a:pt x="1275997" y="0"/>
              </a:moveTo>
              <a:lnTo>
                <a:pt x="1275997" y="137943"/>
              </a:lnTo>
              <a:lnTo>
                <a:pt x="0" y="137943"/>
              </a:lnTo>
              <a:lnTo>
                <a:pt x="0" y="20241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3F816D9-0CAD-4F46-80D0-B5D21E3ED1D2}">
      <dsp:nvSpPr>
        <dsp:cNvPr id="0" name=""/>
        <dsp:cNvSpPr/>
      </dsp:nvSpPr>
      <dsp:spPr>
        <a:xfrm>
          <a:off x="1629172" y="2826207"/>
          <a:ext cx="1275997" cy="202419"/>
        </a:xfrm>
        <a:custGeom>
          <a:avLst/>
          <a:gdLst/>
          <a:ahLst/>
          <a:cxnLst/>
          <a:rect l="0" t="0" r="0" b="0"/>
          <a:pathLst>
            <a:path>
              <a:moveTo>
                <a:pt x="1275997" y="0"/>
              </a:moveTo>
              <a:lnTo>
                <a:pt x="1275997" y="137943"/>
              </a:lnTo>
              <a:lnTo>
                <a:pt x="0" y="137943"/>
              </a:lnTo>
              <a:lnTo>
                <a:pt x="0" y="20241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1E5AAA1-03CC-406E-9C3F-DE1B00CA56BD}">
      <dsp:nvSpPr>
        <dsp:cNvPr id="0" name=""/>
        <dsp:cNvSpPr/>
      </dsp:nvSpPr>
      <dsp:spPr>
        <a:xfrm>
          <a:off x="2905169" y="2181828"/>
          <a:ext cx="1275997" cy="202419"/>
        </a:xfrm>
        <a:custGeom>
          <a:avLst/>
          <a:gdLst/>
          <a:ahLst/>
          <a:cxnLst/>
          <a:rect l="0" t="0" r="0" b="0"/>
          <a:pathLst>
            <a:path>
              <a:moveTo>
                <a:pt x="1275997" y="0"/>
              </a:moveTo>
              <a:lnTo>
                <a:pt x="1275997" y="137943"/>
              </a:lnTo>
              <a:lnTo>
                <a:pt x="0" y="137943"/>
              </a:lnTo>
              <a:lnTo>
                <a:pt x="0" y="20241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23D35F1-C062-4AF1-96C7-6F3EA47634E5}">
      <dsp:nvSpPr>
        <dsp:cNvPr id="0" name=""/>
        <dsp:cNvSpPr/>
      </dsp:nvSpPr>
      <dsp:spPr>
        <a:xfrm>
          <a:off x="3833168" y="1739869"/>
          <a:ext cx="695998" cy="4419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E76B08-92FA-4275-A8FD-033EAF6DAB29}">
      <dsp:nvSpPr>
        <dsp:cNvPr id="0" name=""/>
        <dsp:cNvSpPr/>
      </dsp:nvSpPr>
      <dsp:spPr>
        <a:xfrm>
          <a:off x="3910501" y="1813335"/>
          <a:ext cx="695998" cy="44195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rtl="0">
            <a:lnSpc>
              <a:spcPct val="90000"/>
            </a:lnSpc>
            <a:spcBef>
              <a:spcPct val="0"/>
            </a:spcBef>
            <a:spcAft>
              <a:spcPct val="35000"/>
            </a:spcAft>
            <a:buNone/>
          </a:pPr>
          <a:r>
            <a:rPr lang="en-US" sz="800" kern="1200">
              <a:latin typeface="Calibri Light" panose="020F0302020204030204"/>
            </a:rPr>
            <a:t>Raw Data</a:t>
          </a:r>
          <a:endParaRPr lang="en-US" sz="800" kern="1200"/>
        </a:p>
      </dsp:txBody>
      <dsp:txXfrm>
        <a:off x="3923446" y="1826280"/>
        <a:ext cx="670108" cy="416069"/>
      </dsp:txXfrm>
    </dsp:sp>
    <dsp:sp modelId="{41627D9C-2C07-4B3A-BD40-BEC79A0DB84C}">
      <dsp:nvSpPr>
        <dsp:cNvPr id="0" name=""/>
        <dsp:cNvSpPr/>
      </dsp:nvSpPr>
      <dsp:spPr>
        <a:xfrm>
          <a:off x="2557170" y="2384248"/>
          <a:ext cx="695998" cy="4419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1638A1-8C37-4B7B-832A-4E98791887A6}">
      <dsp:nvSpPr>
        <dsp:cNvPr id="0" name=""/>
        <dsp:cNvSpPr/>
      </dsp:nvSpPr>
      <dsp:spPr>
        <a:xfrm>
          <a:off x="2634503" y="2457714"/>
          <a:ext cx="695998" cy="44195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rtl="0">
            <a:lnSpc>
              <a:spcPct val="90000"/>
            </a:lnSpc>
            <a:spcBef>
              <a:spcPct val="0"/>
            </a:spcBef>
            <a:spcAft>
              <a:spcPct val="35000"/>
            </a:spcAft>
            <a:buNone/>
          </a:pPr>
          <a:r>
            <a:rPr lang="en-US" sz="800" kern="1200">
              <a:latin typeface="Calibri Light" panose="020F0302020204030204"/>
            </a:rPr>
            <a:t>Folder: Yaw0</a:t>
          </a:r>
          <a:endParaRPr lang="en-US" sz="800" kern="1200"/>
        </a:p>
      </dsp:txBody>
      <dsp:txXfrm>
        <a:off x="2647448" y="2470659"/>
        <a:ext cx="670108" cy="416069"/>
      </dsp:txXfrm>
    </dsp:sp>
    <dsp:sp modelId="{7BEE358E-E73F-4B4B-A5C1-958FB547D646}">
      <dsp:nvSpPr>
        <dsp:cNvPr id="0" name=""/>
        <dsp:cNvSpPr/>
      </dsp:nvSpPr>
      <dsp:spPr>
        <a:xfrm>
          <a:off x="1281172" y="3028627"/>
          <a:ext cx="695998" cy="4419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429AF5-B5B7-4410-921D-82E961F582B1}">
      <dsp:nvSpPr>
        <dsp:cNvPr id="0" name=""/>
        <dsp:cNvSpPr/>
      </dsp:nvSpPr>
      <dsp:spPr>
        <a:xfrm>
          <a:off x="1358505" y="3102093"/>
          <a:ext cx="695998" cy="44195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latin typeface="Calibri Light" panose="020F0302020204030204"/>
            </a:rPr>
            <a:t>File:0001.int</a:t>
          </a:r>
          <a:endParaRPr lang="en-US" sz="800" kern="1200"/>
        </a:p>
      </dsp:txBody>
      <dsp:txXfrm>
        <a:off x="1371450" y="3115038"/>
        <a:ext cx="670108" cy="416069"/>
      </dsp:txXfrm>
    </dsp:sp>
    <dsp:sp modelId="{42DC2A14-8123-4123-8CF7-72B846B064C1}">
      <dsp:nvSpPr>
        <dsp:cNvPr id="0" name=""/>
        <dsp:cNvSpPr/>
      </dsp:nvSpPr>
      <dsp:spPr>
        <a:xfrm>
          <a:off x="5174" y="3673005"/>
          <a:ext cx="695998" cy="4419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018EC1-9DDB-47DA-84BD-F4F73BCFE9DC}">
      <dsp:nvSpPr>
        <dsp:cNvPr id="0" name=""/>
        <dsp:cNvSpPr/>
      </dsp:nvSpPr>
      <dsp:spPr>
        <a:xfrm>
          <a:off x="82507" y="3746472"/>
          <a:ext cx="695998" cy="44195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latin typeface="Calibri Light" panose="020F0302020204030204"/>
            </a:rPr>
            <a:t>Record:0</a:t>
          </a:r>
        </a:p>
      </dsp:txBody>
      <dsp:txXfrm>
        <a:off x="95452" y="3759417"/>
        <a:ext cx="670108" cy="416069"/>
      </dsp:txXfrm>
    </dsp:sp>
    <dsp:sp modelId="{4EE6B172-048D-4722-8E50-F67F66D573F6}">
      <dsp:nvSpPr>
        <dsp:cNvPr id="0" name=""/>
        <dsp:cNvSpPr/>
      </dsp:nvSpPr>
      <dsp:spPr>
        <a:xfrm>
          <a:off x="855839" y="3673005"/>
          <a:ext cx="695998" cy="4419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11388D-82F0-4DBE-B3CC-6A7392FF26FC}">
      <dsp:nvSpPr>
        <dsp:cNvPr id="0" name=""/>
        <dsp:cNvSpPr/>
      </dsp:nvSpPr>
      <dsp:spPr>
        <a:xfrm>
          <a:off x="933173" y="3746472"/>
          <a:ext cx="695998" cy="44195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latin typeface="Calibri Light" panose="020F0302020204030204"/>
            </a:rPr>
            <a:t>Record:1</a:t>
          </a:r>
        </a:p>
      </dsp:txBody>
      <dsp:txXfrm>
        <a:off x="946118" y="3759417"/>
        <a:ext cx="670108" cy="416069"/>
      </dsp:txXfrm>
    </dsp:sp>
    <dsp:sp modelId="{4E5EFAC0-CDEC-490F-8B5E-10A54B03F08A}">
      <dsp:nvSpPr>
        <dsp:cNvPr id="0" name=""/>
        <dsp:cNvSpPr/>
      </dsp:nvSpPr>
      <dsp:spPr>
        <a:xfrm>
          <a:off x="1706505" y="3673005"/>
          <a:ext cx="695998" cy="4419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72F7B0-DD0B-448E-92AF-21EBC9407056}">
      <dsp:nvSpPr>
        <dsp:cNvPr id="0" name=""/>
        <dsp:cNvSpPr/>
      </dsp:nvSpPr>
      <dsp:spPr>
        <a:xfrm>
          <a:off x="1783838" y="3746472"/>
          <a:ext cx="695998" cy="44195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latin typeface="Calibri Light" panose="020F0302020204030204"/>
            </a:rPr>
            <a:t>…..</a:t>
          </a:r>
        </a:p>
      </dsp:txBody>
      <dsp:txXfrm>
        <a:off x="1796783" y="3759417"/>
        <a:ext cx="670108" cy="416069"/>
      </dsp:txXfrm>
    </dsp:sp>
    <dsp:sp modelId="{8EF19F69-1287-4997-A78B-472A79845ED0}">
      <dsp:nvSpPr>
        <dsp:cNvPr id="0" name=""/>
        <dsp:cNvSpPr/>
      </dsp:nvSpPr>
      <dsp:spPr>
        <a:xfrm>
          <a:off x="2557170" y="3673005"/>
          <a:ext cx="695998" cy="4419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599368-F030-48AA-9FED-78A883665882}">
      <dsp:nvSpPr>
        <dsp:cNvPr id="0" name=""/>
        <dsp:cNvSpPr/>
      </dsp:nvSpPr>
      <dsp:spPr>
        <a:xfrm>
          <a:off x="2634503" y="3746472"/>
          <a:ext cx="695998" cy="44195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latin typeface="Calibri Light" panose="020F0302020204030204"/>
            </a:rPr>
            <a:t>Record:1800+</a:t>
          </a:r>
        </a:p>
      </dsp:txBody>
      <dsp:txXfrm>
        <a:off x="2647448" y="3759417"/>
        <a:ext cx="670108" cy="416069"/>
      </dsp:txXfrm>
    </dsp:sp>
    <dsp:sp modelId="{99F9C1BC-8331-4EB3-8949-AA35EBF49F1A}">
      <dsp:nvSpPr>
        <dsp:cNvPr id="0" name=""/>
        <dsp:cNvSpPr/>
      </dsp:nvSpPr>
      <dsp:spPr>
        <a:xfrm>
          <a:off x="2131837" y="3028627"/>
          <a:ext cx="695998" cy="4419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286926-441E-4347-B23D-F5096D16F60D}">
      <dsp:nvSpPr>
        <dsp:cNvPr id="0" name=""/>
        <dsp:cNvSpPr/>
      </dsp:nvSpPr>
      <dsp:spPr>
        <a:xfrm>
          <a:off x="2209171" y="3102093"/>
          <a:ext cx="695998" cy="44195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t>File:</a:t>
          </a:r>
          <a:r>
            <a:rPr lang="en-US" sz="800" kern="1200">
              <a:latin typeface="Calibri Light" panose="020F0302020204030204"/>
            </a:rPr>
            <a:t>0002</a:t>
          </a:r>
          <a:r>
            <a:rPr lang="en-US" sz="800" kern="1200"/>
            <a:t>.int</a:t>
          </a:r>
        </a:p>
      </dsp:txBody>
      <dsp:txXfrm>
        <a:off x="2222116" y="3115038"/>
        <a:ext cx="670108" cy="416069"/>
      </dsp:txXfrm>
    </dsp:sp>
    <dsp:sp modelId="{4F9D520E-CB73-4166-A50D-58A8D9AEF317}">
      <dsp:nvSpPr>
        <dsp:cNvPr id="0" name=""/>
        <dsp:cNvSpPr/>
      </dsp:nvSpPr>
      <dsp:spPr>
        <a:xfrm>
          <a:off x="2982503" y="3028627"/>
          <a:ext cx="695998" cy="4419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8DB397-591D-466A-BA1B-A238C5A013A0}">
      <dsp:nvSpPr>
        <dsp:cNvPr id="0" name=""/>
        <dsp:cNvSpPr/>
      </dsp:nvSpPr>
      <dsp:spPr>
        <a:xfrm>
          <a:off x="3059836" y="3102093"/>
          <a:ext cx="695998" cy="44195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latin typeface="Calibri Light" panose="020F0302020204030204"/>
            </a:rPr>
            <a:t>…..</a:t>
          </a:r>
        </a:p>
      </dsp:txBody>
      <dsp:txXfrm>
        <a:off x="3072781" y="3115038"/>
        <a:ext cx="670108" cy="416069"/>
      </dsp:txXfrm>
    </dsp:sp>
    <dsp:sp modelId="{571DB728-30E6-4953-87EE-D4B13A6192BB}">
      <dsp:nvSpPr>
        <dsp:cNvPr id="0" name=""/>
        <dsp:cNvSpPr/>
      </dsp:nvSpPr>
      <dsp:spPr>
        <a:xfrm>
          <a:off x="3833168" y="3028627"/>
          <a:ext cx="695998" cy="4419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CC6CF6-576F-4229-925F-BE748B0BBD0D}">
      <dsp:nvSpPr>
        <dsp:cNvPr id="0" name=""/>
        <dsp:cNvSpPr/>
      </dsp:nvSpPr>
      <dsp:spPr>
        <a:xfrm>
          <a:off x="3910501" y="3102093"/>
          <a:ext cx="695998" cy="44195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t>File</a:t>
          </a:r>
          <a:r>
            <a:rPr lang="en-US" sz="800" kern="1200">
              <a:latin typeface="Calibri Light" panose="020F0302020204030204"/>
            </a:rPr>
            <a:t>:1800+.</a:t>
          </a:r>
          <a:r>
            <a:rPr lang="en-US" sz="800" kern="1200"/>
            <a:t>int</a:t>
          </a:r>
          <a:endParaRPr lang="en-US" sz="800" kern="1200">
            <a:latin typeface="Calibri Light" panose="020F0302020204030204"/>
          </a:endParaRPr>
        </a:p>
      </dsp:txBody>
      <dsp:txXfrm>
        <a:off x="3923446" y="3115038"/>
        <a:ext cx="670108" cy="416069"/>
      </dsp:txXfrm>
    </dsp:sp>
    <dsp:sp modelId="{A721A4FA-E443-4056-A3A9-413ED3C5A5E6}">
      <dsp:nvSpPr>
        <dsp:cNvPr id="0" name=""/>
        <dsp:cNvSpPr/>
      </dsp:nvSpPr>
      <dsp:spPr>
        <a:xfrm>
          <a:off x="3407835" y="2384248"/>
          <a:ext cx="695998" cy="4419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3EC2F-E7AB-4140-8207-3B8250E4E7E2}">
      <dsp:nvSpPr>
        <dsp:cNvPr id="0" name=""/>
        <dsp:cNvSpPr/>
      </dsp:nvSpPr>
      <dsp:spPr>
        <a:xfrm>
          <a:off x="3485168" y="2457714"/>
          <a:ext cx="695998" cy="44195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rtl="0">
            <a:lnSpc>
              <a:spcPct val="90000"/>
            </a:lnSpc>
            <a:spcBef>
              <a:spcPct val="0"/>
            </a:spcBef>
            <a:spcAft>
              <a:spcPct val="35000"/>
            </a:spcAft>
            <a:buNone/>
          </a:pPr>
          <a:r>
            <a:rPr lang="en-US" sz="800" kern="1200">
              <a:latin typeface="Calibri Light" panose="020F0302020204030204"/>
            </a:rPr>
            <a:t>Folder: Yaw2</a:t>
          </a:r>
          <a:endParaRPr lang="en-US" sz="800" kern="1200"/>
        </a:p>
      </dsp:txBody>
      <dsp:txXfrm>
        <a:off x="3498113" y="2470659"/>
        <a:ext cx="670108" cy="416069"/>
      </dsp:txXfrm>
    </dsp:sp>
    <dsp:sp modelId="{FA1A2F2A-47C7-4F82-9B8C-051BF4DB94C1}">
      <dsp:nvSpPr>
        <dsp:cNvPr id="0" name=""/>
        <dsp:cNvSpPr/>
      </dsp:nvSpPr>
      <dsp:spPr>
        <a:xfrm>
          <a:off x="4258500" y="2384248"/>
          <a:ext cx="695998" cy="4419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A181CD-CDC1-4699-B620-998D96D31BAB}">
      <dsp:nvSpPr>
        <dsp:cNvPr id="0" name=""/>
        <dsp:cNvSpPr/>
      </dsp:nvSpPr>
      <dsp:spPr>
        <a:xfrm>
          <a:off x="4335834" y="2457714"/>
          <a:ext cx="695998" cy="44195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latin typeface="Calibri Light" panose="020F0302020204030204"/>
            </a:rPr>
            <a:t>…..</a:t>
          </a:r>
        </a:p>
      </dsp:txBody>
      <dsp:txXfrm>
        <a:off x="4348779" y="2470659"/>
        <a:ext cx="670108" cy="416069"/>
      </dsp:txXfrm>
    </dsp:sp>
    <dsp:sp modelId="{BDC448F8-1B6F-4644-9862-0A3298F85D2B}">
      <dsp:nvSpPr>
        <dsp:cNvPr id="0" name=""/>
        <dsp:cNvSpPr/>
      </dsp:nvSpPr>
      <dsp:spPr>
        <a:xfrm>
          <a:off x="5109166" y="2384248"/>
          <a:ext cx="695998" cy="4419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7D152C-2B6A-4980-B054-9377DE270150}">
      <dsp:nvSpPr>
        <dsp:cNvPr id="0" name=""/>
        <dsp:cNvSpPr/>
      </dsp:nvSpPr>
      <dsp:spPr>
        <a:xfrm>
          <a:off x="5186499" y="2457714"/>
          <a:ext cx="695998" cy="44195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rtl="0">
            <a:lnSpc>
              <a:spcPct val="90000"/>
            </a:lnSpc>
            <a:spcBef>
              <a:spcPct val="0"/>
            </a:spcBef>
            <a:spcAft>
              <a:spcPct val="35000"/>
            </a:spcAft>
            <a:buNone/>
          </a:pPr>
          <a:r>
            <a:rPr lang="en-US" sz="800" kern="1200"/>
            <a:t>Folder: </a:t>
          </a:r>
          <a:r>
            <a:rPr lang="en-US" sz="800" kern="1200">
              <a:latin typeface="Calibri Light" panose="020F0302020204030204"/>
            </a:rPr>
            <a:t>Yaw20</a:t>
          </a:r>
          <a:endParaRPr lang="en-US" sz="800" kern="1200"/>
        </a:p>
      </dsp:txBody>
      <dsp:txXfrm>
        <a:off x="5199444" y="2470659"/>
        <a:ext cx="670108" cy="4160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24351F-E8BB-4F50-B9FC-69D34995D929}">
      <dsp:nvSpPr>
        <dsp:cNvPr id="0" name=""/>
        <dsp:cNvSpPr/>
      </dsp:nvSpPr>
      <dsp:spPr>
        <a:xfrm>
          <a:off x="3534276" y="3082543"/>
          <a:ext cx="2932072" cy="348850"/>
        </a:xfrm>
        <a:custGeom>
          <a:avLst/>
          <a:gdLst/>
          <a:ahLst/>
          <a:cxnLst/>
          <a:rect l="0" t="0" r="0" b="0"/>
          <a:pathLst>
            <a:path>
              <a:moveTo>
                <a:pt x="0" y="0"/>
              </a:moveTo>
              <a:lnTo>
                <a:pt x="0" y="237731"/>
              </a:lnTo>
              <a:lnTo>
                <a:pt x="2932072" y="237731"/>
              </a:lnTo>
              <a:lnTo>
                <a:pt x="2932072" y="34885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49561FD-8D06-4E56-8BFF-F2C9ED722410}">
      <dsp:nvSpPr>
        <dsp:cNvPr id="0" name=""/>
        <dsp:cNvSpPr/>
      </dsp:nvSpPr>
      <dsp:spPr>
        <a:xfrm>
          <a:off x="3534276" y="3082543"/>
          <a:ext cx="1466036" cy="348850"/>
        </a:xfrm>
        <a:custGeom>
          <a:avLst/>
          <a:gdLst/>
          <a:ahLst/>
          <a:cxnLst/>
          <a:rect l="0" t="0" r="0" b="0"/>
          <a:pathLst>
            <a:path>
              <a:moveTo>
                <a:pt x="0" y="0"/>
              </a:moveTo>
              <a:lnTo>
                <a:pt x="0" y="237731"/>
              </a:lnTo>
              <a:lnTo>
                <a:pt x="1466036" y="237731"/>
              </a:lnTo>
              <a:lnTo>
                <a:pt x="1466036" y="34885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5CA0E90-B5AA-4A34-8284-8111268353A5}">
      <dsp:nvSpPr>
        <dsp:cNvPr id="0" name=""/>
        <dsp:cNvSpPr/>
      </dsp:nvSpPr>
      <dsp:spPr>
        <a:xfrm>
          <a:off x="3488556" y="3082543"/>
          <a:ext cx="91440" cy="348850"/>
        </a:xfrm>
        <a:custGeom>
          <a:avLst/>
          <a:gdLst/>
          <a:ahLst/>
          <a:cxnLst/>
          <a:rect l="0" t="0" r="0" b="0"/>
          <a:pathLst>
            <a:path>
              <a:moveTo>
                <a:pt x="45720" y="0"/>
              </a:moveTo>
              <a:lnTo>
                <a:pt x="45720" y="34885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DA565E-BA21-429A-9F4C-AAB1E7C38B52}">
      <dsp:nvSpPr>
        <dsp:cNvPr id="0" name=""/>
        <dsp:cNvSpPr/>
      </dsp:nvSpPr>
      <dsp:spPr>
        <a:xfrm>
          <a:off x="2068240" y="3082543"/>
          <a:ext cx="1466036" cy="348850"/>
        </a:xfrm>
        <a:custGeom>
          <a:avLst/>
          <a:gdLst/>
          <a:ahLst/>
          <a:cxnLst/>
          <a:rect l="0" t="0" r="0" b="0"/>
          <a:pathLst>
            <a:path>
              <a:moveTo>
                <a:pt x="1466036" y="0"/>
              </a:moveTo>
              <a:lnTo>
                <a:pt x="1466036" y="237731"/>
              </a:lnTo>
              <a:lnTo>
                <a:pt x="0" y="237731"/>
              </a:lnTo>
              <a:lnTo>
                <a:pt x="0" y="34885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D23418B-C790-408D-8DF5-CAE74BCBDB3F}">
      <dsp:nvSpPr>
        <dsp:cNvPr id="0" name=""/>
        <dsp:cNvSpPr/>
      </dsp:nvSpPr>
      <dsp:spPr>
        <a:xfrm>
          <a:off x="602203" y="3082543"/>
          <a:ext cx="2932072" cy="348850"/>
        </a:xfrm>
        <a:custGeom>
          <a:avLst/>
          <a:gdLst/>
          <a:ahLst/>
          <a:cxnLst/>
          <a:rect l="0" t="0" r="0" b="0"/>
          <a:pathLst>
            <a:path>
              <a:moveTo>
                <a:pt x="2932072" y="0"/>
              </a:moveTo>
              <a:lnTo>
                <a:pt x="2932072" y="237731"/>
              </a:lnTo>
              <a:lnTo>
                <a:pt x="0" y="237731"/>
              </a:lnTo>
              <a:lnTo>
                <a:pt x="0" y="34885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1D10B6-5E36-46DF-BE45-17F9E913CF2A}">
      <dsp:nvSpPr>
        <dsp:cNvPr id="0" name=""/>
        <dsp:cNvSpPr/>
      </dsp:nvSpPr>
      <dsp:spPr>
        <a:xfrm>
          <a:off x="2934534" y="2320871"/>
          <a:ext cx="1199484" cy="76167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E8A6F1-B6E9-421A-AA2F-2E3A9A198ED8}">
      <dsp:nvSpPr>
        <dsp:cNvPr id="0" name=""/>
        <dsp:cNvSpPr/>
      </dsp:nvSpPr>
      <dsp:spPr>
        <a:xfrm>
          <a:off x="3067810" y="2447483"/>
          <a:ext cx="1199484" cy="76167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kern="1200">
              <a:latin typeface="Calibri Light" panose="020F0302020204030204"/>
            </a:rPr>
            <a:t>Dataset</a:t>
          </a:r>
          <a:endParaRPr lang="en-US" sz="1100" kern="1200"/>
        </a:p>
      </dsp:txBody>
      <dsp:txXfrm>
        <a:off x="3090119" y="2469792"/>
        <a:ext cx="1154866" cy="717054"/>
      </dsp:txXfrm>
    </dsp:sp>
    <dsp:sp modelId="{AEF8D498-0463-4461-8666-3E4467644F6B}">
      <dsp:nvSpPr>
        <dsp:cNvPr id="0" name=""/>
        <dsp:cNvSpPr/>
      </dsp:nvSpPr>
      <dsp:spPr>
        <a:xfrm>
          <a:off x="2461" y="3431393"/>
          <a:ext cx="1199484" cy="76167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D17954-043F-4FF3-8549-3DF05F1F67CC}">
      <dsp:nvSpPr>
        <dsp:cNvPr id="0" name=""/>
        <dsp:cNvSpPr/>
      </dsp:nvSpPr>
      <dsp:spPr>
        <a:xfrm>
          <a:off x="135737" y="3558006"/>
          <a:ext cx="1199484" cy="76167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kern="1200">
              <a:latin typeface="Calibri Light" panose="020F0302020204030204"/>
            </a:rPr>
            <a:t>Wind Speed</a:t>
          </a:r>
          <a:endParaRPr lang="en-US" sz="1100" kern="1200"/>
        </a:p>
      </dsp:txBody>
      <dsp:txXfrm>
        <a:off x="158046" y="3580315"/>
        <a:ext cx="1154866" cy="717054"/>
      </dsp:txXfrm>
    </dsp:sp>
    <dsp:sp modelId="{35021CD8-CE2C-4F68-B1A4-3BAFADEFD370}">
      <dsp:nvSpPr>
        <dsp:cNvPr id="0" name=""/>
        <dsp:cNvSpPr/>
      </dsp:nvSpPr>
      <dsp:spPr>
        <a:xfrm>
          <a:off x="1468497" y="3431393"/>
          <a:ext cx="1199484" cy="76167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CE647D-A2B4-4145-A1EA-6E3B0F86C1C0}">
      <dsp:nvSpPr>
        <dsp:cNvPr id="0" name=""/>
        <dsp:cNvSpPr/>
      </dsp:nvSpPr>
      <dsp:spPr>
        <a:xfrm>
          <a:off x="1601773" y="3558006"/>
          <a:ext cx="1199484" cy="76167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kern="1200">
              <a:latin typeface="Calibri Light" panose="020F0302020204030204"/>
            </a:rPr>
            <a:t> Yaw Error</a:t>
          </a:r>
          <a:endParaRPr lang="en-US" sz="1100" kern="1200"/>
        </a:p>
      </dsp:txBody>
      <dsp:txXfrm>
        <a:off x="1624082" y="3580315"/>
        <a:ext cx="1154866" cy="717054"/>
      </dsp:txXfrm>
    </dsp:sp>
    <dsp:sp modelId="{58AC2E01-B3CC-40BF-9DFF-2624A7669C5B}">
      <dsp:nvSpPr>
        <dsp:cNvPr id="0" name=""/>
        <dsp:cNvSpPr/>
      </dsp:nvSpPr>
      <dsp:spPr>
        <a:xfrm>
          <a:off x="2934534" y="3431393"/>
          <a:ext cx="1199484" cy="76167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C8BD7B-9899-4263-9CC0-10622DD3D534}">
      <dsp:nvSpPr>
        <dsp:cNvPr id="0" name=""/>
        <dsp:cNvSpPr/>
      </dsp:nvSpPr>
      <dsp:spPr>
        <a:xfrm>
          <a:off x="3067810" y="3558006"/>
          <a:ext cx="1199484" cy="76167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kern="1200">
              <a:latin typeface="Calibri Light" panose="020F0302020204030204"/>
            </a:rPr>
            <a:t>Pitch angle b1</a:t>
          </a:r>
        </a:p>
      </dsp:txBody>
      <dsp:txXfrm>
        <a:off x="3090119" y="3580315"/>
        <a:ext cx="1154866" cy="717054"/>
      </dsp:txXfrm>
    </dsp:sp>
    <dsp:sp modelId="{14FC12D4-3695-4693-BA60-2BA3D19EDD41}">
      <dsp:nvSpPr>
        <dsp:cNvPr id="0" name=""/>
        <dsp:cNvSpPr/>
      </dsp:nvSpPr>
      <dsp:spPr>
        <a:xfrm>
          <a:off x="4400570" y="3431393"/>
          <a:ext cx="1199484" cy="76167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489491-198A-4141-BBB2-80B9135AE4C8}">
      <dsp:nvSpPr>
        <dsp:cNvPr id="0" name=""/>
        <dsp:cNvSpPr/>
      </dsp:nvSpPr>
      <dsp:spPr>
        <a:xfrm>
          <a:off x="4533846" y="3558006"/>
          <a:ext cx="1199484" cy="76167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latin typeface="Calibri Light" panose="020F0302020204030204"/>
            </a:rPr>
            <a:t>…..</a:t>
          </a:r>
        </a:p>
      </dsp:txBody>
      <dsp:txXfrm>
        <a:off x="4556155" y="3580315"/>
        <a:ext cx="1154866" cy="717054"/>
      </dsp:txXfrm>
    </dsp:sp>
    <dsp:sp modelId="{7E792579-DF12-494A-A8E5-1649E5480EA2}">
      <dsp:nvSpPr>
        <dsp:cNvPr id="0" name=""/>
        <dsp:cNvSpPr/>
      </dsp:nvSpPr>
      <dsp:spPr>
        <a:xfrm>
          <a:off x="5866607" y="3431393"/>
          <a:ext cx="1199484" cy="76167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3502CB-5EB7-4513-BDCB-AD56882D0C82}">
      <dsp:nvSpPr>
        <dsp:cNvPr id="0" name=""/>
        <dsp:cNvSpPr/>
      </dsp:nvSpPr>
      <dsp:spPr>
        <a:xfrm>
          <a:off x="5999883" y="3558006"/>
          <a:ext cx="1199484" cy="76167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Acceleration_RES</a:t>
          </a:r>
          <a:endParaRPr lang="en-US" sz="1100" kern="1200">
            <a:latin typeface="Calibri Light" panose="020F0302020204030204"/>
          </a:endParaRPr>
        </a:p>
      </dsp:txBody>
      <dsp:txXfrm>
        <a:off x="6022192" y="3580315"/>
        <a:ext cx="1154866" cy="7170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18BEBD-C2FD-441F-9F04-FEF4467DA58A}">
      <dsp:nvSpPr>
        <dsp:cNvPr id="0" name=""/>
        <dsp:cNvSpPr/>
      </dsp:nvSpPr>
      <dsp:spPr>
        <a:xfrm>
          <a:off x="4129437" y="23816"/>
          <a:ext cx="1153699" cy="769132"/>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rtl="0">
            <a:lnSpc>
              <a:spcPct val="90000"/>
            </a:lnSpc>
            <a:spcBef>
              <a:spcPct val="0"/>
            </a:spcBef>
            <a:spcAft>
              <a:spcPct val="35000"/>
            </a:spcAft>
            <a:buNone/>
          </a:pPr>
          <a:r>
            <a:rPr lang="en-US" sz="800" b="1" kern="1200" dirty="0">
              <a:solidFill>
                <a:schemeClr val="tx1"/>
              </a:solidFill>
              <a:latin typeface="Calibri"/>
              <a:cs typeface="Calibri"/>
            </a:rPr>
            <a:t>Wind Turbine Parameters </a:t>
          </a:r>
        </a:p>
      </dsp:txBody>
      <dsp:txXfrm>
        <a:off x="4151964" y="46343"/>
        <a:ext cx="1108645" cy="724078"/>
      </dsp:txXfrm>
    </dsp:sp>
    <dsp:sp modelId="{4484A08E-558D-49C8-865D-42AD42EE987D}">
      <dsp:nvSpPr>
        <dsp:cNvPr id="0" name=""/>
        <dsp:cNvSpPr/>
      </dsp:nvSpPr>
      <dsp:spPr>
        <a:xfrm>
          <a:off x="2081621" y="792949"/>
          <a:ext cx="2624666" cy="307653"/>
        </a:xfrm>
        <a:custGeom>
          <a:avLst/>
          <a:gdLst/>
          <a:ahLst/>
          <a:cxnLst/>
          <a:rect l="0" t="0" r="0" b="0"/>
          <a:pathLst>
            <a:path>
              <a:moveTo>
                <a:pt x="2624666" y="0"/>
              </a:moveTo>
              <a:lnTo>
                <a:pt x="2624666" y="153826"/>
              </a:lnTo>
              <a:lnTo>
                <a:pt x="0" y="153826"/>
              </a:lnTo>
              <a:lnTo>
                <a:pt x="0" y="30765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3E7687D-F0A2-4D75-AB8F-9ED97A3AA8D7}">
      <dsp:nvSpPr>
        <dsp:cNvPr id="0" name=""/>
        <dsp:cNvSpPr/>
      </dsp:nvSpPr>
      <dsp:spPr>
        <a:xfrm>
          <a:off x="1504771" y="1100602"/>
          <a:ext cx="1153699" cy="769132"/>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1" kern="1200" dirty="0">
              <a:solidFill>
                <a:schemeClr val="tx1"/>
              </a:solidFill>
              <a:latin typeface="Calibri"/>
              <a:cs typeface="Calibri"/>
            </a:rPr>
            <a:t>Targets</a:t>
          </a:r>
        </a:p>
      </dsp:txBody>
      <dsp:txXfrm>
        <a:off x="1527298" y="1123129"/>
        <a:ext cx="1108645" cy="724078"/>
      </dsp:txXfrm>
    </dsp:sp>
    <dsp:sp modelId="{46ACD130-BBA3-4C0A-BCEA-AA02D5C9EF50}">
      <dsp:nvSpPr>
        <dsp:cNvPr id="0" name=""/>
        <dsp:cNvSpPr/>
      </dsp:nvSpPr>
      <dsp:spPr>
        <a:xfrm>
          <a:off x="581811" y="1869735"/>
          <a:ext cx="1499809" cy="307653"/>
        </a:xfrm>
        <a:custGeom>
          <a:avLst/>
          <a:gdLst/>
          <a:ahLst/>
          <a:cxnLst/>
          <a:rect l="0" t="0" r="0" b="0"/>
          <a:pathLst>
            <a:path>
              <a:moveTo>
                <a:pt x="1499809" y="0"/>
              </a:moveTo>
              <a:lnTo>
                <a:pt x="1499809" y="153826"/>
              </a:lnTo>
              <a:lnTo>
                <a:pt x="0" y="153826"/>
              </a:lnTo>
              <a:lnTo>
                <a:pt x="0" y="30765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EC9CFBE-BBEF-4F81-9D55-0B8A79720750}">
      <dsp:nvSpPr>
        <dsp:cNvPr id="0" name=""/>
        <dsp:cNvSpPr/>
      </dsp:nvSpPr>
      <dsp:spPr>
        <a:xfrm>
          <a:off x="4962" y="2177389"/>
          <a:ext cx="1153699" cy="769132"/>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rtl="0">
            <a:lnSpc>
              <a:spcPct val="90000"/>
            </a:lnSpc>
            <a:spcBef>
              <a:spcPct val="0"/>
            </a:spcBef>
            <a:spcAft>
              <a:spcPct val="35000"/>
            </a:spcAft>
            <a:buNone/>
          </a:pPr>
          <a:r>
            <a:rPr lang="en-US" sz="800" b="1" kern="1200" dirty="0">
              <a:latin typeface="Calibri"/>
              <a:cs typeface="Calibri"/>
            </a:rPr>
            <a:t>Wind Speed</a:t>
          </a:r>
        </a:p>
      </dsp:txBody>
      <dsp:txXfrm>
        <a:off x="27489" y="2199916"/>
        <a:ext cx="1108645" cy="724078"/>
      </dsp:txXfrm>
    </dsp:sp>
    <dsp:sp modelId="{972F6F9B-72B6-4C92-9375-5E8E1E6A9925}">
      <dsp:nvSpPr>
        <dsp:cNvPr id="0" name=""/>
        <dsp:cNvSpPr/>
      </dsp:nvSpPr>
      <dsp:spPr>
        <a:xfrm>
          <a:off x="536091" y="2946522"/>
          <a:ext cx="91440" cy="307653"/>
        </a:xfrm>
        <a:custGeom>
          <a:avLst/>
          <a:gdLst/>
          <a:ahLst/>
          <a:cxnLst/>
          <a:rect l="0" t="0" r="0" b="0"/>
          <a:pathLst>
            <a:path>
              <a:moveTo>
                <a:pt x="45720" y="0"/>
              </a:moveTo>
              <a:lnTo>
                <a:pt x="45720" y="307653"/>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34A2AF0-80E0-4337-836C-436137ECF6AC}">
      <dsp:nvSpPr>
        <dsp:cNvPr id="0" name=""/>
        <dsp:cNvSpPr/>
      </dsp:nvSpPr>
      <dsp:spPr>
        <a:xfrm>
          <a:off x="4962" y="3254175"/>
          <a:ext cx="1153699" cy="769132"/>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1" kern="1200" dirty="0">
              <a:solidFill>
                <a:schemeClr val="tx1"/>
              </a:solidFill>
              <a:latin typeface="Calibri"/>
              <a:cs typeface="Calibri"/>
            </a:rPr>
            <a:t>Mean(wind)</a:t>
          </a:r>
        </a:p>
      </dsp:txBody>
      <dsp:txXfrm>
        <a:off x="27489" y="3276702"/>
        <a:ext cx="1108645" cy="724078"/>
      </dsp:txXfrm>
    </dsp:sp>
    <dsp:sp modelId="{0BCF749D-9DB0-4884-910A-7707DD5C7CBA}">
      <dsp:nvSpPr>
        <dsp:cNvPr id="0" name=""/>
        <dsp:cNvSpPr/>
      </dsp:nvSpPr>
      <dsp:spPr>
        <a:xfrm>
          <a:off x="2035901" y="1869735"/>
          <a:ext cx="91440" cy="307653"/>
        </a:xfrm>
        <a:custGeom>
          <a:avLst/>
          <a:gdLst/>
          <a:ahLst/>
          <a:cxnLst/>
          <a:rect l="0" t="0" r="0" b="0"/>
          <a:pathLst>
            <a:path>
              <a:moveTo>
                <a:pt x="45720" y="0"/>
              </a:moveTo>
              <a:lnTo>
                <a:pt x="45720" y="30765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52F32E4-B876-46B8-85A3-8C6C4576AD19}">
      <dsp:nvSpPr>
        <dsp:cNvPr id="0" name=""/>
        <dsp:cNvSpPr/>
      </dsp:nvSpPr>
      <dsp:spPr>
        <a:xfrm>
          <a:off x="1504771" y="2177389"/>
          <a:ext cx="1153699" cy="769132"/>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rtl="0">
            <a:lnSpc>
              <a:spcPct val="90000"/>
            </a:lnSpc>
            <a:spcBef>
              <a:spcPct val="0"/>
            </a:spcBef>
            <a:spcAft>
              <a:spcPct val="35000"/>
            </a:spcAft>
            <a:buNone/>
          </a:pPr>
          <a:r>
            <a:rPr lang="en-US" sz="800" b="1" kern="1200" dirty="0">
              <a:latin typeface="Calibri"/>
              <a:cs typeface="Calibri"/>
            </a:rPr>
            <a:t>Yaw Error</a:t>
          </a:r>
        </a:p>
      </dsp:txBody>
      <dsp:txXfrm>
        <a:off x="1527298" y="2199916"/>
        <a:ext cx="1108645" cy="724078"/>
      </dsp:txXfrm>
    </dsp:sp>
    <dsp:sp modelId="{FFA0B166-2768-40FF-9E2F-AB200B2D35F3}">
      <dsp:nvSpPr>
        <dsp:cNvPr id="0" name=""/>
        <dsp:cNvSpPr/>
      </dsp:nvSpPr>
      <dsp:spPr>
        <a:xfrm>
          <a:off x="2035901" y="2946522"/>
          <a:ext cx="91440" cy="307653"/>
        </a:xfrm>
        <a:custGeom>
          <a:avLst/>
          <a:gdLst/>
          <a:ahLst/>
          <a:cxnLst/>
          <a:rect l="0" t="0" r="0" b="0"/>
          <a:pathLst>
            <a:path>
              <a:moveTo>
                <a:pt x="45720" y="0"/>
              </a:moveTo>
              <a:lnTo>
                <a:pt x="45720" y="307653"/>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1CBB50D-24D1-43C0-831F-BB051410844A}">
      <dsp:nvSpPr>
        <dsp:cNvPr id="0" name=""/>
        <dsp:cNvSpPr/>
      </dsp:nvSpPr>
      <dsp:spPr>
        <a:xfrm>
          <a:off x="1504771" y="3254175"/>
          <a:ext cx="1153699" cy="769132"/>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rtl="0">
            <a:lnSpc>
              <a:spcPct val="90000"/>
            </a:lnSpc>
            <a:spcBef>
              <a:spcPct val="0"/>
            </a:spcBef>
            <a:spcAft>
              <a:spcPct val="35000"/>
            </a:spcAft>
            <a:buNone/>
          </a:pPr>
          <a:r>
            <a:rPr lang="en-US" sz="800" b="1" kern="1200" dirty="0">
              <a:solidFill>
                <a:schemeClr val="tx1"/>
              </a:solidFill>
              <a:latin typeface="Calibri"/>
              <a:cs typeface="Calibri"/>
            </a:rPr>
            <a:t>Mean(yaw error)</a:t>
          </a:r>
        </a:p>
      </dsp:txBody>
      <dsp:txXfrm>
        <a:off x="1527298" y="3276702"/>
        <a:ext cx="1108645" cy="724078"/>
      </dsp:txXfrm>
    </dsp:sp>
    <dsp:sp modelId="{C1C22818-A129-4FE8-A56A-EC608679A415}">
      <dsp:nvSpPr>
        <dsp:cNvPr id="0" name=""/>
        <dsp:cNvSpPr/>
      </dsp:nvSpPr>
      <dsp:spPr>
        <a:xfrm>
          <a:off x="2081621" y="1869735"/>
          <a:ext cx="1499809" cy="307653"/>
        </a:xfrm>
        <a:custGeom>
          <a:avLst/>
          <a:gdLst/>
          <a:ahLst/>
          <a:cxnLst/>
          <a:rect l="0" t="0" r="0" b="0"/>
          <a:pathLst>
            <a:path>
              <a:moveTo>
                <a:pt x="0" y="0"/>
              </a:moveTo>
              <a:lnTo>
                <a:pt x="0" y="153826"/>
              </a:lnTo>
              <a:lnTo>
                <a:pt x="1499809" y="153826"/>
              </a:lnTo>
              <a:lnTo>
                <a:pt x="1499809" y="30765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5AD6251-2AC8-4124-A59D-2C4E61B7976D}">
      <dsp:nvSpPr>
        <dsp:cNvPr id="0" name=""/>
        <dsp:cNvSpPr/>
      </dsp:nvSpPr>
      <dsp:spPr>
        <a:xfrm>
          <a:off x="3004580" y="2177389"/>
          <a:ext cx="1153699" cy="769132"/>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1" kern="1200" dirty="0">
              <a:latin typeface="Calibri"/>
              <a:cs typeface="Calibri"/>
            </a:rPr>
            <a:t>Turbulence</a:t>
          </a:r>
        </a:p>
      </dsp:txBody>
      <dsp:txXfrm>
        <a:off x="3027107" y="2199916"/>
        <a:ext cx="1108645" cy="724078"/>
      </dsp:txXfrm>
    </dsp:sp>
    <dsp:sp modelId="{241ECF85-89B7-474F-935F-F62F6E90B00A}">
      <dsp:nvSpPr>
        <dsp:cNvPr id="0" name=""/>
        <dsp:cNvSpPr/>
      </dsp:nvSpPr>
      <dsp:spPr>
        <a:xfrm>
          <a:off x="3535710" y="2946522"/>
          <a:ext cx="91440" cy="307653"/>
        </a:xfrm>
        <a:custGeom>
          <a:avLst/>
          <a:gdLst/>
          <a:ahLst/>
          <a:cxnLst/>
          <a:rect l="0" t="0" r="0" b="0"/>
          <a:pathLst>
            <a:path>
              <a:moveTo>
                <a:pt x="45720" y="0"/>
              </a:moveTo>
              <a:lnTo>
                <a:pt x="45720" y="307653"/>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6DE67E-D870-48C2-A56D-9EB2779C16D7}">
      <dsp:nvSpPr>
        <dsp:cNvPr id="0" name=""/>
        <dsp:cNvSpPr/>
      </dsp:nvSpPr>
      <dsp:spPr>
        <a:xfrm>
          <a:off x="3004580" y="3254175"/>
          <a:ext cx="1153699" cy="769132"/>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1" kern="1200" dirty="0">
              <a:solidFill>
                <a:schemeClr val="tx1"/>
              </a:solidFill>
              <a:latin typeface="Calibri"/>
              <a:cs typeface="Calibri"/>
            </a:rPr>
            <a:t>Std(mean)/mean(wind)</a:t>
          </a:r>
        </a:p>
      </dsp:txBody>
      <dsp:txXfrm>
        <a:off x="3027107" y="3276702"/>
        <a:ext cx="1108645" cy="724078"/>
      </dsp:txXfrm>
    </dsp:sp>
    <dsp:sp modelId="{45CB273A-F0C1-425C-B183-A1F07B8E14B0}">
      <dsp:nvSpPr>
        <dsp:cNvPr id="0" name=""/>
        <dsp:cNvSpPr/>
      </dsp:nvSpPr>
      <dsp:spPr>
        <a:xfrm>
          <a:off x="4706287" y="792949"/>
          <a:ext cx="2624666" cy="307653"/>
        </a:xfrm>
        <a:custGeom>
          <a:avLst/>
          <a:gdLst/>
          <a:ahLst/>
          <a:cxnLst/>
          <a:rect l="0" t="0" r="0" b="0"/>
          <a:pathLst>
            <a:path>
              <a:moveTo>
                <a:pt x="0" y="0"/>
              </a:moveTo>
              <a:lnTo>
                <a:pt x="0" y="153826"/>
              </a:lnTo>
              <a:lnTo>
                <a:pt x="2624666" y="153826"/>
              </a:lnTo>
              <a:lnTo>
                <a:pt x="2624666" y="30765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29602B-2722-430E-B7A0-6379B747695B}">
      <dsp:nvSpPr>
        <dsp:cNvPr id="0" name=""/>
        <dsp:cNvSpPr/>
      </dsp:nvSpPr>
      <dsp:spPr>
        <a:xfrm>
          <a:off x="6754103" y="1100602"/>
          <a:ext cx="1153699" cy="769132"/>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latin typeface="Calibri Light" panose="020F0302020204030204"/>
            </a:rPr>
            <a:t>Inputs</a:t>
          </a:r>
          <a:endParaRPr lang="en-US" sz="800" kern="1200" dirty="0"/>
        </a:p>
      </dsp:txBody>
      <dsp:txXfrm>
        <a:off x="6776630" y="1123129"/>
        <a:ext cx="1108645" cy="724078"/>
      </dsp:txXfrm>
    </dsp:sp>
    <dsp:sp modelId="{16876A55-2ADD-478A-AA17-FC27584547AA}">
      <dsp:nvSpPr>
        <dsp:cNvPr id="0" name=""/>
        <dsp:cNvSpPr/>
      </dsp:nvSpPr>
      <dsp:spPr>
        <a:xfrm>
          <a:off x="5081239" y="1869735"/>
          <a:ext cx="2249713" cy="307653"/>
        </a:xfrm>
        <a:custGeom>
          <a:avLst/>
          <a:gdLst/>
          <a:ahLst/>
          <a:cxnLst/>
          <a:rect l="0" t="0" r="0" b="0"/>
          <a:pathLst>
            <a:path>
              <a:moveTo>
                <a:pt x="2249713" y="0"/>
              </a:moveTo>
              <a:lnTo>
                <a:pt x="2249713" y="153826"/>
              </a:lnTo>
              <a:lnTo>
                <a:pt x="0" y="153826"/>
              </a:lnTo>
              <a:lnTo>
                <a:pt x="0" y="30765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01F85E3-4A97-460E-99D7-696DE0D90939}">
      <dsp:nvSpPr>
        <dsp:cNvPr id="0" name=""/>
        <dsp:cNvSpPr/>
      </dsp:nvSpPr>
      <dsp:spPr>
        <a:xfrm>
          <a:off x="4504389" y="2177389"/>
          <a:ext cx="1153699" cy="769132"/>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rtl="0">
            <a:lnSpc>
              <a:spcPct val="90000"/>
            </a:lnSpc>
            <a:spcBef>
              <a:spcPct val="0"/>
            </a:spcBef>
            <a:spcAft>
              <a:spcPct val="35000"/>
            </a:spcAft>
            <a:buNone/>
          </a:pPr>
          <a:r>
            <a:rPr lang="en-US" sz="800" b="1" kern="1200" dirty="0">
              <a:latin typeface="Calibri"/>
              <a:cs typeface="Calibri"/>
            </a:rPr>
            <a:t>Pitch angle</a:t>
          </a:r>
        </a:p>
      </dsp:txBody>
      <dsp:txXfrm>
        <a:off x="4526916" y="2199916"/>
        <a:ext cx="1108645" cy="724078"/>
      </dsp:txXfrm>
    </dsp:sp>
    <dsp:sp modelId="{CBE93664-C9CD-4BAF-AF10-698D147C719F}">
      <dsp:nvSpPr>
        <dsp:cNvPr id="0" name=""/>
        <dsp:cNvSpPr/>
      </dsp:nvSpPr>
      <dsp:spPr>
        <a:xfrm>
          <a:off x="6581048" y="1869735"/>
          <a:ext cx="749904" cy="307653"/>
        </a:xfrm>
        <a:custGeom>
          <a:avLst/>
          <a:gdLst/>
          <a:ahLst/>
          <a:cxnLst/>
          <a:rect l="0" t="0" r="0" b="0"/>
          <a:pathLst>
            <a:path>
              <a:moveTo>
                <a:pt x="749904" y="0"/>
              </a:moveTo>
              <a:lnTo>
                <a:pt x="749904" y="153826"/>
              </a:lnTo>
              <a:lnTo>
                <a:pt x="0" y="153826"/>
              </a:lnTo>
              <a:lnTo>
                <a:pt x="0" y="30765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619EF0E-DEB3-40E0-87AB-D77BD4C85BAF}">
      <dsp:nvSpPr>
        <dsp:cNvPr id="0" name=""/>
        <dsp:cNvSpPr/>
      </dsp:nvSpPr>
      <dsp:spPr>
        <a:xfrm>
          <a:off x="6004199" y="2177389"/>
          <a:ext cx="1153699" cy="769132"/>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1" kern="1200" dirty="0">
              <a:latin typeface="Calibri"/>
              <a:cs typeface="Calibri"/>
            </a:rPr>
            <a:t>Power</a:t>
          </a:r>
        </a:p>
      </dsp:txBody>
      <dsp:txXfrm>
        <a:off x="6026726" y="2199916"/>
        <a:ext cx="1108645" cy="724078"/>
      </dsp:txXfrm>
    </dsp:sp>
    <dsp:sp modelId="{81F0FBB2-34CA-47AD-8315-D895DA445435}">
      <dsp:nvSpPr>
        <dsp:cNvPr id="0" name=""/>
        <dsp:cNvSpPr/>
      </dsp:nvSpPr>
      <dsp:spPr>
        <a:xfrm>
          <a:off x="7330953" y="1869735"/>
          <a:ext cx="749904" cy="307653"/>
        </a:xfrm>
        <a:custGeom>
          <a:avLst/>
          <a:gdLst/>
          <a:ahLst/>
          <a:cxnLst/>
          <a:rect l="0" t="0" r="0" b="0"/>
          <a:pathLst>
            <a:path>
              <a:moveTo>
                <a:pt x="0" y="0"/>
              </a:moveTo>
              <a:lnTo>
                <a:pt x="0" y="153826"/>
              </a:lnTo>
              <a:lnTo>
                <a:pt x="749904" y="153826"/>
              </a:lnTo>
              <a:lnTo>
                <a:pt x="749904" y="30765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74A12A2-6110-463B-922E-ABD9D831BBF2}">
      <dsp:nvSpPr>
        <dsp:cNvPr id="0" name=""/>
        <dsp:cNvSpPr/>
      </dsp:nvSpPr>
      <dsp:spPr>
        <a:xfrm>
          <a:off x="7504008" y="2177389"/>
          <a:ext cx="1153699" cy="769132"/>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1" kern="1200" dirty="0">
              <a:latin typeface="Calibri"/>
              <a:cs typeface="Calibri"/>
            </a:rPr>
            <a:t>…..</a:t>
          </a:r>
        </a:p>
      </dsp:txBody>
      <dsp:txXfrm>
        <a:off x="7526535" y="2199916"/>
        <a:ext cx="1108645" cy="724078"/>
      </dsp:txXfrm>
    </dsp:sp>
    <dsp:sp modelId="{82DF174E-E4EF-423C-A17E-DADB66621BDA}">
      <dsp:nvSpPr>
        <dsp:cNvPr id="0" name=""/>
        <dsp:cNvSpPr/>
      </dsp:nvSpPr>
      <dsp:spPr>
        <a:xfrm>
          <a:off x="7330953" y="1869735"/>
          <a:ext cx="2249713" cy="307653"/>
        </a:xfrm>
        <a:custGeom>
          <a:avLst/>
          <a:gdLst/>
          <a:ahLst/>
          <a:cxnLst/>
          <a:rect l="0" t="0" r="0" b="0"/>
          <a:pathLst>
            <a:path>
              <a:moveTo>
                <a:pt x="0" y="0"/>
              </a:moveTo>
              <a:lnTo>
                <a:pt x="0" y="153826"/>
              </a:lnTo>
              <a:lnTo>
                <a:pt x="2249713" y="153826"/>
              </a:lnTo>
              <a:lnTo>
                <a:pt x="2249713" y="30765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3CDECA-124A-4FF0-908C-89214C2B2F6A}">
      <dsp:nvSpPr>
        <dsp:cNvPr id="0" name=""/>
        <dsp:cNvSpPr/>
      </dsp:nvSpPr>
      <dsp:spPr>
        <a:xfrm>
          <a:off x="9003817" y="2177389"/>
          <a:ext cx="1153699" cy="769132"/>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rtl="0">
            <a:lnSpc>
              <a:spcPct val="90000"/>
            </a:lnSpc>
            <a:spcBef>
              <a:spcPct val="0"/>
            </a:spcBef>
            <a:spcAft>
              <a:spcPct val="35000"/>
            </a:spcAft>
            <a:buNone/>
          </a:pPr>
          <a:r>
            <a:rPr lang="en-US" sz="800" b="1" kern="1200" dirty="0">
              <a:latin typeface="Calibri"/>
              <a:cs typeface="Calibri"/>
            </a:rPr>
            <a:t>Gen Speed</a:t>
          </a:r>
        </a:p>
      </dsp:txBody>
      <dsp:txXfrm>
        <a:off x="9026344" y="2199916"/>
        <a:ext cx="1108645" cy="72407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4/18/2023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git.informatik.uni-rostock.de/bckrlab/theses/master/2023_musa-kaleem_martin/-/blob/main/src/thesis/PreProcessing-YAW-0.ipynb"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hyperlink" Target="https://git.informatik.uni-rostock.de/bckrlab/theses/master/2023_musa-kaleem_martin/-/blob/main/src/thesis/PreProcessing-YAW-0.ipynb&#8203;"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git.informatik.uni-rostock.de/bckrlab/theses/master/2023_musa-kaleem_martin/-/blob/main/src/thesis/PreProcessing-YAW-0.ipynb"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git.informatik.uni-rostock.de/bckrlab/theses/master/2023_musa-kaleem_martin/-/blob/main/src/thesis/PreProcessing-YAW-0.ipynb" TargetMode="External"/><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hyperlink" Target="https://git.informatik.uni-rostock.de/bckrlab/theses/master/2023_musa-kaleem_martin/-/blob/main/src/thesis/PreProcessing-YAW-0.ipynb"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git.informatik.uni-rostock.de/bckrlab/theses/master/2023_musa-kaleem_martin/-/blob/main/src/thesis/randomForest-YAW-0.ipynb" TargetMode="External"/><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hyperlink" Target="https://git.informatik.uni-rostock.de/bckrlab/theses/master/2023_musa-kaleem_martin/-/blob/main/data/sensor"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Isosceles Triangle 2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a:extLst>
              <a:ext uri="{FF2B5EF4-FFF2-40B4-BE49-F238E27FC236}">
                <a16:creationId xmlns:a16="http://schemas.microsoft.com/office/drawing/2014/main" id="{519A6484-FB05-4454-B7F5-025343940C1F}"/>
              </a:ext>
            </a:extLst>
          </p:cNvPr>
          <p:cNvGraphicFramePr>
            <a:graphicFrameLocks noGrp="1"/>
          </p:cNvGraphicFramePr>
          <p:nvPr>
            <p:extLst>
              <p:ext uri="{D42A27DB-BD31-4B8C-83A1-F6EECF244321}">
                <p14:modId xmlns:p14="http://schemas.microsoft.com/office/powerpoint/2010/main" val="2116108038"/>
              </p:ext>
            </p:extLst>
          </p:nvPr>
        </p:nvGraphicFramePr>
        <p:xfrm>
          <a:off x="1923919" y="3666047"/>
          <a:ext cx="8162925" cy="2493132"/>
        </p:xfrm>
        <a:graphic>
          <a:graphicData uri="http://schemas.openxmlformats.org/drawingml/2006/table">
            <a:tbl>
              <a:tblPr firstRow="1" bandRow="1">
                <a:tableStyleId>{5C22544A-7EE6-4342-B048-85BDC9FD1C3A}</a:tableStyleId>
              </a:tblPr>
              <a:tblGrid>
                <a:gridCol w="8162925">
                  <a:extLst>
                    <a:ext uri="{9D8B030D-6E8A-4147-A177-3AD203B41FA5}">
                      <a16:colId xmlns:a16="http://schemas.microsoft.com/office/drawing/2014/main" val="3902407469"/>
                    </a:ext>
                  </a:extLst>
                </a:gridCol>
              </a:tblGrid>
              <a:tr h="959659">
                <a:tc>
                  <a:txBody>
                    <a:bodyPr/>
                    <a:lstStyle/>
                    <a:p>
                      <a:pPr algn="ctr" fontAlgn="base"/>
                      <a:r>
                        <a:rPr lang="en-US" sz="1800">
                          <a:effectLst/>
                        </a:rPr>
                        <a:t>Master Thesis Topic:​</a:t>
                      </a:r>
                      <a:endParaRPr lang="en-US">
                        <a:effectLst/>
                      </a:endParaRPr>
                    </a:p>
                    <a:p>
                      <a:pPr algn="ctr" fontAlgn="base"/>
                      <a:r>
                        <a:rPr lang="en-US" sz="1800">
                          <a:effectLst/>
                        </a:rPr>
                        <a:t>Predicting the wind condition of wind turbines using machine learning​</a:t>
                      </a:r>
                      <a:br>
                        <a:rPr lang="en-US" sz="1800">
                          <a:effectLst/>
                        </a:rPr>
                      </a:br>
                      <a:r>
                        <a:rPr lang="en-US" sz="1800">
                          <a:effectLst/>
                        </a:rPr>
                        <a:t>​</a:t>
                      </a:r>
                      <a:endParaRPr lang="en-US" b="1">
                        <a:solidFill>
                          <a:srgbClr val="FFFFFF"/>
                        </a:solidFill>
                        <a:effectLst/>
                      </a:endParaRPr>
                    </a:p>
                  </a:txBody>
                  <a:tcPr/>
                </a:tc>
                <a:extLst>
                  <a:ext uri="{0D108BD9-81ED-4DB2-BD59-A6C34878D82A}">
                    <a16:rowId xmlns:a16="http://schemas.microsoft.com/office/drawing/2014/main" val="3154443382"/>
                  </a:ext>
                </a:extLst>
              </a:tr>
              <a:tr h="1533473">
                <a:tc>
                  <a:txBody>
                    <a:bodyPr/>
                    <a:lstStyle/>
                    <a:p>
                      <a:pPr algn="ctr" fontAlgn="base"/>
                      <a:r>
                        <a:rPr lang="en-US" sz="1800">
                          <a:effectLst/>
                        </a:rPr>
                        <a:t>By:​</a:t>
                      </a:r>
                      <a:endParaRPr lang="en-US">
                        <a:effectLst/>
                      </a:endParaRPr>
                    </a:p>
                    <a:p>
                      <a:pPr algn="ctr" fontAlgn="base"/>
                      <a:r>
                        <a:rPr lang="en-US" sz="1800">
                          <a:effectLst/>
                        </a:rPr>
                        <a:t>Muhammad Musa Kaleem​</a:t>
                      </a:r>
                      <a:endParaRPr lang="en-US">
                        <a:effectLst/>
                      </a:endParaRPr>
                    </a:p>
                    <a:p>
                      <a:pPr algn="ctr" fontAlgn="base"/>
                      <a:r>
                        <a:rPr lang="en-US" sz="1800">
                          <a:effectLst/>
                        </a:rPr>
                        <a:t>​</a:t>
                      </a:r>
                      <a:endParaRPr lang="en-US">
                        <a:effectLst/>
                      </a:endParaRPr>
                    </a:p>
                    <a:p>
                      <a:pPr algn="ctr" fontAlgn="base"/>
                      <a:r>
                        <a:rPr lang="en-US" sz="1800">
                          <a:effectLst/>
                        </a:rPr>
                        <a:t>Supervised By:​</a:t>
                      </a:r>
                      <a:endParaRPr lang="en-US">
                        <a:effectLst/>
                      </a:endParaRPr>
                    </a:p>
                    <a:p>
                      <a:pPr algn="ctr" fontAlgn="base"/>
                      <a:r>
                        <a:rPr lang="en-US" sz="1800">
                          <a:effectLst/>
                        </a:rPr>
                        <a:t>Prof Martin Becker​</a:t>
                      </a:r>
                      <a:endParaRPr lang="en-US">
                        <a:effectLst/>
                      </a:endParaRPr>
                    </a:p>
                  </a:txBody>
                  <a:tcPr/>
                </a:tc>
                <a:extLst>
                  <a:ext uri="{0D108BD9-81ED-4DB2-BD59-A6C34878D82A}">
                    <a16:rowId xmlns:a16="http://schemas.microsoft.com/office/drawing/2014/main" val="1567635924"/>
                  </a:ext>
                </a:extLst>
              </a:tr>
            </a:tbl>
          </a:graphicData>
        </a:graphic>
      </p:graphicFrame>
      <p:pic>
        <p:nvPicPr>
          <p:cNvPr id="6" name="Picture 6" descr="Logo&#10;&#10;Description automatically generated">
            <a:extLst>
              <a:ext uri="{FF2B5EF4-FFF2-40B4-BE49-F238E27FC236}">
                <a16:creationId xmlns:a16="http://schemas.microsoft.com/office/drawing/2014/main" id="{D00C932D-D4A3-8AB1-1AAF-19A3D903326E}"/>
              </a:ext>
            </a:extLst>
          </p:cNvPr>
          <p:cNvPicPr>
            <a:picLocks noChangeAspect="1"/>
          </p:cNvPicPr>
          <p:nvPr/>
        </p:nvPicPr>
        <p:blipFill>
          <a:blip r:embed="rId2"/>
          <a:stretch>
            <a:fillRect/>
          </a:stretch>
        </p:blipFill>
        <p:spPr>
          <a:xfrm>
            <a:off x="4477786" y="643467"/>
            <a:ext cx="2443856" cy="2473065"/>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C9A05-656E-BDA2-30A2-B72AAA37DEAE}"/>
              </a:ext>
            </a:extLst>
          </p:cNvPr>
          <p:cNvSpPr>
            <a:spLocks noGrp="1"/>
          </p:cNvSpPr>
          <p:nvPr>
            <p:ph type="title"/>
          </p:nvPr>
        </p:nvSpPr>
        <p:spPr>
          <a:xfrm>
            <a:off x="838200" y="365125"/>
            <a:ext cx="10515600" cy="798749"/>
          </a:xfrm>
        </p:spPr>
        <p:txBody>
          <a:bodyPr>
            <a:normAutofit/>
          </a:bodyPr>
          <a:lstStyle/>
          <a:p>
            <a:r>
              <a:rPr lang="en-US" sz="3200" b="1" dirty="0">
                <a:latin typeface="Calibri"/>
                <a:cs typeface="Calibri Light"/>
              </a:rPr>
              <a:t>How sensors captured the data?</a:t>
            </a:r>
            <a:endParaRPr lang="en-US" sz="3200" b="1" dirty="0">
              <a:latin typeface="Calibri"/>
              <a:cs typeface="Calibri"/>
            </a:endParaRPr>
          </a:p>
        </p:txBody>
      </p:sp>
      <p:sp>
        <p:nvSpPr>
          <p:cNvPr id="3" name="Content Placeholder 2">
            <a:extLst>
              <a:ext uri="{FF2B5EF4-FFF2-40B4-BE49-F238E27FC236}">
                <a16:creationId xmlns:a16="http://schemas.microsoft.com/office/drawing/2014/main" id="{35D77C60-C153-7196-32AC-708C019D9272}"/>
              </a:ext>
            </a:extLst>
          </p:cNvPr>
          <p:cNvSpPr>
            <a:spLocks noGrp="1"/>
          </p:cNvSpPr>
          <p:nvPr>
            <p:ph idx="1"/>
          </p:nvPr>
        </p:nvSpPr>
        <p:spPr>
          <a:xfrm>
            <a:off x="838200" y="1289403"/>
            <a:ext cx="10515600" cy="4887560"/>
          </a:xfrm>
        </p:spPr>
        <p:txBody>
          <a:bodyPr vert="horz" lIns="91440" tIns="45720" rIns="91440" bIns="45720" rtlCol="0" anchor="t">
            <a:normAutofit/>
          </a:bodyPr>
          <a:lstStyle/>
          <a:p>
            <a:pPr marL="0" indent="0">
              <a:buNone/>
            </a:pPr>
            <a:endParaRPr lang="en-US" dirty="0">
              <a:cs typeface="Calibri"/>
            </a:endParaRPr>
          </a:p>
          <a:p>
            <a:pPr>
              <a:buFont typeface="Arial"/>
              <a:buChar char="•"/>
            </a:pPr>
            <a:r>
              <a:rPr lang="en-US" sz="2400" dirty="0">
                <a:cs typeface="Calibri"/>
              </a:rPr>
              <a:t>The sensor takes one data point every </a:t>
            </a:r>
            <a:r>
              <a:rPr lang="en-US" sz="2400" b="1" dirty="0">
                <a:cs typeface="Calibri"/>
              </a:rPr>
              <a:t>0.03</a:t>
            </a:r>
          </a:p>
          <a:p>
            <a:pPr>
              <a:buFont typeface="Arial"/>
              <a:buChar char="•"/>
            </a:pPr>
            <a:r>
              <a:rPr lang="en-US" sz="2400" dirty="0">
                <a:cs typeface="Calibri"/>
              </a:rPr>
              <a:t>In 1 second it takes </a:t>
            </a:r>
            <a:r>
              <a:rPr lang="en-US" sz="2400" b="1" dirty="0">
                <a:cs typeface="Calibri"/>
              </a:rPr>
              <a:t>33</a:t>
            </a:r>
            <a:r>
              <a:rPr lang="en-US" sz="2400" dirty="0">
                <a:cs typeface="Calibri"/>
              </a:rPr>
              <a:t> data points</a:t>
            </a:r>
          </a:p>
          <a:p>
            <a:pPr>
              <a:buFont typeface="Arial"/>
              <a:buChar char="•"/>
            </a:pPr>
            <a:r>
              <a:rPr lang="en-US" sz="2400" dirty="0">
                <a:cs typeface="Calibri"/>
              </a:rPr>
              <a:t>Each file contain time series to </a:t>
            </a:r>
            <a:r>
              <a:rPr lang="en-US" sz="2400" b="1" dirty="0">
                <a:cs typeface="Calibri"/>
              </a:rPr>
              <a:t>500s</a:t>
            </a:r>
            <a:r>
              <a:rPr lang="en-US" sz="2400" dirty="0">
                <a:cs typeface="Calibri"/>
              </a:rPr>
              <a:t> which is </a:t>
            </a:r>
            <a:r>
              <a:rPr lang="en-US" sz="2400" b="1" dirty="0">
                <a:cs typeface="Calibri"/>
              </a:rPr>
              <a:t>8min,20s</a:t>
            </a:r>
            <a:r>
              <a:rPr lang="en-US" sz="2400" dirty="0">
                <a:cs typeface="Calibri"/>
              </a:rPr>
              <a:t> and </a:t>
            </a:r>
            <a:r>
              <a:rPr lang="en-US" sz="2400" b="1" dirty="0">
                <a:cs typeface="Calibri"/>
              </a:rPr>
              <a:t>16.667 </a:t>
            </a:r>
            <a:r>
              <a:rPr lang="en-US" sz="2400" dirty="0">
                <a:cs typeface="Calibri"/>
              </a:rPr>
              <a:t>data points per sensor)</a:t>
            </a:r>
          </a:p>
          <a:p>
            <a:pPr marL="0" indent="0">
              <a:buNone/>
            </a:pPr>
            <a:endParaRPr lang="en-US" dirty="0">
              <a:cs typeface="Calibri"/>
            </a:endParaRPr>
          </a:p>
        </p:txBody>
      </p:sp>
    </p:spTree>
    <p:extLst>
      <p:ext uri="{BB962C8B-B14F-4D97-AF65-F5344CB8AC3E}">
        <p14:creationId xmlns:p14="http://schemas.microsoft.com/office/powerpoint/2010/main" val="3431844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B4C6C-270B-7303-1BBB-83C33A410835}"/>
              </a:ext>
            </a:extLst>
          </p:cNvPr>
          <p:cNvSpPr>
            <a:spLocks noGrp="1"/>
          </p:cNvSpPr>
          <p:nvPr>
            <p:ph type="title"/>
          </p:nvPr>
        </p:nvSpPr>
        <p:spPr>
          <a:xfrm>
            <a:off x="838200" y="365125"/>
            <a:ext cx="10515600" cy="907392"/>
          </a:xfrm>
        </p:spPr>
        <p:txBody>
          <a:bodyPr>
            <a:normAutofit/>
          </a:bodyPr>
          <a:lstStyle/>
          <a:p>
            <a:r>
              <a:rPr lang="en-US" sz="3600" b="1" dirty="0">
                <a:latin typeface="Calibri"/>
                <a:cs typeface="Calibri Light"/>
              </a:rPr>
              <a:t>Formation of Dataset</a:t>
            </a:r>
          </a:p>
        </p:txBody>
      </p:sp>
      <p:sp>
        <p:nvSpPr>
          <p:cNvPr id="3" name="Content Placeholder 2">
            <a:extLst>
              <a:ext uri="{FF2B5EF4-FFF2-40B4-BE49-F238E27FC236}">
                <a16:creationId xmlns:a16="http://schemas.microsoft.com/office/drawing/2014/main" id="{CEA6E90C-9953-0668-E00A-944F64EB01C4}"/>
              </a:ext>
            </a:extLst>
          </p:cNvPr>
          <p:cNvSpPr>
            <a:spLocks noGrp="1"/>
          </p:cNvSpPr>
          <p:nvPr>
            <p:ph idx="1"/>
          </p:nvPr>
        </p:nvSpPr>
        <p:spPr>
          <a:xfrm>
            <a:off x="838200" y="1333113"/>
            <a:ext cx="10515600" cy="4843850"/>
          </a:xfrm>
        </p:spPr>
        <p:txBody>
          <a:bodyPr vert="horz" lIns="91440" tIns="45720" rIns="91440" bIns="45720" rtlCol="0" anchor="t">
            <a:normAutofit/>
          </a:bodyPr>
          <a:lstStyle/>
          <a:p>
            <a:pPr marL="0" indent="0">
              <a:buNone/>
            </a:pPr>
            <a:r>
              <a:rPr lang="en-US" b="1" dirty="0">
                <a:cs typeface="Calibri" panose="020F0502020204030204"/>
              </a:rPr>
              <a:t>Dataset compose of Rows, Columns</a:t>
            </a:r>
            <a:r>
              <a:rPr lang="en-US" dirty="0">
                <a:cs typeface="Calibri" panose="020F0502020204030204"/>
              </a:rPr>
              <a:t> </a:t>
            </a:r>
          </a:p>
          <a:p>
            <a:pPr marL="457200" indent="-457200"/>
            <a:r>
              <a:rPr lang="en-US" b="1" dirty="0">
                <a:cs typeface="Calibri" panose="020F0502020204030204"/>
              </a:rPr>
              <a:t>Rows </a:t>
            </a:r>
          </a:p>
          <a:p>
            <a:pPr marL="0" indent="0">
              <a:buNone/>
            </a:pPr>
            <a:r>
              <a:rPr lang="en-US" sz="2000" dirty="0">
                <a:cs typeface="Calibri" panose="020F0502020204030204"/>
              </a:rPr>
              <a:t>        </a:t>
            </a:r>
            <a:r>
              <a:rPr lang="en-US" sz="2400" dirty="0">
                <a:cs typeface="Calibri" panose="020F0502020204030204"/>
              </a:rPr>
              <a:t>Each dataset consist of 1800+ records </a:t>
            </a:r>
          </a:p>
          <a:p>
            <a:pPr marL="0" indent="0">
              <a:buNone/>
            </a:pPr>
            <a:endParaRPr lang="en-US" sz="2400" dirty="0">
              <a:cs typeface="Calibri" panose="020F0502020204030204"/>
            </a:endParaRPr>
          </a:p>
          <a:p>
            <a:pPr marL="342900" indent="-342900"/>
            <a:r>
              <a:rPr lang="en-US" b="1" dirty="0">
                <a:cs typeface="Calibri" panose="020F0502020204030204"/>
              </a:rPr>
              <a:t>Columns </a:t>
            </a:r>
            <a:r>
              <a:rPr lang="en-US" dirty="0">
                <a:cs typeface="Calibri" panose="020F0502020204030204"/>
              </a:rPr>
              <a:t>(represent different sensors)</a:t>
            </a:r>
          </a:p>
          <a:p>
            <a:pPr marL="0" indent="0">
              <a:buNone/>
            </a:pPr>
            <a:r>
              <a:rPr lang="en-US" sz="2000" dirty="0">
                <a:cs typeface="Calibri" panose="020F0502020204030204"/>
              </a:rPr>
              <a:t>       </a:t>
            </a:r>
            <a:r>
              <a:rPr lang="en-US" sz="2400" dirty="0">
                <a:cs typeface="Calibri" panose="020F0502020204030204"/>
              </a:rPr>
              <a:t>Originally data set consist of 21 columns </a:t>
            </a:r>
            <a:endParaRPr lang="en-US" sz="2400" dirty="0"/>
          </a:p>
          <a:p>
            <a:pPr marL="0" indent="0">
              <a:buNone/>
            </a:pPr>
            <a:endParaRPr lang="en-US" dirty="0">
              <a:cs typeface="Calibri" panose="020F0502020204030204"/>
            </a:endParaRPr>
          </a:p>
          <a:p>
            <a:pPr marL="0" indent="0">
              <a:buNone/>
            </a:pPr>
            <a:endParaRPr lang="en-US" dirty="0">
              <a:cs typeface="Calibri" panose="020F0502020204030204"/>
            </a:endParaRPr>
          </a:p>
        </p:txBody>
      </p:sp>
      <p:graphicFrame>
        <p:nvGraphicFramePr>
          <p:cNvPr id="4" name="Diagram 3">
            <a:extLst>
              <a:ext uri="{FF2B5EF4-FFF2-40B4-BE49-F238E27FC236}">
                <a16:creationId xmlns:a16="http://schemas.microsoft.com/office/drawing/2014/main" id="{19160092-D253-74E6-3144-C1A6A2E9FE0C}"/>
              </a:ext>
            </a:extLst>
          </p:cNvPr>
          <p:cNvGraphicFramePr/>
          <p:nvPr>
            <p:extLst>
              <p:ext uri="{D42A27DB-BD31-4B8C-83A1-F6EECF244321}">
                <p14:modId xmlns:p14="http://schemas.microsoft.com/office/powerpoint/2010/main" val="2129434080"/>
              </p:ext>
            </p:extLst>
          </p:nvPr>
        </p:nvGraphicFramePr>
        <p:xfrm>
          <a:off x="4767146" y="1330713"/>
          <a:ext cx="7201829" cy="66405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9212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E04C9-B6F2-9803-53EF-1E90BD7D23DE}"/>
              </a:ext>
            </a:extLst>
          </p:cNvPr>
          <p:cNvSpPr>
            <a:spLocks noGrp="1"/>
          </p:cNvSpPr>
          <p:nvPr>
            <p:ph type="title"/>
          </p:nvPr>
        </p:nvSpPr>
        <p:spPr>
          <a:xfrm>
            <a:off x="838200" y="365125"/>
            <a:ext cx="10515600" cy="712246"/>
          </a:xfrm>
        </p:spPr>
        <p:txBody>
          <a:bodyPr>
            <a:normAutofit/>
          </a:bodyPr>
          <a:lstStyle/>
          <a:p>
            <a:r>
              <a:rPr lang="en-US" sz="3600" b="1" dirty="0">
                <a:latin typeface="Calibri"/>
                <a:cs typeface="Calibri Light"/>
              </a:rPr>
              <a:t>Sample of Dataset</a:t>
            </a:r>
            <a:endParaRPr lang="en-US" sz="3600" b="1">
              <a:latin typeface="Calibri"/>
              <a:cs typeface="Calibri"/>
            </a:endParaRPr>
          </a:p>
        </p:txBody>
      </p:sp>
      <p:sp>
        <p:nvSpPr>
          <p:cNvPr id="6" name="Footer Placeholder 5">
            <a:extLst>
              <a:ext uri="{FF2B5EF4-FFF2-40B4-BE49-F238E27FC236}">
                <a16:creationId xmlns:a16="http://schemas.microsoft.com/office/drawing/2014/main" id="{74B5A2F9-CCE8-6DCE-4620-A43407E1981D}"/>
              </a:ext>
            </a:extLst>
          </p:cNvPr>
          <p:cNvSpPr>
            <a:spLocks noGrp="1"/>
          </p:cNvSpPr>
          <p:nvPr>
            <p:ph type="ftr" sz="quarter" idx="11"/>
          </p:nvPr>
        </p:nvSpPr>
        <p:spPr>
          <a:xfrm>
            <a:off x="1530752" y="6356350"/>
            <a:ext cx="9255888" cy="365125"/>
          </a:xfrm>
        </p:spPr>
        <p:txBody>
          <a:bodyPr/>
          <a:lstStyle/>
          <a:p>
            <a:r>
              <a:rPr lang="en-US" dirty="0">
                <a:solidFill>
                  <a:srgbClr val="0563C1"/>
                </a:solidFill>
                <a:hlinkClick r:id="rId2"/>
              </a:rPr>
              <a:t>https://git.informatik.uni-rostock.de/bckrlab/theses/master/2023_musa-kaleem_martin/-/blob/main/src/thesis/PreProcessing-YAW-0.ipynb</a:t>
            </a:r>
            <a:endParaRPr lang="en-US">
              <a:solidFill>
                <a:srgbClr val="0563C1"/>
              </a:solidFill>
              <a:hlinkClick r:id="rId2"/>
            </a:endParaRPr>
          </a:p>
          <a:p>
            <a:endParaRPr lang="en-US" dirty="0">
              <a:cs typeface="Calibri"/>
            </a:endParaRPr>
          </a:p>
        </p:txBody>
      </p:sp>
      <p:graphicFrame>
        <p:nvGraphicFramePr>
          <p:cNvPr id="8" name="Table 7">
            <a:extLst>
              <a:ext uri="{FF2B5EF4-FFF2-40B4-BE49-F238E27FC236}">
                <a16:creationId xmlns:a16="http://schemas.microsoft.com/office/drawing/2014/main" id="{5F0EEA0D-5004-7685-FA90-1C6FF7415439}"/>
              </a:ext>
            </a:extLst>
          </p:cNvPr>
          <p:cNvGraphicFramePr>
            <a:graphicFrameLocks noGrp="1"/>
          </p:cNvGraphicFramePr>
          <p:nvPr>
            <p:extLst>
              <p:ext uri="{D42A27DB-BD31-4B8C-83A1-F6EECF244321}">
                <p14:modId xmlns:p14="http://schemas.microsoft.com/office/powerpoint/2010/main" val="1671257034"/>
              </p:ext>
            </p:extLst>
          </p:nvPr>
        </p:nvGraphicFramePr>
        <p:xfrm>
          <a:off x="129492" y="5996651"/>
          <a:ext cx="1862996" cy="318164"/>
        </p:xfrm>
        <a:graphic>
          <a:graphicData uri="http://schemas.openxmlformats.org/drawingml/2006/table">
            <a:tbl>
              <a:tblPr firstRow="1" bandRow="1">
                <a:tableStyleId>{5C22544A-7EE6-4342-B048-85BDC9FD1C3A}</a:tableStyleId>
              </a:tblPr>
              <a:tblGrid>
                <a:gridCol w="1862996">
                  <a:extLst>
                    <a:ext uri="{9D8B030D-6E8A-4147-A177-3AD203B41FA5}">
                      <a16:colId xmlns:a16="http://schemas.microsoft.com/office/drawing/2014/main" val="4059600756"/>
                    </a:ext>
                  </a:extLst>
                </a:gridCol>
              </a:tblGrid>
              <a:tr h="318164">
                <a:tc>
                  <a:txBody>
                    <a:bodyPr/>
                    <a:lstStyle/>
                    <a:p>
                      <a:pPr lvl="0">
                        <a:buNone/>
                      </a:pPr>
                      <a:r>
                        <a:rPr lang="en-US" sz="1400" dirty="0">
                          <a:effectLst/>
                        </a:rPr>
                        <a:t>Source:</a:t>
                      </a:r>
                    </a:p>
                  </a:txBody>
                  <a:tcPr/>
                </a:tc>
                <a:extLst>
                  <a:ext uri="{0D108BD9-81ED-4DB2-BD59-A6C34878D82A}">
                    <a16:rowId xmlns:a16="http://schemas.microsoft.com/office/drawing/2014/main" val="649382696"/>
                  </a:ext>
                </a:extLst>
              </a:tr>
            </a:tbl>
          </a:graphicData>
        </a:graphic>
      </p:graphicFrame>
      <p:sp>
        <p:nvSpPr>
          <p:cNvPr id="10" name="Content Placeholder 9">
            <a:extLst>
              <a:ext uri="{FF2B5EF4-FFF2-40B4-BE49-F238E27FC236}">
                <a16:creationId xmlns:a16="http://schemas.microsoft.com/office/drawing/2014/main" id="{E04DE5EE-9BDA-B914-5170-CBB7BE464353}"/>
              </a:ext>
            </a:extLst>
          </p:cNvPr>
          <p:cNvSpPr>
            <a:spLocks noGrp="1"/>
          </p:cNvSpPr>
          <p:nvPr>
            <p:ph idx="1"/>
          </p:nvPr>
        </p:nvSpPr>
        <p:spPr>
          <a:xfrm>
            <a:off x="56909" y="976815"/>
            <a:ext cx="12029954" cy="5161565"/>
          </a:xfrm>
        </p:spPr>
        <p:txBody>
          <a:bodyPr vert="horz" lIns="91440" tIns="45720" rIns="91440" bIns="45720" rtlCol="0" anchor="t">
            <a:normAutofit/>
          </a:bodyPr>
          <a:lstStyle/>
          <a:p>
            <a:pPr marL="457200" indent="-457200"/>
            <a:r>
              <a:rPr lang="en-US" sz="2400" dirty="0">
                <a:cs typeface="Calibri" panose="020F0502020204030204"/>
              </a:rPr>
              <a:t>Dataset of YAW-0, File 1 (0001.int)</a:t>
            </a:r>
            <a:endParaRPr lang="en-US" sz="2400" dirty="0"/>
          </a:p>
        </p:txBody>
      </p:sp>
      <p:pic>
        <p:nvPicPr>
          <p:cNvPr id="11" name="Picture 11" descr="Table&#10;&#10;Description automatically generated">
            <a:extLst>
              <a:ext uri="{FF2B5EF4-FFF2-40B4-BE49-F238E27FC236}">
                <a16:creationId xmlns:a16="http://schemas.microsoft.com/office/drawing/2014/main" id="{BF3768D7-0993-E99D-37D3-EE58DB96A19B}"/>
              </a:ext>
            </a:extLst>
          </p:cNvPr>
          <p:cNvPicPr>
            <a:picLocks noChangeAspect="1"/>
          </p:cNvPicPr>
          <p:nvPr/>
        </p:nvPicPr>
        <p:blipFill>
          <a:blip r:embed="rId3"/>
          <a:stretch>
            <a:fillRect/>
          </a:stretch>
        </p:blipFill>
        <p:spPr>
          <a:xfrm>
            <a:off x="4849793" y="195134"/>
            <a:ext cx="6967959" cy="2715607"/>
          </a:xfrm>
          <a:prstGeom prst="rect">
            <a:avLst/>
          </a:prstGeom>
        </p:spPr>
      </p:pic>
      <p:pic>
        <p:nvPicPr>
          <p:cNvPr id="12" name="Picture 12" descr="Table&#10;&#10;Description automatically generated">
            <a:extLst>
              <a:ext uri="{FF2B5EF4-FFF2-40B4-BE49-F238E27FC236}">
                <a16:creationId xmlns:a16="http://schemas.microsoft.com/office/drawing/2014/main" id="{1C8468A7-B9FB-6EB1-CD9E-153A47F7C7F1}"/>
              </a:ext>
            </a:extLst>
          </p:cNvPr>
          <p:cNvPicPr>
            <a:picLocks noChangeAspect="1"/>
          </p:cNvPicPr>
          <p:nvPr/>
        </p:nvPicPr>
        <p:blipFill>
          <a:blip r:embed="rId4"/>
          <a:stretch>
            <a:fillRect/>
          </a:stretch>
        </p:blipFill>
        <p:spPr>
          <a:xfrm>
            <a:off x="268147" y="3165557"/>
            <a:ext cx="7305554" cy="2591036"/>
          </a:xfrm>
          <a:prstGeom prst="rect">
            <a:avLst/>
          </a:prstGeom>
        </p:spPr>
      </p:pic>
    </p:spTree>
    <p:extLst>
      <p:ext uri="{BB962C8B-B14F-4D97-AF65-F5344CB8AC3E}">
        <p14:creationId xmlns:p14="http://schemas.microsoft.com/office/powerpoint/2010/main" val="2642608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94973-B317-B8C6-6F3B-317DF974AB59}"/>
              </a:ext>
            </a:extLst>
          </p:cNvPr>
          <p:cNvSpPr>
            <a:spLocks noGrp="1"/>
          </p:cNvSpPr>
          <p:nvPr>
            <p:ph type="title"/>
          </p:nvPr>
        </p:nvSpPr>
        <p:spPr>
          <a:xfrm>
            <a:off x="838200" y="365125"/>
            <a:ext cx="10515600" cy="881867"/>
          </a:xfrm>
        </p:spPr>
        <p:txBody>
          <a:bodyPr>
            <a:normAutofit/>
          </a:bodyPr>
          <a:lstStyle/>
          <a:p>
            <a:r>
              <a:rPr lang="en-US" sz="3200" b="1" dirty="0">
                <a:latin typeface="Calibri"/>
                <a:cs typeface="Calibri Light"/>
              </a:rPr>
              <a:t>What are the labels (targets)</a:t>
            </a:r>
          </a:p>
        </p:txBody>
      </p:sp>
      <p:sp>
        <p:nvSpPr>
          <p:cNvPr id="3" name="Content Placeholder 2">
            <a:extLst>
              <a:ext uri="{FF2B5EF4-FFF2-40B4-BE49-F238E27FC236}">
                <a16:creationId xmlns:a16="http://schemas.microsoft.com/office/drawing/2014/main" id="{FFC22E49-FB33-1CBB-6632-74D1C00A1008}"/>
              </a:ext>
            </a:extLst>
          </p:cNvPr>
          <p:cNvSpPr>
            <a:spLocks noGrp="1"/>
          </p:cNvSpPr>
          <p:nvPr>
            <p:ph idx="1"/>
          </p:nvPr>
        </p:nvSpPr>
        <p:spPr>
          <a:xfrm>
            <a:off x="838200" y="1314410"/>
            <a:ext cx="10515600" cy="4862553"/>
          </a:xfrm>
        </p:spPr>
        <p:txBody>
          <a:bodyPr vert="horz" lIns="91440" tIns="45720" rIns="91440" bIns="45720" rtlCol="0" anchor="t">
            <a:normAutofit/>
          </a:bodyPr>
          <a:lstStyle/>
          <a:p>
            <a:pPr marL="0" indent="0">
              <a:buNone/>
            </a:pPr>
            <a:r>
              <a:rPr lang="en-US" sz="2400" b="1" dirty="0">
                <a:ea typeface="+mn-lt"/>
                <a:cs typeface="+mn-lt"/>
              </a:rPr>
              <a:t>In </a:t>
            </a:r>
            <a:r>
              <a:rPr lang="en-US" sz="2400" dirty="0">
                <a:ea typeface="+mn-lt"/>
                <a:cs typeface="+mn-lt"/>
              </a:rPr>
              <a:t>predictive modeling, labels refer to the system feature or outcome that we are trying to predict based on other features or input variable</a:t>
            </a:r>
          </a:p>
          <a:p>
            <a:pPr marL="0" indent="0">
              <a:buNone/>
            </a:pPr>
            <a:endParaRPr lang="en-US" sz="2400" dirty="0">
              <a:cs typeface="Calibri"/>
            </a:endParaRPr>
          </a:p>
          <a:p>
            <a:pPr marL="342900" indent="-342900"/>
            <a:r>
              <a:rPr lang="en-US" sz="2400" dirty="0">
                <a:cs typeface="Calibri"/>
              </a:rPr>
              <a:t>Our targets are</a:t>
            </a:r>
          </a:p>
          <a:p>
            <a:pPr marL="457200" indent="-457200">
              <a:buAutoNum type="arabicPeriod"/>
            </a:pPr>
            <a:r>
              <a:rPr lang="en-US" sz="2400" dirty="0">
                <a:cs typeface="Calibri"/>
              </a:rPr>
              <a:t>      Wind speed --&gt; mean(wind speed)</a:t>
            </a:r>
          </a:p>
          <a:p>
            <a:pPr marL="457200" indent="-457200">
              <a:buAutoNum type="arabicPeriod"/>
            </a:pPr>
            <a:r>
              <a:rPr lang="en-US" sz="2400" dirty="0">
                <a:cs typeface="Calibri"/>
              </a:rPr>
              <a:t>      Yaw error --&gt;  mean(yaw error)</a:t>
            </a:r>
          </a:p>
          <a:p>
            <a:pPr marL="457200" indent="-457200">
              <a:buAutoNum type="arabicPeriod"/>
            </a:pPr>
            <a:r>
              <a:rPr lang="en-US" sz="2400" dirty="0">
                <a:cs typeface="Calibri"/>
              </a:rPr>
              <a:t>      Turbulence --&gt; std(wind speed/mean(wind speed))</a:t>
            </a:r>
          </a:p>
          <a:p>
            <a:pPr marL="457200" indent="-457200">
              <a:buAutoNum type="arabicPeriod"/>
            </a:pPr>
            <a:endParaRPr lang="en-US" sz="2400" dirty="0">
              <a:cs typeface="Calibri"/>
            </a:endParaRPr>
          </a:p>
          <a:p>
            <a:pPr marL="457200" indent="-457200">
              <a:buAutoNum type="arabicPeriod"/>
            </a:pPr>
            <a:endParaRPr lang="en-US" sz="2400" dirty="0">
              <a:cs typeface="Calibri"/>
            </a:endParaRPr>
          </a:p>
          <a:p>
            <a:pPr marL="0" indent="0">
              <a:buNone/>
            </a:pPr>
            <a:r>
              <a:rPr lang="en-US" sz="1400" dirty="0">
                <a:cs typeface="Calibri"/>
              </a:rPr>
              <a:t>*std: </a:t>
            </a:r>
            <a:r>
              <a:rPr lang="en-US" sz="1400" dirty="0">
                <a:solidFill>
                  <a:srgbClr val="202124"/>
                </a:solidFill>
                <a:ea typeface="+mn-lt"/>
                <a:cs typeface="+mn-lt"/>
              </a:rPr>
              <a:t>standard deviation</a:t>
            </a:r>
            <a:endParaRPr lang="en-US" sz="1400" dirty="0">
              <a:cs typeface="Calibri"/>
            </a:endParaRPr>
          </a:p>
        </p:txBody>
      </p:sp>
    </p:spTree>
    <p:extLst>
      <p:ext uri="{BB962C8B-B14F-4D97-AF65-F5344CB8AC3E}">
        <p14:creationId xmlns:p14="http://schemas.microsoft.com/office/powerpoint/2010/main" val="664402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C90D2-8E54-EC74-3A00-AE58D067E072}"/>
              </a:ext>
            </a:extLst>
          </p:cNvPr>
          <p:cNvSpPr>
            <a:spLocks noGrp="1"/>
          </p:cNvSpPr>
          <p:nvPr>
            <p:ph type="title"/>
          </p:nvPr>
        </p:nvSpPr>
        <p:spPr>
          <a:xfrm>
            <a:off x="838200" y="365125"/>
            <a:ext cx="10515600" cy="996304"/>
          </a:xfrm>
        </p:spPr>
        <p:txBody>
          <a:bodyPr/>
          <a:lstStyle/>
          <a:p>
            <a:r>
              <a:rPr lang="en-US" sz="3200" b="1" dirty="0">
                <a:latin typeface="Calibri"/>
                <a:cs typeface="Calibri"/>
              </a:rPr>
              <a:t>What are the features(inputs)</a:t>
            </a:r>
            <a:endParaRPr lang="en-US" sz="3200" dirty="0">
              <a:latin typeface="Calibri"/>
              <a:cs typeface="Calibri"/>
            </a:endParaRPr>
          </a:p>
          <a:p>
            <a:endParaRPr lang="en-US" dirty="0">
              <a:cs typeface="Calibri Light"/>
            </a:endParaRPr>
          </a:p>
        </p:txBody>
      </p:sp>
      <p:sp>
        <p:nvSpPr>
          <p:cNvPr id="3" name="Content Placeholder 2">
            <a:extLst>
              <a:ext uri="{FF2B5EF4-FFF2-40B4-BE49-F238E27FC236}">
                <a16:creationId xmlns:a16="http://schemas.microsoft.com/office/drawing/2014/main" id="{53D8AF0F-FA0B-94D5-9CFB-26D15AD25D18}"/>
              </a:ext>
            </a:extLst>
          </p:cNvPr>
          <p:cNvSpPr>
            <a:spLocks noGrp="1"/>
          </p:cNvSpPr>
          <p:nvPr>
            <p:ph idx="1"/>
          </p:nvPr>
        </p:nvSpPr>
        <p:spPr>
          <a:xfrm>
            <a:off x="838200" y="1185923"/>
            <a:ext cx="10515600" cy="4991040"/>
          </a:xfrm>
        </p:spPr>
        <p:txBody>
          <a:bodyPr vert="horz" lIns="91440" tIns="45720" rIns="91440" bIns="45720" rtlCol="0" anchor="t">
            <a:normAutofit/>
          </a:bodyPr>
          <a:lstStyle/>
          <a:p>
            <a:pPr marL="0" indent="0">
              <a:buNone/>
            </a:pPr>
            <a:r>
              <a:rPr lang="en-US" sz="2400" b="1" dirty="0">
                <a:ea typeface="+mn-lt"/>
                <a:cs typeface="+mn-lt"/>
              </a:rPr>
              <a:t>In </a:t>
            </a:r>
            <a:r>
              <a:rPr lang="en-US" sz="2400" dirty="0">
                <a:ea typeface="+mn-lt"/>
                <a:cs typeface="+mn-lt"/>
              </a:rPr>
              <a:t>predictive modeling, features (also known as independent variables) are the measurable or observable characteristics of the system that we use to make predictions.</a:t>
            </a:r>
          </a:p>
          <a:p>
            <a:pPr>
              <a:buFont typeface="Arial,Sans-Serif" panose="020B0604020202020204" pitchFamily="34" charset="0"/>
            </a:pPr>
            <a:r>
              <a:rPr lang="en-US" sz="2400" b="1" dirty="0">
                <a:cs typeface="Calibri" panose="020F0502020204030204"/>
              </a:rPr>
              <a:t>Inputs are:</a:t>
            </a:r>
          </a:p>
          <a:p>
            <a:pPr marL="0" indent="0">
              <a:buNone/>
            </a:pPr>
            <a:endParaRPr lang="en-US" sz="2400" dirty="0">
              <a:cs typeface="Calibri" panose="020F0502020204030204"/>
            </a:endParaRPr>
          </a:p>
          <a:p>
            <a:pPr marL="0" indent="0">
              <a:buNone/>
            </a:pPr>
            <a:endParaRPr lang="en-US" sz="2400" dirty="0">
              <a:cs typeface="Calibri" panose="020F0502020204030204"/>
            </a:endParaRPr>
          </a:p>
          <a:p>
            <a:pPr marL="0" indent="0">
              <a:buNone/>
            </a:pPr>
            <a:endParaRPr lang="en-US" sz="2400" dirty="0">
              <a:cs typeface="Calibri" panose="020F0502020204030204"/>
            </a:endParaRPr>
          </a:p>
          <a:p>
            <a:pPr marL="0" indent="0">
              <a:buNone/>
            </a:pPr>
            <a:endParaRPr lang="en-US" sz="2400" dirty="0">
              <a:cs typeface="Calibri" panose="020F0502020204030204"/>
            </a:endParaRPr>
          </a:p>
        </p:txBody>
      </p:sp>
      <p:graphicFrame>
        <p:nvGraphicFramePr>
          <p:cNvPr id="5" name="Table 5">
            <a:extLst>
              <a:ext uri="{FF2B5EF4-FFF2-40B4-BE49-F238E27FC236}">
                <a16:creationId xmlns:a16="http://schemas.microsoft.com/office/drawing/2014/main" id="{032AB04E-2217-1FD2-D7F7-CD683E8F88D3}"/>
              </a:ext>
            </a:extLst>
          </p:cNvPr>
          <p:cNvGraphicFramePr>
            <a:graphicFrameLocks noGrp="1"/>
          </p:cNvGraphicFramePr>
          <p:nvPr>
            <p:extLst>
              <p:ext uri="{D42A27DB-BD31-4B8C-83A1-F6EECF244321}">
                <p14:modId xmlns:p14="http://schemas.microsoft.com/office/powerpoint/2010/main" val="2575685364"/>
              </p:ext>
            </p:extLst>
          </p:nvPr>
        </p:nvGraphicFramePr>
        <p:xfrm>
          <a:off x="1936421" y="2839043"/>
          <a:ext cx="8168640" cy="3029414"/>
        </p:xfrm>
        <a:graphic>
          <a:graphicData uri="http://schemas.openxmlformats.org/drawingml/2006/table">
            <a:tbl>
              <a:tblPr firstRow="1" bandRow="1">
                <a:tableStyleId>{2D5ABB26-0587-4C30-8999-92F81FD0307C}</a:tableStyleId>
              </a:tblPr>
              <a:tblGrid>
                <a:gridCol w="4084320">
                  <a:extLst>
                    <a:ext uri="{9D8B030D-6E8A-4147-A177-3AD203B41FA5}">
                      <a16:colId xmlns:a16="http://schemas.microsoft.com/office/drawing/2014/main" val="1156297877"/>
                    </a:ext>
                  </a:extLst>
                </a:gridCol>
                <a:gridCol w="4084320">
                  <a:extLst>
                    <a:ext uri="{9D8B030D-6E8A-4147-A177-3AD203B41FA5}">
                      <a16:colId xmlns:a16="http://schemas.microsoft.com/office/drawing/2014/main" val="728829827"/>
                    </a:ext>
                  </a:extLst>
                </a:gridCol>
              </a:tblGrid>
              <a:tr h="3029414">
                <a:tc>
                  <a:txBody>
                    <a:bodyPr/>
                    <a:lstStyle/>
                    <a:p>
                      <a:pPr marL="342900" marR="0" lvl="0" indent="-342900" algn="l">
                        <a:lnSpc>
                          <a:spcPct val="100000"/>
                        </a:lnSpc>
                        <a:spcBef>
                          <a:spcPts val="0"/>
                        </a:spcBef>
                        <a:spcAft>
                          <a:spcPts val="0"/>
                        </a:spcAft>
                        <a:buClr>
                          <a:srgbClr val="000000"/>
                        </a:buClr>
                        <a:buFont typeface="Arial"/>
                        <a:buChar char="•"/>
                      </a:pPr>
                      <a:r>
                        <a:rPr lang="en-US" sz="1800" b="1" i="0" u="none" strike="noStrike" noProof="0" dirty="0">
                          <a:solidFill>
                            <a:srgbClr val="000000"/>
                          </a:solidFill>
                          <a:latin typeface="Calibri"/>
                        </a:rPr>
                        <a:t>Pitch_Angle_B1 </a:t>
                      </a:r>
                    </a:p>
                    <a:p>
                      <a:pPr marL="342900" marR="0" lvl="0" indent="-342900" algn="l">
                        <a:lnSpc>
                          <a:spcPct val="100000"/>
                        </a:lnSpc>
                        <a:spcBef>
                          <a:spcPts val="0"/>
                        </a:spcBef>
                        <a:spcAft>
                          <a:spcPts val="0"/>
                        </a:spcAft>
                        <a:buClr>
                          <a:srgbClr val="000000"/>
                        </a:buClr>
                        <a:buFont typeface="Arial"/>
                        <a:buChar char="•"/>
                      </a:pPr>
                      <a:r>
                        <a:rPr lang="en-US" sz="1800" b="1" i="0" u="none" strike="noStrike" noProof="0" dirty="0">
                          <a:solidFill>
                            <a:srgbClr val="000000"/>
                          </a:solidFill>
                          <a:latin typeface="Calibri"/>
                        </a:rPr>
                        <a:t>Pitch_Angle_B2 </a:t>
                      </a:r>
                    </a:p>
                    <a:p>
                      <a:pPr marL="342900" marR="0" lvl="0" indent="-342900" algn="l">
                        <a:lnSpc>
                          <a:spcPct val="100000"/>
                        </a:lnSpc>
                        <a:spcBef>
                          <a:spcPts val="0"/>
                        </a:spcBef>
                        <a:spcAft>
                          <a:spcPts val="0"/>
                        </a:spcAft>
                        <a:buClr>
                          <a:srgbClr val="000000"/>
                        </a:buClr>
                        <a:buFont typeface="Arial"/>
                        <a:buChar char="•"/>
                      </a:pPr>
                      <a:r>
                        <a:rPr lang="en-US" sz="1800" b="1" i="0" u="none" strike="noStrike" noProof="0" dirty="0">
                          <a:solidFill>
                            <a:srgbClr val="000000"/>
                          </a:solidFill>
                          <a:latin typeface="Calibri"/>
                        </a:rPr>
                        <a:t>Pitch_Angle_B3 </a:t>
                      </a:r>
                    </a:p>
                    <a:p>
                      <a:pPr marL="342900" marR="0" lvl="0" indent="-342900" algn="l">
                        <a:lnSpc>
                          <a:spcPct val="100000"/>
                        </a:lnSpc>
                        <a:spcBef>
                          <a:spcPts val="0"/>
                        </a:spcBef>
                        <a:spcAft>
                          <a:spcPts val="0"/>
                        </a:spcAft>
                        <a:buClr>
                          <a:srgbClr val="000000"/>
                        </a:buClr>
                        <a:buFont typeface="Arial"/>
                        <a:buChar char="•"/>
                      </a:pPr>
                      <a:r>
                        <a:rPr lang="en-US" sz="1800" b="1" i="0" u="none" strike="noStrike" noProof="0" dirty="0" err="1">
                          <a:solidFill>
                            <a:srgbClr val="000000"/>
                          </a:solidFill>
                          <a:latin typeface="Calibri"/>
                        </a:rPr>
                        <a:t>Rotorposition</a:t>
                      </a:r>
                      <a:r>
                        <a:rPr lang="en-US" sz="1800" b="1" i="0" u="none" strike="noStrike" noProof="0" dirty="0">
                          <a:solidFill>
                            <a:srgbClr val="000000"/>
                          </a:solidFill>
                          <a:latin typeface="Calibri"/>
                        </a:rPr>
                        <a:t> </a:t>
                      </a:r>
                    </a:p>
                    <a:p>
                      <a:pPr marL="342900" marR="0" lvl="0" indent="-342900" algn="l">
                        <a:lnSpc>
                          <a:spcPct val="100000"/>
                        </a:lnSpc>
                        <a:spcBef>
                          <a:spcPts val="0"/>
                        </a:spcBef>
                        <a:spcAft>
                          <a:spcPts val="0"/>
                        </a:spcAft>
                        <a:buClr>
                          <a:srgbClr val="000000"/>
                        </a:buClr>
                        <a:buFont typeface="Arial"/>
                        <a:buChar char="•"/>
                      </a:pPr>
                      <a:r>
                        <a:rPr lang="en-US" sz="1800" b="1" i="0" u="none" strike="noStrike" noProof="0" err="1">
                          <a:solidFill>
                            <a:srgbClr val="000000"/>
                          </a:solidFill>
                          <a:latin typeface="Calibri"/>
                        </a:rPr>
                        <a:t>Generator_Speed</a:t>
                      </a:r>
                      <a:r>
                        <a:rPr lang="en-US" sz="1800" b="1" i="0" u="none" strike="noStrike" noProof="0" dirty="0">
                          <a:solidFill>
                            <a:srgbClr val="000000"/>
                          </a:solidFill>
                          <a:latin typeface="Calibri"/>
                        </a:rPr>
                        <a:t> </a:t>
                      </a:r>
                    </a:p>
                    <a:p>
                      <a:pPr marL="342900" marR="0" lvl="0" indent="-342900" algn="l">
                        <a:lnSpc>
                          <a:spcPct val="100000"/>
                        </a:lnSpc>
                        <a:spcBef>
                          <a:spcPts val="0"/>
                        </a:spcBef>
                        <a:spcAft>
                          <a:spcPts val="0"/>
                        </a:spcAft>
                        <a:buClr>
                          <a:srgbClr val="000000"/>
                        </a:buClr>
                        <a:buFont typeface="Arial"/>
                        <a:buChar char="•"/>
                      </a:pPr>
                      <a:r>
                        <a:rPr lang="en-US" sz="1800" b="1" i="0" u="none" strike="noStrike" noProof="0" err="1">
                          <a:solidFill>
                            <a:srgbClr val="000000"/>
                          </a:solidFill>
                          <a:latin typeface="Calibri"/>
                        </a:rPr>
                        <a:t>Rotor_Speed</a:t>
                      </a:r>
                      <a:r>
                        <a:rPr lang="en-US" sz="1800" b="1" i="0" u="none" strike="noStrike" noProof="0" dirty="0">
                          <a:solidFill>
                            <a:srgbClr val="000000"/>
                          </a:solidFill>
                          <a:latin typeface="Calibri"/>
                        </a:rPr>
                        <a:t> </a:t>
                      </a:r>
                    </a:p>
                    <a:p>
                      <a:pPr marL="342900" marR="0" lvl="0" indent="-342900" algn="l">
                        <a:lnSpc>
                          <a:spcPct val="100000"/>
                        </a:lnSpc>
                        <a:spcBef>
                          <a:spcPts val="0"/>
                        </a:spcBef>
                        <a:spcAft>
                          <a:spcPts val="0"/>
                        </a:spcAft>
                        <a:buClr>
                          <a:srgbClr val="000000"/>
                        </a:buClr>
                        <a:buFont typeface="Arial"/>
                        <a:buChar char="•"/>
                      </a:pPr>
                      <a:r>
                        <a:rPr lang="en-US" sz="1800" b="1" i="0" u="none" strike="noStrike" noProof="0" dirty="0" err="1">
                          <a:solidFill>
                            <a:srgbClr val="000000"/>
                          </a:solidFill>
                          <a:latin typeface="Calibri"/>
                        </a:rPr>
                        <a:t>Generator_Torque</a:t>
                      </a:r>
                      <a:endParaRPr lang="en-US" sz="1800" b="1" i="0" u="none" strike="noStrike" noProof="0" dirty="0">
                        <a:solidFill>
                          <a:srgbClr val="000000"/>
                        </a:solidFill>
                        <a:latin typeface="Calibri"/>
                      </a:endParaRPr>
                    </a:p>
                    <a:p>
                      <a:pPr marL="342900" marR="0" lvl="0" indent="-342900" algn="l">
                        <a:lnSpc>
                          <a:spcPct val="100000"/>
                        </a:lnSpc>
                        <a:spcBef>
                          <a:spcPts val="0"/>
                        </a:spcBef>
                        <a:spcAft>
                          <a:spcPts val="0"/>
                        </a:spcAft>
                        <a:buClr>
                          <a:srgbClr val="000000"/>
                        </a:buClr>
                        <a:buFont typeface="Arial"/>
                        <a:buChar char="•"/>
                      </a:pPr>
                      <a:r>
                        <a:rPr lang="en-US" sz="1800" b="1" i="0" u="none" strike="noStrike" noProof="0" dirty="0">
                          <a:latin typeface="Calibri"/>
                        </a:rPr>
                        <a:t>Power</a:t>
                      </a:r>
                      <a:endParaRPr lang="en-US" sz="1800" b="1" i="0" u="none" strike="noStrike" noProof="0" dirty="0">
                        <a:solidFill>
                          <a:srgbClr val="000000"/>
                        </a:solidFill>
                        <a:latin typeface="Calibri"/>
                      </a:endParaRPr>
                    </a:p>
                    <a:p>
                      <a:pPr marL="342900" marR="0" lvl="0" indent="-342900" algn="l">
                        <a:lnSpc>
                          <a:spcPct val="100000"/>
                        </a:lnSpc>
                        <a:spcBef>
                          <a:spcPts val="0"/>
                        </a:spcBef>
                        <a:spcAft>
                          <a:spcPts val="0"/>
                        </a:spcAft>
                        <a:buClr>
                          <a:srgbClr val="000000"/>
                        </a:buClr>
                        <a:buFont typeface="Arial"/>
                        <a:buChar char="•"/>
                      </a:pPr>
                      <a:r>
                        <a:rPr lang="en-US" sz="1800" b="1" i="0" u="none" strike="noStrike" noProof="0" err="1">
                          <a:solidFill>
                            <a:srgbClr val="000000"/>
                          </a:solidFill>
                          <a:latin typeface="Calibri"/>
                        </a:rPr>
                        <a:t>YAW_Bearing_THRUST</a:t>
                      </a:r>
                      <a:endParaRPr lang="en-US" sz="1300" b="1" i="0" u="none" strike="noStrike" noProof="0">
                        <a:latin typeface="Calibri"/>
                      </a:endParaRPr>
                    </a:p>
                    <a:p>
                      <a:pPr marL="285750" lvl="0" indent="-285750">
                        <a:buFont typeface="Arial"/>
                        <a:buChar char="•"/>
                      </a:pPr>
                      <a:endParaRPr lang="en-US" b="1" dirty="0">
                        <a:latin typeface="Calibri"/>
                      </a:endParaRPr>
                    </a:p>
                  </a:txBody>
                  <a:tcPr/>
                </a:tc>
                <a:tc>
                  <a:txBody>
                    <a:bodyPr/>
                    <a:lstStyle/>
                    <a:p>
                      <a:pPr marL="342900" lvl="0" indent="-342900">
                        <a:buFont typeface="Arial"/>
                        <a:buChar char="•"/>
                      </a:pPr>
                      <a:r>
                        <a:rPr lang="en-US" sz="1800" b="1" i="0" u="none" strike="noStrike" noProof="0" err="1">
                          <a:latin typeface="Calibri"/>
                        </a:rPr>
                        <a:t>YAW_Bearing_SIDEWAYS</a:t>
                      </a:r>
                      <a:endParaRPr lang="en-US" sz="1800" b="1" i="0" u="none" strike="noStrike" noProof="0" dirty="0" err="1">
                        <a:latin typeface="Calibri"/>
                      </a:endParaRPr>
                    </a:p>
                    <a:p>
                      <a:pPr marL="342900" lvl="0" indent="-342900">
                        <a:buFont typeface="Arial"/>
                        <a:buChar char="•"/>
                      </a:pPr>
                      <a:r>
                        <a:rPr lang="en-US" sz="1800" b="1" i="0" u="none" strike="noStrike" noProof="0" err="1">
                          <a:latin typeface="Calibri"/>
                        </a:rPr>
                        <a:t>YAW_Bearing_GRAVITATION</a:t>
                      </a:r>
                      <a:endParaRPr lang="en-US" sz="1800" b="1" i="0" u="none" strike="noStrike" noProof="0">
                        <a:latin typeface="Calibri"/>
                      </a:endParaRPr>
                    </a:p>
                    <a:p>
                      <a:pPr marL="342900" lvl="0" indent="-342900">
                        <a:buFont typeface="Arial"/>
                        <a:buChar char="•"/>
                      </a:pPr>
                      <a:r>
                        <a:rPr lang="en-US" sz="1800" b="1" i="0" u="none" strike="noStrike" noProof="0" err="1">
                          <a:latin typeface="Calibri"/>
                        </a:rPr>
                        <a:t>YAW_Bearing_ROLL</a:t>
                      </a:r>
                      <a:endParaRPr lang="en-US" sz="1800" b="1" i="0" u="none" strike="noStrike" noProof="0">
                        <a:latin typeface="Calibri"/>
                      </a:endParaRPr>
                    </a:p>
                    <a:p>
                      <a:pPr marL="342900" lvl="0" indent="-342900">
                        <a:buFont typeface="Arial"/>
                        <a:buChar char="•"/>
                      </a:pPr>
                      <a:r>
                        <a:rPr lang="en-US" sz="1800" b="1" i="0" u="none" strike="noStrike" noProof="0" err="1">
                          <a:latin typeface="Calibri"/>
                        </a:rPr>
                        <a:t>YAW_Bearing_TILT</a:t>
                      </a:r>
                      <a:endParaRPr lang="en-US" sz="1800" b="1" i="0" u="none" strike="noStrike" noProof="0">
                        <a:latin typeface="Calibri"/>
                      </a:endParaRPr>
                    </a:p>
                    <a:p>
                      <a:pPr marL="342900" lvl="0" indent="-342900">
                        <a:buFont typeface="Arial"/>
                        <a:buChar char="•"/>
                      </a:pPr>
                      <a:r>
                        <a:rPr lang="en-US" sz="1800" b="1" i="0" u="none" strike="noStrike" noProof="0" err="1">
                          <a:latin typeface="Calibri"/>
                        </a:rPr>
                        <a:t>YAW_Bearing_YAW</a:t>
                      </a:r>
                      <a:endParaRPr lang="en-US" sz="1800" b="1" i="0" u="none" strike="noStrike" noProof="0">
                        <a:latin typeface="Calibri"/>
                      </a:endParaRPr>
                    </a:p>
                    <a:p>
                      <a:pPr marL="342900" lvl="0" indent="-342900">
                        <a:buFont typeface="Arial"/>
                        <a:buChar char="•"/>
                      </a:pPr>
                      <a:r>
                        <a:rPr lang="en-US" sz="1800" b="1" i="0" u="none" strike="noStrike" noProof="0" err="1">
                          <a:latin typeface="Calibri"/>
                        </a:rPr>
                        <a:t>YAW_Bearing_FRES</a:t>
                      </a:r>
                      <a:endParaRPr lang="en-US" sz="1800" b="1" i="0" u="none" strike="noStrike" noProof="0">
                        <a:latin typeface="Calibri"/>
                      </a:endParaRPr>
                    </a:p>
                    <a:p>
                      <a:pPr marL="342900" lvl="0" indent="-342900">
                        <a:buFont typeface="Arial"/>
                        <a:buChar char="•"/>
                      </a:pPr>
                      <a:r>
                        <a:rPr lang="en-US" sz="1800" b="1" i="0" u="none" strike="noStrike" noProof="0" err="1">
                          <a:latin typeface="Calibri"/>
                        </a:rPr>
                        <a:t>YAW_Bearing_MRES</a:t>
                      </a:r>
                      <a:endParaRPr lang="en-US" sz="1800" b="1" i="0" u="none" strike="noStrike" noProof="0">
                        <a:latin typeface="Calibri"/>
                      </a:endParaRPr>
                    </a:p>
                    <a:p>
                      <a:pPr marL="342900" lvl="0" indent="-342900">
                        <a:buFont typeface="Arial"/>
                        <a:buChar char="•"/>
                      </a:pPr>
                      <a:r>
                        <a:rPr lang="en-US" sz="1800" b="1" i="0" u="none" strike="noStrike" noProof="0" err="1">
                          <a:latin typeface="Calibri"/>
                        </a:rPr>
                        <a:t>Acceleration_CROSS</a:t>
                      </a:r>
                      <a:endParaRPr lang="en-US" sz="1800" b="1" i="0" u="none" strike="noStrike" noProof="0" dirty="0">
                        <a:latin typeface="Calibri"/>
                      </a:endParaRPr>
                    </a:p>
                    <a:p>
                      <a:pPr marL="342900" lvl="0" indent="-342900">
                        <a:buFont typeface="Arial"/>
                        <a:buChar char="•"/>
                      </a:pPr>
                      <a:r>
                        <a:rPr lang="en-US" sz="1800" b="1" i="0" u="none" strike="noStrike" noProof="0" err="1">
                          <a:latin typeface="Calibri"/>
                        </a:rPr>
                        <a:t>Acceleration_THRUST</a:t>
                      </a:r>
                      <a:r>
                        <a:rPr lang="en-US" sz="1800" b="1" i="0" u="none" strike="noStrike" noProof="0" dirty="0">
                          <a:latin typeface="Calibri"/>
                        </a:rPr>
                        <a:t> </a:t>
                      </a:r>
                      <a:endParaRPr lang="en-US" b="1" dirty="0">
                        <a:latin typeface="Calibri"/>
                      </a:endParaRPr>
                    </a:p>
                    <a:p>
                      <a:pPr marL="342900" lvl="0" indent="-342900">
                        <a:buFont typeface="Arial"/>
                        <a:buChar char="•"/>
                      </a:pPr>
                      <a:r>
                        <a:rPr lang="en-US" sz="1800" b="1" i="0" u="none" strike="noStrike" noProof="0" err="1">
                          <a:latin typeface="Calibri"/>
                        </a:rPr>
                        <a:t>Acceleration_RES</a:t>
                      </a:r>
                      <a:endParaRPr lang="en-US" b="1" dirty="0">
                        <a:latin typeface="Calibri"/>
                      </a:endParaRPr>
                    </a:p>
                  </a:txBody>
                  <a:tcPr/>
                </a:tc>
                <a:extLst>
                  <a:ext uri="{0D108BD9-81ED-4DB2-BD59-A6C34878D82A}">
                    <a16:rowId xmlns:a16="http://schemas.microsoft.com/office/drawing/2014/main" val="340505219"/>
                  </a:ext>
                </a:extLst>
              </a:tr>
            </a:tbl>
          </a:graphicData>
        </a:graphic>
      </p:graphicFrame>
    </p:spTree>
    <p:extLst>
      <p:ext uri="{BB962C8B-B14F-4D97-AF65-F5344CB8AC3E}">
        <p14:creationId xmlns:p14="http://schemas.microsoft.com/office/powerpoint/2010/main" val="2371518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E915B-FCDA-DDE1-80EA-4E70DE3359D5}"/>
              </a:ext>
            </a:extLst>
          </p:cNvPr>
          <p:cNvSpPr>
            <a:spLocks noGrp="1"/>
          </p:cNvSpPr>
          <p:nvPr>
            <p:ph type="title"/>
          </p:nvPr>
        </p:nvSpPr>
        <p:spPr>
          <a:xfrm>
            <a:off x="838200" y="365125"/>
            <a:ext cx="10515600" cy="777295"/>
          </a:xfrm>
        </p:spPr>
        <p:txBody>
          <a:bodyPr>
            <a:normAutofit/>
          </a:bodyPr>
          <a:lstStyle/>
          <a:p>
            <a:r>
              <a:rPr lang="en-US" sz="3200" b="1" dirty="0">
                <a:latin typeface="Calibri"/>
                <a:cs typeface="Calibri Light"/>
              </a:rPr>
              <a:t>Labels and Features</a:t>
            </a:r>
            <a:endParaRPr lang="en-US" sz="3200" b="1" dirty="0">
              <a:latin typeface="Calibri"/>
            </a:endParaRPr>
          </a:p>
        </p:txBody>
      </p:sp>
      <p:graphicFrame>
        <p:nvGraphicFramePr>
          <p:cNvPr id="4" name="Diagram 3">
            <a:extLst>
              <a:ext uri="{FF2B5EF4-FFF2-40B4-BE49-F238E27FC236}">
                <a16:creationId xmlns:a16="http://schemas.microsoft.com/office/drawing/2014/main" id="{C95021CB-F9FA-8CCF-C2FA-B17F1143C3F4}"/>
              </a:ext>
            </a:extLst>
          </p:cNvPr>
          <p:cNvGraphicFramePr>
            <a:graphicFrameLocks noGrp="1"/>
          </p:cNvGraphicFramePr>
          <p:nvPr>
            <p:extLst>
              <p:ext uri="{D42A27DB-BD31-4B8C-83A1-F6EECF244321}">
                <p14:modId xmlns:p14="http://schemas.microsoft.com/office/powerpoint/2010/main" val="3098944693"/>
              </p:ext>
            </p:extLst>
          </p:nvPr>
        </p:nvGraphicFramePr>
        <p:xfrm>
          <a:off x="1191321" y="1665204"/>
          <a:ext cx="10162479" cy="4047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7112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B142DEF-C97C-EDCB-5CEE-86FD4F34B680}"/>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b="1" kern="1200" dirty="0">
                <a:latin typeface="+mj-lt"/>
                <a:ea typeface="+mj-ea"/>
                <a:cs typeface="+mj-cs"/>
              </a:rPr>
              <a:t>1</a:t>
            </a:r>
            <a:r>
              <a:rPr lang="en-US" sz="7200" b="1" dirty="0"/>
              <a:t>.</a:t>
            </a:r>
            <a:r>
              <a:rPr lang="en-US" sz="7200" b="1" kern="1200" dirty="0">
                <a:latin typeface="+mj-lt"/>
                <a:ea typeface="+mj-ea"/>
                <a:cs typeface="+mj-cs"/>
              </a:rPr>
              <a:t> Preprocessing</a:t>
            </a:r>
            <a:endParaRPr lang="en-US" sz="7200" kern="1200" dirty="0">
              <a:latin typeface="+mj-lt"/>
              <a:ea typeface="+mj-ea"/>
              <a:cs typeface="+mj-cs"/>
            </a:endParaRPr>
          </a:p>
          <a:p>
            <a:pPr algn="ctr"/>
            <a:endParaRPr lang="en-US" sz="7200" kern="1200">
              <a:solidFill>
                <a:schemeClr val="tx1"/>
              </a:solidFill>
              <a:latin typeface="+mj-lt"/>
              <a:ea typeface="+mj-ea"/>
              <a:cs typeface="+mj-cs"/>
            </a:endParaRP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8895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D453C-D126-D1B2-C2BF-7DC5AE9427EF}"/>
              </a:ext>
            </a:extLst>
          </p:cNvPr>
          <p:cNvSpPr>
            <a:spLocks noGrp="1"/>
          </p:cNvSpPr>
          <p:nvPr>
            <p:ph type="title"/>
          </p:nvPr>
        </p:nvSpPr>
        <p:spPr>
          <a:xfrm>
            <a:off x="838200" y="365125"/>
            <a:ext cx="10515600" cy="656490"/>
          </a:xfrm>
        </p:spPr>
        <p:txBody>
          <a:bodyPr>
            <a:normAutofit/>
          </a:bodyPr>
          <a:lstStyle/>
          <a:p>
            <a:r>
              <a:rPr lang="en-US" sz="3200" b="1" dirty="0">
                <a:latin typeface="Calibri"/>
                <a:cs typeface="Calibri Light"/>
              </a:rPr>
              <a:t>Graphical presentation of raw data</a:t>
            </a:r>
          </a:p>
        </p:txBody>
      </p:sp>
      <p:sp>
        <p:nvSpPr>
          <p:cNvPr id="3" name="Content Placeholder 2">
            <a:extLst>
              <a:ext uri="{FF2B5EF4-FFF2-40B4-BE49-F238E27FC236}">
                <a16:creationId xmlns:a16="http://schemas.microsoft.com/office/drawing/2014/main" id="{C98ABF57-1E80-7BAC-2216-C34C82CB4C01}"/>
              </a:ext>
            </a:extLst>
          </p:cNvPr>
          <p:cNvSpPr>
            <a:spLocks noGrp="1"/>
          </p:cNvSpPr>
          <p:nvPr>
            <p:ph idx="1"/>
          </p:nvPr>
        </p:nvSpPr>
        <p:spPr>
          <a:xfrm>
            <a:off x="838200" y="1072918"/>
            <a:ext cx="10515600" cy="5104045"/>
          </a:xfrm>
        </p:spPr>
        <p:txBody>
          <a:bodyPr vert="horz" lIns="91440" tIns="45720" rIns="91440" bIns="45720" rtlCol="0" anchor="t">
            <a:normAutofit/>
          </a:bodyPr>
          <a:lstStyle/>
          <a:p>
            <a:pPr marL="342900" indent="-342900"/>
            <a:r>
              <a:rPr lang="en-US" sz="2200" dirty="0">
                <a:cs typeface="Calibri" panose="020F0502020204030204"/>
              </a:rPr>
              <a:t>Raw data : The data captured by sensor often in binary format (.int) </a:t>
            </a:r>
            <a:endParaRPr lang="en-US" sz="2200">
              <a:cs typeface="Calibri"/>
            </a:endParaRPr>
          </a:p>
          <a:p>
            <a:pPr marL="342900" indent="-342900"/>
            <a:r>
              <a:rPr lang="en-US" sz="2200" dirty="0">
                <a:cs typeface="Calibri" panose="020F0502020204030204"/>
              </a:rPr>
              <a:t>Graphical representation of wind speed and yaw error of raw data</a:t>
            </a:r>
          </a:p>
          <a:p>
            <a:pPr marL="0" indent="0">
              <a:buNone/>
            </a:pPr>
            <a:r>
              <a:rPr lang="en-US" sz="2200" b="1" dirty="0">
                <a:cs typeface="Calibri" panose="020F0502020204030204"/>
              </a:rPr>
              <a:t>This view represent by software FLEXVIEW of binary data</a:t>
            </a:r>
          </a:p>
          <a:p>
            <a:pPr marL="0" indent="0">
              <a:buNone/>
            </a:pPr>
            <a:endParaRPr lang="en-US" dirty="0">
              <a:cs typeface="Calibri" panose="020F0502020204030204"/>
            </a:endParaRPr>
          </a:p>
        </p:txBody>
      </p:sp>
      <p:pic>
        <p:nvPicPr>
          <p:cNvPr id="4" name="Picture 4" descr="Timeline&#10;&#10;Description automatically generated">
            <a:extLst>
              <a:ext uri="{FF2B5EF4-FFF2-40B4-BE49-F238E27FC236}">
                <a16:creationId xmlns:a16="http://schemas.microsoft.com/office/drawing/2014/main" id="{1D8E98F3-8554-1DF9-880D-C6E2A499B157}"/>
              </a:ext>
            </a:extLst>
          </p:cNvPr>
          <p:cNvPicPr>
            <a:picLocks noChangeAspect="1"/>
          </p:cNvPicPr>
          <p:nvPr/>
        </p:nvPicPr>
        <p:blipFill>
          <a:blip r:embed="rId2"/>
          <a:stretch>
            <a:fillRect/>
          </a:stretch>
        </p:blipFill>
        <p:spPr>
          <a:xfrm>
            <a:off x="1242398" y="2595229"/>
            <a:ext cx="9710760" cy="4095457"/>
          </a:xfrm>
          <a:prstGeom prst="rect">
            <a:avLst/>
          </a:prstGeom>
        </p:spPr>
      </p:pic>
    </p:spTree>
    <p:extLst>
      <p:ext uri="{BB962C8B-B14F-4D97-AF65-F5344CB8AC3E}">
        <p14:creationId xmlns:p14="http://schemas.microsoft.com/office/powerpoint/2010/main" val="31468231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72A81-1F1B-CA83-ADA8-2DA37D02DC10}"/>
              </a:ext>
            </a:extLst>
          </p:cNvPr>
          <p:cNvSpPr>
            <a:spLocks noGrp="1"/>
          </p:cNvSpPr>
          <p:nvPr>
            <p:ph type="title"/>
          </p:nvPr>
        </p:nvSpPr>
        <p:spPr>
          <a:xfrm>
            <a:off x="838200" y="365125"/>
            <a:ext cx="10515600" cy="836378"/>
          </a:xfrm>
        </p:spPr>
        <p:txBody>
          <a:bodyPr/>
          <a:lstStyle/>
          <a:p>
            <a:r>
              <a:rPr lang="en-US" sz="3200" b="1" dirty="0">
                <a:latin typeface="Calibri"/>
                <a:cs typeface="Calibri"/>
              </a:rPr>
              <a:t>Graphical presentation of raw data</a:t>
            </a:r>
            <a:endParaRPr lang="en-US" sz="3200" dirty="0">
              <a:latin typeface="Calibri"/>
              <a:cs typeface="Calibri"/>
            </a:endParaRPr>
          </a:p>
          <a:p>
            <a:endParaRPr lang="en-US" dirty="0">
              <a:cs typeface="Calibri Light"/>
            </a:endParaRPr>
          </a:p>
        </p:txBody>
      </p:sp>
      <p:sp>
        <p:nvSpPr>
          <p:cNvPr id="3" name="Content Placeholder 2">
            <a:extLst>
              <a:ext uri="{FF2B5EF4-FFF2-40B4-BE49-F238E27FC236}">
                <a16:creationId xmlns:a16="http://schemas.microsoft.com/office/drawing/2014/main" id="{71A2430A-FE3E-465C-DF2B-244C359618C8}"/>
              </a:ext>
            </a:extLst>
          </p:cNvPr>
          <p:cNvSpPr>
            <a:spLocks noGrp="1"/>
          </p:cNvSpPr>
          <p:nvPr>
            <p:ph idx="1"/>
          </p:nvPr>
        </p:nvSpPr>
        <p:spPr>
          <a:xfrm>
            <a:off x="838200" y="1129477"/>
            <a:ext cx="10515600" cy="5047486"/>
          </a:xfrm>
        </p:spPr>
        <p:txBody>
          <a:bodyPr vert="horz" lIns="91440" tIns="45720" rIns="91440" bIns="45720" rtlCol="0" anchor="t">
            <a:normAutofit/>
          </a:bodyPr>
          <a:lstStyle/>
          <a:p>
            <a:pPr marL="0" indent="0">
              <a:buNone/>
            </a:pPr>
            <a:r>
              <a:rPr lang="en-US" sz="2000" dirty="0">
                <a:cs typeface="Calibri" panose="020F0502020204030204"/>
              </a:rPr>
              <a:t>This graph belong to YAW-0, File 1 (0001.int).</a:t>
            </a:r>
            <a:endParaRPr lang="en-US" sz="2000" dirty="0"/>
          </a:p>
          <a:p>
            <a:pPr marL="0" indent="0">
              <a:buNone/>
            </a:pPr>
            <a:endParaRPr lang="en-US" dirty="0">
              <a:cs typeface="Calibri" panose="020F0502020204030204"/>
            </a:endParaRPr>
          </a:p>
        </p:txBody>
      </p:sp>
      <p:pic>
        <p:nvPicPr>
          <p:cNvPr id="5" name="Picture 5" descr="Chart&#10;&#10;Description automatically generated">
            <a:extLst>
              <a:ext uri="{FF2B5EF4-FFF2-40B4-BE49-F238E27FC236}">
                <a16:creationId xmlns:a16="http://schemas.microsoft.com/office/drawing/2014/main" id="{3E88A756-F97D-687E-CE8A-78913A267E7B}"/>
              </a:ext>
            </a:extLst>
          </p:cNvPr>
          <p:cNvPicPr>
            <a:picLocks noChangeAspect="1"/>
          </p:cNvPicPr>
          <p:nvPr/>
        </p:nvPicPr>
        <p:blipFill>
          <a:blip r:embed="rId2"/>
          <a:stretch>
            <a:fillRect/>
          </a:stretch>
        </p:blipFill>
        <p:spPr>
          <a:xfrm>
            <a:off x="86548" y="1507677"/>
            <a:ext cx="6449717" cy="4519978"/>
          </a:xfrm>
          <a:prstGeom prst="rect">
            <a:avLst/>
          </a:prstGeom>
        </p:spPr>
      </p:pic>
      <p:pic>
        <p:nvPicPr>
          <p:cNvPr id="6" name="Picture 6" descr="Chart, line chart&#10;&#10;Description automatically generated">
            <a:extLst>
              <a:ext uri="{FF2B5EF4-FFF2-40B4-BE49-F238E27FC236}">
                <a16:creationId xmlns:a16="http://schemas.microsoft.com/office/drawing/2014/main" id="{7A245324-A590-31CA-E65C-C8B36BAE4DE7}"/>
              </a:ext>
            </a:extLst>
          </p:cNvPr>
          <p:cNvPicPr>
            <a:picLocks noChangeAspect="1"/>
          </p:cNvPicPr>
          <p:nvPr/>
        </p:nvPicPr>
        <p:blipFill>
          <a:blip r:embed="rId3"/>
          <a:stretch>
            <a:fillRect/>
          </a:stretch>
        </p:blipFill>
        <p:spPr>
          <a:xfrm>
            <a:off x="6097881" y="1504647"/>
            <a:ext cx="5640680" cy="4422555"/>
          </a:xfrm>
          <a:prstGeom prst="rect">
            <a:avLst/>
          </a:prstGeom>
        </p:spPr>
      </p:pic>
      <p:graphicFrame>
        <p:nvGraphicFramePr>
          <p:cNvPr id="8" name="Table 7">
            <a:extLst>
              <a:ext uri="{FF2B5EF4-FFF2-40B4-BE49-F238E27FC236}">
                <a16:creationId xmlns:a16="http://schemas.microsoft.com/office/drawing/2014/main" id="{B71EC6D7-ADA6-1A5F-34EA-705397FCDFF8}"/>
              </a:ext>
            </a:extLst>
          </p:cNvPr>
          <p:cNvGraphicFramePr>
            <a:graphicFrameLocks noGrp="1"/>
          </p:cNvGraphicFramePr>
          <p:nvPr>
            <p:extLst>
              <p:ext uri="{D42A27DB-BD31-4B8C-83A1-F6EECF244321}">
                <p14:modId xmlns:p14="http://schemas.microsoft.com/office/powerpoint/2010/main" val="2365051437"/>
              </p:ext>
            </p:extLst>
          </p:nvPr>
        </p:nvGraphicFramePr>
        <p:xfrm>
          <a:off x="129492" y="5996651"/>
          <a:ext cx="2412806" cy="318164"/>
        </p:xfrm>
        <a:graphic>
          <a:graphicData uri="http://schemas.openxmlformats.org/drawingml/2006/table">
            <a:tbl>
              <a:tblPr firstRow="1" bandRow="1">
                <a:tableStyleId>{5C22544A-7EE6-4342-B048-85BDC9FD1C3A}</a:tableStyleId>
              </a:tblPr>
              <a:tblGrid>
                <a:gridCol w="2412806">
                  <a:extLst>
                    <a:ext uri="{9D8B030D-6E8A-4147-A177-3AD203B41FA5}">
                      <a16:colId xmlns:a16="http://schemas.microsoft.com/office/drawing/2014/main" val="4059600756"/>
                    </a:ext>
                  </a:extLst>
                </a:gridCol>
              </a:tblGrid>
              <a:tr h="318164">
                <a:tc>
                  <a:txBody>
                    <a:bodyPr/>
                    <a:lstStyle/>
                    <a:p>
                      <a:pPr lvl="0">
                        <a:buNone/>
                      </a:pPr>
                      <a:r>
                        <a:rPr lang="en-US" sz="1400" dirty="0">
                          <a:effectLst/>
                        </a:rPr>
                        <a:t>Source for complete view:</a:t>
                      </a:r>
                    </a:p>
                  </a:txBody>
                  <a:tcPr/>
                </a:tc>
                <a:extLst>
                  <a:ext uri="{0D108BD9-81ED-4DB2-BD59-A6C34878D82A}">
                    <a16:rowId xmlns:a16="http://schemas.microsoft.com/office/drawing/2014/main" val="649382696"/>
                  </a:ext>
                </a:extLst>
              </a:tr>
            </a:tbl>
          </a:graphicData>
        </a:graphic>
      </p:graphicFrame>
      <p:sp>
        <p:nvSpPr>
          <p:cNvPr id="9" name="Footer Placeholder 8">
            <a:extLst>
              <a:ext uri="{FF2B5EF4-FFF2-40B4-BE49-F238E27FC236}">
                <a16:creationId xmlns:a16="http://schemas.microsoft.com/office/drawing/2014/main" id="{314EEF00-3142-AD76-E57D-AD73E99DCC86}"/>
              </a:ext>
            </a:extLst>
          </p:cNvPr>
          <p:cNvSpPr>
            <a:spLocks noGrp="1"/>
          </p:cNvSpPr>
          <p:nvPr>
            <p:ph type="ftr" sz="quarter" idx="11"/>
          </p:nvPr>
        </p:nvSpPr>
        <p:spPr>
          <a:xfrm>
            <a:off x="1694727" y="6472097"/>
            <a:ext cx="8918293" cy="326542"/>
          </a:xfrm>
        </p:spPr>
        <p:txBody>
          <a:bodyPr/>
          <a:lstStyle/>
          <a:p>
            <a:r>
              <a:rPr lang="en-US" dirty="0">
                <a:hlinkClick r:id="rId4"/>
              </a:rPr>
              <a:t>https://git.informatik.uni-rostock.de/bckrlab/theses/master/2023_musa-kaleem_martin/-/blob/main/src/thesis/PreProcessing-YAW-0.ipynb​</a:t>
            </a:r>
            <a:endParaRPr lang="en-US"/>
          </a:p>
        </p:txBody>
      </p:sp>
    </p:spTree>
    <p:extLst>
      <p:ext uri="{BB962C8B-B14F-4D97-AF65-F5344CB8AC3E}">
        <p14:creationId xmlns:p14="http://schemas.microsoft.com/office/powerpoint/2010/main" val="661530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54C53-9008-275E-8659-78309A0E72B8}"/>
              </a:ext>
            </a:extLst>
          </p:cNvPr>
          <p:cNvSpPr>
            <a:spLocks noGrp="1"/>
          </p:cNvSpPr>
          <p:nvPr>
            <p:ph type="title"/>
          </p:nvPr>
        </p:nvSpPr>
        <p:spPr>
          <a:xfrm>
            <a:off x="838200" y="365125"/>
            <a:ext cx="10515600" cy="667045"/>
          </a:xfrm>
        </p:spPr>
        <p:txBody>
          <a:bodyPr>
            <a:normAutofit/>
          </a:bodyPr>
          <a:lstStyle/>
          <a:p>
            <a:r>
              <a:rPr lang="en-US" sz="3200" b="1" dirty="0">
                <a:latin typeface="Calibri"/>
                <a:cs typeface="Calibri Light"/>
              </a:rPr>
              <a:t>Tabular view of Raw data (YAW-0)</a:t>
            </a:r>
            <a:endParaRPr lang="en-US" sz="3200" b="1">
              <a:latin typeface="Calibri"/>
              <a:cs typeface="Calibri"/>
            </a:endParaRPr>
          </a:p>
        </p:txBody>
      </p:sp>
      <p:pic>
        <p:nvPicPr>
          <p:cNvPr id="4" name="Picture 4" descr="Table&#10;&#10;Description automatically generated">
            <a:extLst>
              <a:ext uri="{FF2B5EF4-FFF2-40B4-BE49-F238E27FC236}">
                <a16:creationId xmlns:a16="http://schemas.microsoft.com/office/drawing/2014/main" id="{9F52E496-753E-C45B-86CB-8DE11A2DB8B6}"/>
              </a:ext>
            </a:extLst>
          </p:cNvPr>
          <p:cNvPicPr>
            <a:picLocks noGrp="1" noChangeAspect="1"/>
          </p:cNvPicPr>
          <p:nvPr>
            <p:ph idx="1"/>
          </p:nvPr>
        </p:nvPicPr>
        <p:blipFill>
          <a:blip r:embed="rId2"/>
          <a:stretch>
            <a:fillRect/>
          </a:stretch>
        </p:blipFill>
        <p:spPr>
          <a:xfrm>
            <a:off x="1133475" y="1112926"/>
            <a:ext cx="9925050" cy="3857625"/>
          </a:xfrm>
        </p:spPr>
      </p:pic>
      <p:sp>
        <p:nvSpPr>
          <p:cNvPr id="5" name="Footer Placeholder 4">
            <a:extLst>
              <a:ext uri="{FF2B5EF4-FFF2-40B4-BE49-F238E27FC236}">
                <a16:creationId xmlns:a16="http://schemas.microsoft.com/office/drawing/2014/main" id="{15EED329-8E96-1FD5-D833-9B8A340EB6AE}"/>
              </a:ext>
            </a:extLst>
          </p:cNvPr>
          <p:cNvSpPr>
            <a:spLocks noGrp="1"/>
          </p:cNvSpPr>
          <p:nvPr>
            <p:ph type="ftr" sz="quarter" idx="11"/>
          </p:nvPr>
        </p:nvSpPr>
        <p:spPr>
          <a:xfrm>
            <a:off x="1685082" y="6433515"/>
            <a:ext cx="8995457" cy="365125"/>
          </a:xfrm>
        </p:spPr>
        <p:txBody>
          <a:bodyPr/>
          <a:lstStyle/>
          <a:p>
            <a:r>
              <a:rPr lang="en-US" dirty="0">
                <a:ea typeface="+mn-lt"/>
                <a:cs typeface="+mn-lt"/>
                <a:hlinkClick r:id="rId3"/>
              </a:rPr>
              <a:t>https://git.informatik.uni-rostock.de/bckrlab/theses/master/2023_musa-kaleem_martin/-/blob/main/src/thesis/PreProcessing-YAW-0.ipynb</a:t>
            </a:r>
            <a:endParaRPr lang="en-US">
              <a:ea typeface="+mn-lt"/>
              <a:cs typeface="+mn-lt"/>
            </a:endParaRPr>
          </a:p>
        </p:txBody>
      </p:sp>
      <p:graphicFrame>
        <p:nvGraphicFramePr>
          <p:cNvPr id="8" name="Table 7">
            <a:extLst>
              <a:ext uri="{FF2B5EF4-FFF2-40B4-BE49-F238E27FC236}">
                <a16:creationId xmlns:a16="http://schemas.microsoft.com/office/drawing/2014/main" id="{EA23AEE0-9C79-B25E-02CD-58DFD846D991}"/>
              </a:ext>
            </a:extLst>
          </p:cNvPr>
          <p:cNvGraphicFramePr>
            <a:graphicFrameLocks noGrp="1"/>
          </p:cNvGraphicFramePr>
          <p:nvPr>
            <p:extLst>
              <p:ext uri="{D42A27DB-BD31-4B8C-83A1-F6EECF244321}">
                <p14:modId xmlns:p14="http://schemas.microsoft.com/office/powerpoint/2010/main" val="508765096"/>
              </p:ext>
            </p:extLst>
          </p:nvPr>
        </p:nvGraphicFramePr>
        <p:xfrm>
          <a:off x="129492" y="5996651"/>
          <a:ext cx="2412806" cy="318164"/>
        </p:xfrm>
        <a:graphic>
          <a:graphicData uri="http://schemas.openxmlformats.org/drawingml/2006/table">
            <a:tbl>
              <a:tblPr firstRow="1" bandRow="1">
                <a:tableStyleId>{5C22544A-7EE6-4342-B048-85BDC9FD1C3A}</a:tableStyleId>
              </a:tblPr>
              <a:tblGrid>
                <a:gridCol w="2412806">
                  <a:extLst>
                    <a:ext uri="{9D8B030D-6E8A-4147-A177-3AD203B41FA5}">
                      <a16:colId xmlns:a16="http://schemas.microsoft.com/office/drawing/2014/main" val="4059600756"/>
                    </a:ext>
                  </a:extLst>
                </a:gridCol>
              </a:tblGrid>
              <a:tr h="318164">
                <a:tc>
                  <a:txBody>
                    <a:bodyPr/>
                    <a:lstStyle/>
                    <a:p>
                      <a:pPr lvl="0">
                        <a:buNone/>
                      </a:pPr>
                      <a:r>
                        <a:rPr lang="en-US" sz="1400" dirty="0">
                          <a:effectLst/>
                        </a:rPr>
                        <a:t>Source for complete view:</a:t>
                      </a:r>
                    </a:p>
                  </a:txBody>
                  <a:tcPr/>
                </a:tc>
                <a:extLst>
                  <a:ext uri="{0D108BD9-81ED-4DB2-BD59-A6C34878D82A}">
                    <a16:rowId xmlns:a16="http://schemas.microsoft.com/office/drawing/2014/main" val="649382696"/>
                  </a:ext>
                </a:extLst>
              </a:tr>
            </a:tbl>
          </a:graphicData>
        </a:graphic>
      </p:graphicFrame>
    </p:spTree>
    <p:extLst>
      <p:ext uri="{BB962C8B-B14F-4D97-AF65-F5344CB8AC3E}">
        <p14:creationId xmlns:p14="http://schemas.microsoft.com/office/powerpoint/2010/main" val="531323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7BA8859-CC50-9F7B-DAC9-5E7650C2C382}"/>
              </a:ext>
            </a:extLst>
          </p:cNvPr>
          <p:cNvSpPr>
            <a:spLocks noGrp="1"/>
          </p:cNvSpPr>
          <p:nvPr>
            <p:ph type="title"/>
          </p:nvPr>
        </p:nvSpPr>
        <p:spPr>
          <a:xfrm>
            <a:off x="838200" y="101718"/>
            <a:ext cx="10506193" cy="798749"/>
          </a:xfrm>
        </p:spPr>
        <p:txBody>
          <a:bodyPr>
            <a:normAutofit/>
          </a:bodyPr>
          <a:lstStyle/>
          <a:p>
            <a:r>
              <a:rPr lang="en-US" b="1">
                <a:latin typeface="Calibri"/>
                <a:ea typeface="+mj-lt"/>
                <a:cs typeface="+mj-lt"/>
              </a:rPr>
              <a:t>Motivation</a:t>
            </a:r>
            <a:endParaRPr lang="en-US" b="1">
              <a:latin typeface="Calibri"/>
              <a:cs typeface="Calibri"/>
            </a:endParaRPr>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5B2CFBB-0DA2-65CA-E64A-FF428031A3E5}"/>
              </a:ext>
            </a:extLst>
          </p:cNvPr>
          <p:cNvSpPr>
            <a:spLocks noGrp="1"/>
          </p:cNvSpPr>
          <p:nvPr>
            <p:ph idx="1"/>
          </p:nvPr>
        </p:nvSpPr>
        <p:spPr>
          <a:xfrm>
            <a:off x="838200" y="1167106"/>
            <a:ext cx="10515600" cy="4351338"/>
          </a:xfrm>
        </p:spPr>
        <p:txBody>
          <a:bodyPr vert="horz" lIns="91440" tIns="45720" rIns="91440" bIns="45720" rtlCol="0" anchor="t">
            <a:normAutofit/>
          </a:bodyPr>
          <a:lstStyle/>
          <a:p>
            <a:pPr marL="0" indent="0" algn="just">
              <a:buNone/>
            </a:pPr>
            <a:r>
              <a:rPr lang="en-US" sz="2400" dirty="0">
                <a:ea typeface="+mn-lt"/>
                <a:cs typeface="+mn-lt"/>
              </a:rPr>
              <a:t>Renewable energy demand has increased, and wind energy is a promising alternative to traditional sources of power. Machine learning algorithms can help optimize wind turbine operation by providing accurate predictions.</a:t>
            </a:r>
            <a:endParaRPr lang="en-US" sz="2400" dirty="0">
              <a:cs typeface="Calibri"/>
            </a:endParaRPr>
          </a:p>
          <a:p>
            <a:pPr algn="just">
              <a:buNone/>
            </a:pPr>
            <a:r>
              <a:rPr lang="en-US" sz="2400" b="1" dirty="0">
                <a:ea typeface="+mn-lt"/>
                <a:cs typeface="+mn-lt"/>
              </a:rPr>
              <a:t>Key Points:</a:t>
            </a:r>
            <a:endParaRPr lang="en-US" sz="2400" b="1">
              <a:cs typeface="Calibri"/>
            </a:endParaRPr>
          </a:p>
          <a:p>
            <a:pPr algn="just">
              <a:buFont typeface="Arial"/>
              <a:buChar char="•"/>
            </a:pPr>
            <a:r>
              <a:rPr lang="en-US" sz="2200" b="1" dirty="0">
                <a:ea typeface="+mn-lt"/>
                <a:cs typeface="+mn-lt"/>
              </a:rPr>
              <a:t>Accuracy and Efficiency:</a:t>
            </a:r>
            <a:r>
              <a:rPr lang="en-US" sz="2000" dirty="0">
                <a:ea typeface="+mn-lt"/>
                <a:cs typeface="+mn-lt"/>
              </a:rPr>
              <a:t> </a:t>
            </a:r>
            <a:r>
              <a:rPr lang="en-US" sz="2200" dirty="0">
                <a:ea typeface="+mn-lt"/>
                <a:cs typeface="+mn-lt"/>
              </a:rPr>
              <a:t>Machine learning algorithms can handle large amounts of complex data and learn from past data, leading to accurate predictions of wind conditions. This can improve the efficiency of wind turbines and reduce maintenance costs.</a:t>
            </a:r>
          </a:p>
          <a:p>
            <a:pPr algn="just">
              <a:buFont typeface="Arial"/>
              <a:buChar char="•"/>
            </a:pPr>
            <a:r>
              <a:rPr lang="en-US" sz="2200" b="1" dirty="0">
                <a:ea typeface="+mn-lt"/>
                <a:cs typeface="+mn-lt"/>
              </a:rPr>
              <a:t>Scalability and Cost-effectiveness:</a:t>
            </a:r>
            <a:r>
              <a:rPr lang="en-US" sz="2000" dirty="0">
                <a:ea typeface="+mn-lt"/>
                <a:cs typeface="+mn-lt"/>
              </a:rPr>
              <a:t> </a:t>
            </a:r>
            <a:r>
              <a:rPr lang="en-US" sz="2200" dirty="0">
                <a:ea typeface="+mn-lt"/>
                <a:cs typeface="+mn-lt"/>
              </a:rPr>
              <a:t>Machine learning can be easily scaled to handle data from multiple turbines and wind farms. It can also reduce the need for expensive equipment and personnel, making it a cost-effective solution for predicting wind conditions</a:t>
            </a:r>
            <a:r>
              <a:rPr lang="en-US" sz="2200" b="1" dirty="0">
                <a:ea typeface="+mn-lt"/>
                <a:cs typeface="+mn-lt"/>
              </a:rPr>
              <a:t>.</a:t>
            </a:r>
          </a:p>
          <a:p>
            <a:pPr marL="0" indent="0">
              <a:buNone/>
            </a:pPr>
            <a:endParaRPr lang="en-US" sz="2400" b="1" dirty="0">
              <a:ea typeface="+mn-lt"/>
              <a:cs typeface="+mn-lt"/>
            </a:endParaRPr>
          </a:p>
          <a:p>
            <a:pPr>
              <a:buFont typeface="Arial"/>
              <a:buChar char="•"/>
            </a:pPr>
            <a:endParaRPr lang="en-US" sz="2200">
              <a:latin typeface="Calibri"/>
              <a:cs typeface="Calibri"/>
            </a:endParaRPr>
          </a:p>
          <a:p>
            <a:pPr marL="0" indent="0">
              <a:buNone/>
            </a:pPr>
            <a:endParaRPr lang="en-US" sz="2200">
              <a:cs typeface="Calibri" panose="020F0502020204030204"/>
            </a:endParaRPr>
          </a:p>
          <a:p>
            <a:pPr marL="0" indent="0">
              <a:buNone/>
            </a:pPr>
            <a:endParaRPr lang="en-US" sz="2200">
              <a:cs typeface="Calibri" panose="020F0502020204030204"/>
            </a:endParaRPr>
          </a:p>
        </p:txBody>
      </p:sp>
    </p:spTree>
    <p:extLst>
      <p:ext uri="{BB962C8B-B14F-4D97-AF65-F5344CB8AC3E}">
        <p14:creationId xmlns:p14="http://schemas.microsoft.com/office/powerpoint/2010/main" val="42255688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37EE1A5-3137-1BCB-2A2A-0B26771DDFEB}"/>
              </a:ext>
            </a:extLst>
          </p:cNvPr>
          <p:cNvSpPr>
            <a:spLocks noGrp="1"/>
          </p:cNvSpPr>
          <p:nvPr>
            <p:ph type="title"/>
          </p:nvPr>
        </p:nvSpPr>
        <p:spPr>
          <a:xfrm>
            <a:off x="1137034" y="609597"/>
            <a:ext cx="9392421" cy="1330841"/>
          </a:xfrm>
        </p:spPr>
        <p:txBody>
          <a:bodyPr>
            <a:normAutofit/>
          </a:bodyPr>
          <a:lstStyle/>
          <a:p>
            <a:r>
              <a:rPr lang="en-US" b="1">
                <a:latin typeface="Calibri"/>
                <a:cs typeface="Calibri"/>
              </a:rPr>
              <a:t> Do we perform operation on raw data?</a:t>
            </a:r>
            <a:endParaRPr lang="en-US"/>
          </a:p>
        </p:txBody>
      </p:sp>
      <p:sp>
        <p:nvSpPr>
          <p:cNvPr id="3" name="Content Placeholder 2">
            <a:extLst>
              <a:ext uri="{FF2B5EF4-FFF2-40B4-BE49-F238E27FC236}">
                <a16:creationId xmlns:a16="http://schemas.microsoft.com/office/drawing/2014/main" id="{235FBC93-6E07-2671-8430-7AB7430DADFC}"/>
              </a:ext>
            </a:extLst>
          </p:cNvPr>
          <p:cNvSpPr>
            <a:spLocks noGrp="1"/>
          </p:cNvSpPr>
          <p:nvPr>
            <p:ph idx="1"/>
          </p:nvPr>
        </p:nvSpPr>
        <p:spPr>
          <a:xfrm>
            <a:off x="1137034" y="2198362"/>
            <a:ext cx="4958966" cy="3917773"/>
          </a:xfrm>
        </p:spPr>
        <p:txBody>
          <a:bodyPr vert="horz" lIns="91440" tIns="45720" rIns="91440" bIns="45720" rtlCol="0">
            <a:normAutofit/>
          </a:bodyPr>
          <a:lstStyle/>
          <a:p>
            <a:pPr marL="0" indent="0">
              <a:buNone/>
            </a:pPr>
            <a:r>
              <a:rPr lang="en-US" sz="2000" dirty="0">
                <a:cs typeface="Calibri"/>
              </a:rPr>
              <a:t>Raw data is complex in its nature and space and time costly. First we will use extracted data </a:t>
            </a:r>
            <a:r>
              <a:rPr lang="en-US" sz="2000">
                <a:ea typeface="+mn-lt"/>
                <a:cs typeface="+mn-lt"/>
              </a:rPr>
              <a:t>separately </a:t>
            </a:r>
            <a:r>
              <a:rPr lang="en-US" sz="2000" dirty="0">
                <a:cs typeface="Calibri"/>
              </a:rPr>
              <a:t>for each YAW file example (YAW-0, YAW-10 etc.)</a:t>
            </a:r>
          </a:p>
          <a:p>
            <a:pPr marL="457200" indent="-457200">
              <a:buAutoNum type="arabicPeriod"/>
            </a:pPr>
            <a:r>
              <a:rPr lang="en-US" sz="2000" dirty="0">
                <a:cs typeface="Calibri"/>
              </a:rPr>
              <a:t>Mean values</a:t>
            </a:r>
          </a:p>
          <a:p>
            <a:pPr marL="457200" indent="-457200">
              <a:buAutoNum type="arabicPeriod"/>
            </a:pPr>
            <a:r>
              <a:rPr lang="en-US" sz="2000" dirty="0">
                <a:cs typeface="Calibri"/>
              </a:rPr>
              <a:t>Max values</a:t>
            </a:r>
          </a:p>
          <a:p>
            <a:pPr marL="457200" indent="-457200">
              <a:buAutoNum type="arabicPeriod"/>
            </a:pPr>
            <a:r>
              <a:rPr lang="en-US" sz="2000" dirty="0">
                <a:cs typeface="Calibri"/>
              </a:rPr>
              <a:t>Min values</a:t>
            </a:r>
          </a:p>
          <a:p>
            <a:pPr marL="457200" indent="-457200">
              <a:buAutoNum type="arabicPeriod"/>
            </a:pPr>
            <a:r>
              <a:rPr lang="en-US" sz="2000" dirty="0">
                <a:cs typeface="Calibri"/>
              </a:rPr>
              <a:t>Median values</a:t>
            </a:r>
          </a:p>
          <a:p>
            <a:pPr marL="457200" indent="-457200">
              <a:buAutoNum type="arabicPeriod"/>
            </a:pPr>
            <a:r>
              <a:rPr lang="en-US" sz="2000" dirty="0">
                <a:cs typeface="Calibri"/>
              </a:rPr>
              <a:t>Std values etc.</a:t>
            </a:r>
          </a:p>
          <a:p>
            <a:pPr>
              <a:buNone/>
            </a:pPr>
            <a:endParaRPr lang="en-US" sz="2000">
              <a:cs typeface="Calibri"/>
            </a:endParaRPr>
          </a:p>
        </p:txBody>
      </p:sp>
      <p:pic>
        <p:nvPicPr>
          <p:cNvPr id="4" name="Picture 4">
            <a:extLst>
              <a:ext uri="{FF2B5EF4-FFF2-40B4-BE49-F238E27FC236}">
                <a16:creationId xmlns:a16="http://schemas.microsoft.com/office/drawing/2014/main" id="{5019300E-DE71-2653-2950-09025B0D3C48}"/>
              </a:ext>
            </a:extLst>
          </p:cNvPr>
          <p:cNvPicPr>
            <a:picLocks noChangeAspect="1"/>
          </p:cNvPicPr>
          <p:nvPr/>
        </p:nvPicPr>
        <p:blipFill>
          <a:blip r:embed="rId2"/>
          <a:stretch>
            <a:fillRect/>
          </a:stretch>
        </p:blipFill>
        <p:spPr>
          <a:xfrm>
            <a:off x="6719367" y="3075243"/>
            <a:ext cx="4788505" cy="1975257"/>
          </a:xfrm>
          <a:prstGeom prst="rect">
            <a:avLst/>
          </a:prstGeom>
        </p:spPr>
      </p:pic>
      <p:sp>
        <p:nvSpPr>
          <p:cNvPr id="21" name="Freeform: Shape 1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4571123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85441-085D-EB25-5EBA-C4FA9BA9EC0E}"/>
              </a:ext>
            </a:extLst>
          </p:cNvPr>
          <p:cNvSpPr>
            <a:spLocks noGrp="1"/>
          </p:cNvSpPr>
          <p:nvPr>
            <p:ph type="title"/>
          </p:nvPr>
        </p:nvSpPr>
        <p:spPr>
          <a:xfrm>
            <a:off x="838200" y="365125"/>
            <a:ext cx="10515600" cy="817563"/>
          </a:xfrm>
        </p:spPr>
        <p:txBody>
          <a:bodyPr/>
          <a:lstStyle/>
          <a:p>
            <a:r>
              <a:rPr lang="en-US" sz="3200" b="1" dirty="0">
                <a:latin typeface="Calibri"/>
                <a:cs typeface="Calibri"/>
              </a:rPr>
              <a:t> Extracted Datasets</a:t>
            </a:r>
            <a:endParaRPr lang="en-US" sz="3200" dirty="0">
              <a:latin typeface="Calibri"/>
              <a:cs typeface="Calibri"/>
            </a:endParaRPr>
          </a:p>
          <a:p>
            <a:endParaRPr lang="en-US" dirty="0">
              <a:cs typeface="Calibri Light"/>
            </a:endParaRPr>
          </a:p>
        </p:txBody>
      </p:sp>
      <p:sp>
        <p:nvSpPr>
          <p:cNvPr id="3" name="Content Placeholder 2">
            <a:extLst>
              <a:ext uri="{FF2B5EF4-FFF2-40B4-BE49-F238E27FC236}">
                <a16:creationId xmlns:a16="http://schemas.microsoft.com/office/drawing/2014/main" id="{872BD8B1-3A2F-4B12-1C1E-45D2F8E11E1B}"/>
              </a:ext>
            </a:extLst>
          </p:cNvPr>
          <p:cNvSpPr>
            <a:spLocks noGrp="1"/>
          </p:cNvSpPr>
          <p:nvPr>
            <p:ph idx="1"/>
          </p:nvPr>
        </p:nvSpPr>
        <p:spPr>
          <a:xfrm>
            <a:off x="838200" y="1298811"/>
            <a:ext cx="10515600" cy="4878152"/>
          </a:xfrm>
        </p:spPr>
        <p:txBody>
          <a:bodyPr vert="horz" lIns="91440" tIns="45720" rIns="91440" bIns="45720" rtlCol="0" anchor="t">
            <a:normAutofit/>
          </a:bodyPr>
          <a:lstStyle/>
          <a:p>
            <a:pPr>
              <a:buNone/>
            </a:pPr>
            <a:r>
              <a:rPr lang="en-US" dirty="0">
                <a:cs typeface="Calibri" panose="020F0502020204030204"/>
              </a:rPr>
              <a:t>Some graphical representation of extracted data (mean, max, min etc.)</a:t>
            </a:r>
          </a:p>
          <a:p>
            <a:pPr marL="0" indent="0">
              <a:buNone/>
            </a:pPr>
            <a:endParaRPr lang="en-US" dirty="0">
              <a:cs typeface="Calibri" panose="020F0502020204030204"/>
            </a:endParaRPr>
          </a:p>
        </p:txBody>
      </p:sp>
      <p:pic>
        <p:nvPicPr>
          <p:cNvPr id="4" name="Picture 4" descr="A picture containing chart&#10;&#10;Description automatically generated">
            <a:extLst>
              <a:ext uri="{FF2B5EF4-FFF2-40B4-BE49-F238E27FC236}">
                <a16:creationId xmlns:a16="http://schemas.microsoft.com/office/drawing/2014/main" id="{E37EA4E3-59BF-AAE9-1703-E3BA0C5B17F5}"/>
              </a:ext>
            </a:extLst>
          </p:cNvPr>
          <p:cNvPicPr>
            <a:picLocks noChangeAspect="1"/>
          </p:cNvPicPr>
          <p:nvPr/>
        </p:nvPicPr>
        <p:blipFill>
          <a:blip r:embed="rId2"/>
          <a:stretch>
            <a:fillRect/>
          </a:stretch>
        </p:blipFill>
        <p:spPr>
          <a:xfrm>
            <a:off x="650993" y="2147369"/>
            <a:ext cx="4953940" cy="3795632"/>
          </a:xfrm>
          <a:prstGeom prst="rect">
            <a:avLst/>
          </a:prstGeom>
        </p:spPr>
      </p:pic>
      <p:pic>
        <p:nvPicPr>
          <p:cNvPr id="5" name="Picture 5" descr="Chart&#10;&#10;Description automatically generated">
            <a:extLst>
              <a:ext uri="{FF2B5EF4-FFF2-40B4-BE49-F238E27FC236}">
                <a16:creationId xmlns:a16="http://schemas.microsoft.com/office/drawing/2014/main" id="{261D8492-1CD7-730E-2209-D011BA574928}"/>
              </a:ext>
            </a:extLst>
          </p:cNvPr>
          <p:cNvPicPr>
            <a:picLocks noChangeAspect="1"/>
          </p:cNvPicPr>
          <p:nvPr/>
        </p:nvPicPr>
        <p:blipFill>
          <a:blip r:embed="rId3"/>
          <a:stretch>
            <a:fillRect/>
          </a:stretch>
        </p:blipFill>
        <p:spPr>
          <a:xfrm>
            <a:off x="6003807" y="2199931"/>
            <a:ext cx="4953939" cy="3690507"/>
          </a:xfrm>
          <a:prstGeom prst="rect">
            <a:avLst/>
          </a:prstGeom>
        </p:spPr>
      </p:pic>
    </p:spTree>
    <p:extLst>
      <p:ext uri="{BB962C8B-B14F-4D97-AF65-F5344CB8AC3E}">
        <p14:creationId xmlns:p14="http://schemas.microsoft.com/office/powerpoint/2010/main" val="28650498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AD9E3-DC0F-398F-B094-D74942D278C3}"/>
              </a:ext>
            </a:extLst>
          </p:cNvPr>
          <p:cNvSpPr>
            <a:spLocks noGrp="1"/>
          </p:cNvSpPr>
          <p:nvPr>
            <p:ph type="title"/>
          </p:nvPr>
        </p:nvSpPr>
        <p:spPr>
          <a:xfrm>
            <a:off x="475785" y="718246"/>
            <a:ext cx="10515600" cy="770526"/>
          </a:xfrm>
        </p:spPr>
        <p:txBody>
          <a:bodyPr vert="horz" lIns="91440" tIns="45720" rIns="91440" bIns="45720" rtlCol="0" anchor="ctr">
            <a:noAutofit/>
          </a:bodyPr>
          <a:lstStyle/>
          <a:p>
            <a:r>
              <a:rPr lang="en-US" sz="2400" b="1" dirty="0">
                <a:latin typeface="Calibri"/>
                <a:cs typeface="Calibri"/>
              </a:rPr>
              <a:t> Extracted Datasets Tabular representation (cont..)</a:t>
            </a:r>
            <a:br>
              <a:rPr lang="en-US" sz="2400" b="1" dirty="0">
                <a:latin typeface="Calibri"/>
                <a:cs typeface="Calibri"/>
              </a:rPr>
            </a:br>
            <a:br>
              <a:rPr lang="en-US" sz="2400" b="1" dirty="0">
                <a:latin typeface="Calibri"/>
                <a:cs typeface="Calibri"/>
              </a:rPr>
            </a:br>
            <a:r>
              <a:rPr lang="en-US" sz="2400" b="1" dirty="0">
                <a:latin typeface="Calibri"/>
                <a:cs typeface="Calibri"/>
              </a:rPr>
              <a:t>All data shown here belong to YAW-0 and not possible to show all the data here but complete data </a:t>
            </a:r>
            <a:r>
              <a:rPr lang="en-US" sz="2400" b="1" dirty="0">
                <a:solidFill>
                  <a:srgbClr val="202124"/>
                </a:solidFill>
                <a:latin typeface="Calibri"/>
                <a:ea typeface="+mj-lt"/>
                <a:cs typeface="+mj-lt"/>
              </a:rPr>
              <a:t>available </a:t>
            </a:r>
            <a:r>
              <a:rPr lang="en-US" sz="2400" b="1" dirty="0">
                <a:latin typeface="Calibri"/>
                <a:cs typeface="Calibri"/>
              </a:rPr>
              <a:t>on GitLab/</a:t>
            </a:r>
            <a:r>
              <a:rPr lang="en-US" sz="2400" b="1" dirty="0" err="1">
                <a:latin typeface="Calibri"/>
                <a:cs typeface="Calibri"/>
              </a:rPr>
              <a:t>UniRostock</a:t>
            </a:r>
            <a:endParaRPr lang="en-US" sz="2400" b="1" dirty="0">
              <a:latin typeface="Calibri"/>
              <a:cs typeface="Calibri"/>
            </a:endParaRPr>
          </a:p>
          <a:p>
            <a:endParaRPr lang="en-US" dirty="0">
              <a:cs typeface="Calibri Light"/>
            </a:endParaRPr>
          </a:p>
        </p:txBody>
      </p:sp>
      <p:sp>
        <p:nvSpPr>
          <p:cNvPr id="3" name="Content Placeholder 2">
            <a:extLst>
              <a:ext uri="{FF2B5EF4-FFF2-40B4-BE49-F238E27FC236}">
                <a16:creationId xmlns:a16="http://schemas.microsoft.com/office/drawing/2014/main" id="{E119FDE7-5C01-3709-3681-F4733530088B}"/>
              </a:ext>
            </a:extLst>
          </p:cNvPr>
          <p:cNvSpPr>
            <a:spLocks noGrp="1"/>
          </p:cNvSpPr>
          <p:nvPr>
            <p:ph idx="1"/>
          </p:nvPr>
        </p:nvSpPr>
        <p:spPr>
          <a:xfrm>
            <a:off x="838200" y="1712965"/>
            <a:ext cx="10515600" cy="4463998"/>
          </a:xfrm>
        </p:spPr>
        <p:txBody>
          <a:bodyPr vert="horz" lIns="91440" tIns="45720" rIns="91440" bIns="45720" rtlCol="0" anchor="t">
            <a:normAutofit/>
          </a:bodyPr>
          <a:lstStyle/>
          <a:p>
            <a:pPr>
              <a:buFont typeface="Arial"/>
              <a:buChar char="•"/>
            </a:pPr>
            <a:r>
              <a:rPr lang="en-US" sz="2400" b="1" dirty="0">
                <a:cs typeface="Calibri"/>
              </a:rPr>
              <a:t>Mean dataset (YAW-0)</a:t>
            </a:r>
            <a:endParaRPr lang="en-US" sz="2400" dirty="0">
              <a:cs typeface="Calibri"/>
            </a:endParaRPr>
          </a:p>
          <a:p>
            <a:pPr marL="0" indent="0">
              <a:buNone/>
            </a:pPr>
            <a:endParaRPr lang="en-US" sz="2400" b="1" dirty="0">
              <a:cs typeface="Calibri"/>
            </a:endParaRPr>
          </a:p>
          <a:p>
            <a:pPr>
              <a:buNone/>
            </a:pPr>
            <a:endParaRPr lang="en-US" dirty="0">
              <a:cs typeface="Calibri"/>
            </a:endParaRPr>
          </a:p>
        </p:txBody>
      </p:sp>
      <p:pic>
        <p:nvPicPr>
          <p:cNvPr id="4" name="Picture 4" descr="Table&#10;&#10;Description automatically generated">
            <a:extLst>
              <a:ext uri="{FF2B5EF4-FFF2-40B4-BE49-F238E27FC236}">
                <a16:creationId xmlns:a16="http://schemas.microsoft.com/office/drawing/2014/main" id="{77660E8E-D7B5-8E2D-1D67-ABD9957172A4}"/>
              </a:ext>
            </a:extLst>
          </p:cNvPr>
          <p:cNvPicPr>
            <a:picLocks noChangeAspect="1"/>
          </p:cNvPicPr>
          <p:nvPr/>
        </p:nvPicPr>
        <p:blipFill>
          <a:blip r:embed="rId2"/>
          <a:stretch>
            <a:fillRect/>
          </a:stretch>
        </p:blipFill>
        <p:spPr>
          <a:xfrm>
            <a:off x="2206887" y="2526998"/>
            <a:ext cx="8302977" cy="3281655"/>
          </a:xfrm>
          <a:prstGeom prst="rect">
            <a:avLst/>
          </a:prstGeom>
        </p:spPr>
      </p:pic>
      <p:graphicFrame>
        <p:nvGraphicFramePr>
          <p:cNvPr id="6" name="Table 5">
            <a:extLst>
              <a:ext uri="{FF2B5EF4-FFF2-40B4-BE49-F238E27FC236}">
                <a16:creationId xmlns:a16="http://schemas.microsoft.com/office/drawing/2014/main" id="{551AA4F8-E1E8-6AC7-6AC2-E69A29A75154}"/>
              </a:ext>
            </a:extLst>
          </p:cNvPr>
          <p:cNvGraphicFramePr>
            <a:graphicFrameLocks noGrp="1"/>
          </p:cNvGraphicFramePr>
          <p:nvPr>
            <p:extLst>
              <p:ext uri="{D42A27DB-BD31-4B8C-83A1-F6EECF244321}">
                <p14:modId xmlns:p14="http://schemas.microsoft.com/office/powerpoint/2010/main" val="3336586530"/>
              </p:ext>
            </p:extLst>
          </p:nvPr>
        </p:nvGraphicFramePr>
        <p:xfrm>
          <a:off x="129492" y="5996651"/>
          <a:ext cx="2412806" cy="318164"/>
        </p:xfrm>
        <a:graphic>
          <a:graphicData uri="http://schemas.openxmlformats.org/drawingml/2006/table">
            <a:tbl>
              <a:tblPr firstRow="1" bandRow="1">
                <a:tableStyleId>{5C22544A-7EE6-4342-B048-85BDC9FD1C3A}</a:tableStyleId>
              </a:tblPr>
              <a:tblGrid>
                <a:gridCol w="2412806">
                  <a:extLst>
                    <a:ext uri="{9D8B030D-6E8A-4147-A177-3AD203B41FA5}">
                      <a16:colId xmlns:a16="http://schemas.microsoft.com/office/drawing/2014/main" val="4059600756"/>
                    </a:ext>
                  </a:extLst>
                </a:gridCol>
              </a:tblGrid>
              <a:tr h="318164">
                <a:tc>
                  <a:txBody>
                    <a:bodyPr/>
                    <a:lstStyle/>
                    <a:p>
                      <a:pPr lvl="0">
                        <a:buNone/>
                      </a:pPr>
                      <a:r>
                        <a:rPr lang="en-US" sz="1400" dirty="0">
                          <a:effectLst/>
                        </a:rPr>
                        <a:t>Source for complete view:</a:t>
                      </a:r>
                    </a:p>
                  </a:txBody>
                  <a:tcPr/>
                </a:tc>
                <a:extLst>
                  <a:ext uri="{0D108BD9-81ED-4DB2-BD59-A6C34878D82A}">
                    <a16:rowId xmlns:a16="http://schemas.microsoft.com/office/drawing/2014/main" val="649382696"/>
                  </a:ext>
                </a:extLst>
              </a:tr>
            </a:tbl>
          </a:graphicData>
        </a:graphic>
      </p:graphicFrame>
      <p:sp>
        <p:nvSpPr>
          <p:cNvPr id="7" name="TextBox 6">
            <a:extLst>
              <a:ext uri="{FF2B5EF4-FFF2-40B4-BE49-F238E27FC236}">
                <a16:creationId xmlns:a16="http://schemas.microsoft.com/office/drawing/2014/main" id="{2E19756B-C447-405F-53D9-67340C13E12B}"/>
              </a:ext>
            </a:extLst>
          </p:cNvPr>
          <p:cNvSpPr txBox="1"/>
          <p:nvPr/>
        </p:nvSpPr>
        <p:spPr>
          <a:xfrm>
            <a:off x="2029522" y="6462132"/>
            <a:ext cx="9043637"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ea typeface="+mn-lt"/>
                <a:cs typeface="+mn-lt"/>
              </a:rPr>
              <a:t>https://git.informatik.uni-rostock.de/bckrlab/theses/master/2023_musa-kaleem_martin/-/blob/main/src/thesis/y00-EDA.ipynb</a:t>
            </a:r>
            <a:endParaRPr lang="en-US" dirty="0">
              <a:ea typeface="+mn-lt"/>
              <a:cs typeface="+mn-lt"/>
            </a:endParaRPr>
          </a:p>
        </p:txBody>
      </p:sp>
    </p:spTree>
    <p:extLst>
      <p:ext uri="{BB962C8B-B14F-4D97-AF65-F5344CB8AC3E}">
        <p14:creationId xmlns:p14="http://schemas.microsoft.com/office/powerpoint/2010/main" val="33775925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47C66-2C1B-7CF7-B97C-15C78877098D}"/>
              </a:ext>
            </a:extLst>
          </p:cNvPr>
          <p:cNvSpPr>
            <a:spLocks noGrp="1"/>
          </p:cNvSpPr>
          <p:nvPr>
            <p:ph type="title"/>
          </p:nvPr>
        </p:nvSpPr>
        <p:spPr>
          <a:xfrm>
            <a:off x="838200" y="637940"/>
            <a:ext cx="10515600" cy="879515"/>
          </a:xfrm>
        </p:spPr>
        <p:txBody>
          <a:bodyPr/>
          <a:lstStyle/>
          <a:p>
            <a:pPr marL="285750" indent="-285750">
              <a:spcBef>
                <a:spcPts val="1000"/>
              </a:spcBef>
              <a:buFont typeface="Arial"/>
              <a:buChar char="•"/>
            </a:pPr>
            <a:r>
              <a:rPr lang="en-US" sz="2800" b="1" dirty="0">
                <a:latin typeface="Calibri"/>
                <a:cs typeface="Calibri"/>
              </a:rPr>
              <a:t>Min dataset</a:t>
            </a:r>
            <a:endParaRPr lang="en-US" sz="2800" dirty="0">
              <a:latin typeface="Calibri"/>
              <a:cs typeface="Calibri"/>
            </a:endParaRPr>
          </a:p>
          <a:p>
            <a:endParaRPr lang="en-US" dirty="0">
              <a:cs typeface="Calibri Light"/>
            </a:endParaRPr>
          </a:p>
        </p:txBody>
      </p:sp>
      <p:pic>
        <p:nvPicPr>
          <p:cNvPr id="4" name="Picture 4" descr="Table&#10;&#10;Description automatically generated">
            <a:extLst>
              <a:ext uri="{FF2B5EF4-FFF2-40B4-BE49-F238E27FC236}">
                <a16:creationId xmlns:a16="http://schemas.microsoft.com/office/drawing/2014/main" id="{2A2247A2-1419-7778-4B7A-720688E41B24}"/>
              </a:ext>
            </a:extLst>
          </p:cNvPr>
          <p:cNvPicPr>
            <a:picLocks noGrp="1" noChangeAspect="1"/>
          </p:cNvPicPr>
          <p:nvPr>
            <p:ph idx="1"/>
          </p:nvPr>
        </p:nvPicPr>
        <p:blipFill>
          <a:blip r:embed="rId2"/>
          <a:stretch>
            <a:fillRect/>
          </a:stretch>
        </p:blipFill>
        <p:spPr>
          <a:xfrm>
            <a:off x="890587" y="1581247"/>
            <a:ext cx="10410825" cy="4133850"/>
          </a:xfrm>
        </p:spPr>
      </p:pic>
    </p:spTree>
    <p:extLst>
      <p:ext uri="{BB962C8B-B14F-4D97-AF65-F5344CB8AC3E}">
        <p14:creationId xmlns:p14="http://schemas.microsoft.com/office/powerpoint/2010/main" val="21231630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D74A3-C696-22F8-6729-EE4C45BA40E9}"/>
              </a:ext>
            </a:extLst>
          </p:cNvPr>
          <p:cNvSpPr>
            <a:spLocks noGrp="1"/>
          </p:cNvSpPr>
          <p:nvPr>
            <p:ph type="title"/>
          </p:nvPr>
        </p:nvSpPr>
        <p:spPr>
          <a:xfrm>
            <a:off x="838200" y="750829"/>
            <a:ext cx="10515600" cy="685860"/>
          </a:xfrm>
        </p:spPr>
        <p:txBody>
          <a:bodyPr/>
          <a:lstStyle/>
          <a:p>
            <a:pPr marL="285750" indent="-285750">
              <a:spcBef>
                <a:spcPts val="1000"/>
              </a:spcBef>
              <a:buFont typeface="Arial,Sans-Serif"/>
              <a:buChar char="•"/>
            </a:pPr>
            <a:r>
              <a:rPr lang="en-US" sz="2800" b="1" dirty="0">
                <a:latin typeface="Calibri"/>
                <a:cs typeface="Calibri"/>
              </a:rPr>
              <a:t>Max dataset</a:t>
            </a:r>
            <a:endParaRPr lang="en-US" sz="2800" dirty="0">
              <a:latin typeface="Calibri"/>
              <a:cs typeface="Calibri"/>
            </a:endParaRPr>
          </a:p>
          <a:p>
            <a:endParaRPr lang="en-US" dirty="0">
              <a:cs typeface="Calibri Light"/>
            </a:endParaRPr>
          </a:p>
        </p:txBody>
      </p:sp>
      <p:pic>
        <p:nvPicPr>
          <p:cNvPr id="4" name="Picture 4" descr="Table&#10;&#10;Description automatically generated">
            <a:extLst>
              <a:ext uri="{FF2B5EF4-FFF2-40B4-BE49-F238E27FC236}">
                <a16:creationId xmlns:a16="http://schemas.microsoft.com/office/drawing/2014/main" id="{9534D40A-D3DD-B194-CC55-1B9D69F412F2}"/>
              </a:ext>
            </a:extLst>
          </p:cNvPr>
          <p:cNvPicPr>
            <a:picLocks noGrp="1" noChangeAspect="1"/>
          </p:cNvPicPr>
          <p:nvPr>
            <p:ph idx="1"/>
          </p:nvPr>
        </p:nvPicPr>
        <p:blipFill>
          <a:blip r:embed="rId2"/>
          <a:stretch>
            <a:fillRect/>
          </a:stretch>
        </p:blipFill>
        <p:spPr>
          <a:xfrm>
            <a:off x="885825" y="1671608"/>
            <a:ext cx="10420350" cy="4029075"/>
          </a:xfrm>
        </p:spPr>
      </p:pic>
    </p:spTree>
    <p:extLst>
      <p:ext uri="{BB962C8B-B14F-4D97-AF65-F5344CB8AC3E}">
        <p14:creationId xmlns:p14="http://schemas.microsoft.com/office/powerpoint/2010/main" val="42309674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D093B-D951-2462-3EB9-F29BD450BEDB}"/>
              </a:ext>
            </a:extLst>
          </p:cNvPr>
          <p:cNvSpPr>
            <a:spLocks noGrp="1"/>
          </p:cNvSpPr>
          <p:nvPr>
            <p:ph type="title"/>
          </p:nvPr>
        </p:nvSpPr>
        <p:spPr>
          <a:xfrm>
            <a:off x="838200" y="826088"/>
            <a:ext cx="10515600" cy="695267"/>
          </a:xfrm>
        </p:spPr>
        <p:txBody>
          <a:bodyPr/>
          <a:lstStyle/>
          <a:p>
            <a:pPr marL="285750" indent="-285750">
              <a:spcBef>
                <a:spcPts val="1000"/>
              </a:spcBef>
              <a:buFont typeface="Arial"/>
              <a:buChar char="•"/>
            </a:pPr>
            <a:r>
              <a:rPr lang="en-US" sz="2800" b="1" dirty="0">
                <a:latin typeface="Calibri"/>
                <a:cs typeface="Calibri"/>
              </a:rPr>
              <a:t>Median dataset</a:t>
            </a:r>
            <a:endParaRPr lang="en-US" sz="2800" dirty="0">
              <a:latin typeface="Calibri"/>
              <a:cs typeface="Calibri"/>
            </a:endParaRPr>
          </a:p>
          <a:p>
            <a:endParaRPr lang="en-US" dirty="0">
              <a:cs typeface="Calibri Light"/>
            </a:endParaRPr>
          </a:p>
        </p:txBody>
      </p:sp>
      <p:pic>
        <p:nvPicPr>
          <p:cNvPr id="4" name="Picture 4" descr="Table&#10;&#10;Description automatically generated">
            <a:extLst>
              <a:ext uri="{FF2B5EF4-FFF2-40B4-BE49-F238E27FC236}">
                <a16:creationId xmlns:a16="http://schemas.microsoft.com/office/drawing/2014/main" id="{506F34AA-1390-A44A-62F1-EAC0C757F71D}"/>
              </a:ext>
            </a:extLst>
          </p:cNvPr>
          <p:cNvPicPr>
            <a:picLocks noGrp="1" noChangeAspect="1"/>
          </p:cNvPicPr>
          <p:nvPr>
            <p:ph idx="1"/>
          </p:nvPr>
        </p:nvPicPr>
        <p:blipFill>
          <a:blip r:embed="rId2"/>
          <a:stretch>
            <a:fillRect/>
          </a:stretch>
        </p:blipFill>
        <p:spPr>
          <a:xfrm>
            <a:off x="895350" y="1563247"/>
            <a:ext cx="10401300" cy="4057650"/>
          </a:xfrm>
        </p:spPr>
      </p:pic>
    </p:spTree>
    <p:extLst>
      <p:ext uri="{BB962C8B-B14F-4D97-AF65-F5344CB8AC3E}">
        <p14:creationId xmlns:p14="http://schemas.microsoft.com/office/powerpoint/2010/main" val="14811883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5803D-E476-C912-FB13-673821CBDF47}"/>
              </a:ext>
            </a:extLst>
          </p:cNvPr>
          <p:cNvSpPr>
            <a:spLocks noGrp="1"/>
          </p:cNvSpPr>
          <p:nvPr>
            <p:ph type="title"/>
          </p:nvPr>
        </p:nvSpPr>
        <p:spPr>
          <a:xfrm>
            <a:off x="838200" y="750829"/>
            <a:ext cx="10515600" cy="685860"/>
          </a:xfrm>
        </p:spPr>
        <p:txBody>
          <a:bodyPr/>
          <a:lstStyle/>
          <a:p>
            <a:pPr marL="285750" indent="-285750">
              <a:spcBef>
                <a:spcPts val="1000"/>
              </a:spcBef>
              <a:buFont typeface="Arial"/>
              <a:buChar char="•"/>
            </a:pPr>
            <a:r>
              <a:rPr lang="en-US" sz="2800" b="1" dirty="0">
                <a:latin typeface="Calibri"/>
                <a:cs typeface="Calibri"/>
              </a:rPr>
              <a:t>Standard deviation dataset</a:t>
            </a:r>
            <a:endParaRPr lang="en-US" sz="2800" dirty="0">
              <a:latin typeface="Calibri"/>
              <a:cs typeface="Calibri"/>
            </a:endParaRPr>
          </a:p>
          <a:p>
            <a:endParaRPr lang="en-US" dirty="0">
              <a:cs typeface="Calibri Light"/>
            </a:endParaRPr>
          </a:p>
        </p:txBody>
      </p:sp>
      <p:pic>
        <p:nvPicPr>
          <p:cNvPr id="4" name="Picture 4" descr="Table&#10;&#10;Description automatically generated">
            <a:extLst>
              <a:ext uri="{FF2B5EF4-FFF2-40B4-BE49-F238E27FC236}">
                <a16:creationId xmlns:a16="http://schemas.microsoft.com/office/drawing/2014/main" id="{CC072F04-1482-2E38-D0FE-3675F8D3C123}"/>
              </a:ext>
            </a:extLst>
          </p:cNvPr>
          <p:cNvPicPr>
            <a:picLocks noGrp="1" noChangeAspect="1"/>
          </p:cNvPicPr>
          <p:nvPr>
            <p:ph idx="1"/>
          </p:nvPr>
        </p:nvPicPr>
        <p:blipFill>
          <a:blip r:embed="rId2"/>
          <a:stretch>
            <a:fillRect/>
          </a:stretch>
        </p:blipFill>
        <p:spPr>
          <a:xfrm>
            <a:off x="876300" y="1501452"/>
            <a:ext cx="10439400" cy="4162425"/>
          </a:xfrm>
        </p:spPr>
      </p:pic>
    </p:spTree>
    <p:extLst>
      <p:ext uri="{BB962C8B-B14F-4D97-AF65-F5344CB8AC3E}">
        <p14:creationId xmlns:p14="http://schemas.microsoft.com/office/powerpoint/2010/main" val="338753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598EA-E87C-DDAE-2092-840FE9F6A239}"/>
              </a:ext>
            </a:extLst>
          </p:cNvPr>
          <p:cNvSpPr>
            <a:spLocks noGrp="1"/>
          </p:cNvSpPr>
          <p:nvPr>
            <p:ph type="title"/>
          </p:nvPr>
        </p:nvSpPr>
        <p:spPr>
          <a:xfrm>
            <a:off x="838200" y="365125"/>
            <a:ext cx="10515600" cy="996304"/>
          </a:xfrm>
        </p:spPr>
        <p:txBody>
          <a:bodyPr/>
          <a:lstStyle/>
          <a:p>
            <a:r>
              <a:rPr lang="en-US" sz="3200" b="1" dirty="0">
                <a:latin typeface="Calibri"/>
                <a:cs typeface="Calibri"/>
              </a:rPr>
              <a:t>Splitting and Merging the data</a:t>
            </a:r>
            <a:endParaRPr lang="en-US" sz="3200" dirty="0">
              <a:latin typeface="Calibri"/>
              <a:cs typeface="Calibri"/>
            </a:endParaRPr>
          </a:p>
          <a:p>
            <a:endParaRPr lang="en-US" dirty="0">
              <a:cs typeface="Calibri Light"/>
            </a:endParaRPr>
          </a:p>
        </p:txBody>
      </p:sp>
      <p:sp>
        <p:nvSpPr>
          <p:cNvPr id="3" name="Content Placeholder 2">
            <a:extLst>
              <a:ext uri="{FF2B5EF4-FFF2-40B4-BE49-F238E27FC236}">
                <a16:creationId xmlns:a16="http://schemas.microsoft.com/office/drawing/2014/main" id="{663E1EF2-DFDB-4A8D-3536-3DEEB333F3EF}"/>
              </a:ext>
            </a:extLst>
          </p:cNvPr>
          <p:cNvSpPr>
            <a:spLocks noGrp="1"/>
          </p:cNvSpPr>
          <p:nvPr>
            <p:ph idx="1"/>
          </p:nvPr>
        </p:nvSpPr>
        <p:spPr>
          <a:xfrm>
            <a:off x="838200" y="1336440"/>
            <a:ext cx="10515600" cy="4840523"/>
          </a:xfrm>
        </p:spPr>
        <p:txBody>
          <a:bodyPr vert="horz" lIns="91440" tIns="45720" rIns="91440" bIns="45720" rtlCol="0" anchor="t">
            <a:normAutofit/>
          </a:bodyPr>
          <a:lstStyle/>
          <a:p>
            <a:r>
              <a:rPr lang="en-US" dirty="0">
                <a:cs typeface="Calibri"/>
              </a:rPr>
              <a:t>All files data (Ex. 1800+) of single wind condition example (YAW-0) merged into single data set (Fig)</a:t>
            </a:r>
          </a:p>
          <a:p>
            <a:r>
              <a:rPr lang="en-US" dirty="0">
                <a:cs typeface="Calibri"/>
              </a:rPr>
              <a:t>Each line represent </a:t>
            </a:r>
            <a:r>
              <a:rPr lang="en-US" dirty="0">
                <a:solidFill>
                  <a:srgbClr val="202124"/>
                </a:solidFill>
                <a:ea typeface="+mn-lt"/>
                <a:cs typeface="+mn-lt"/>
              </a:rPr>
              <a:t>individual </a:t>
            </a:r>
            <a:r>
              <a:rPr lang="en-US" dirty="0">
                <a:cs typeface="Calibri"/>
              </a:rPr>
              <a:t>file of YAW-0</a:t>
            </a:r>
          </a:p>
          <a:p>
            <a:r>
              <a:rPr lang="en-US" dirty="0">
                <a:solidFill>
                  <a:srgbClr val="000000"/>
                </a:solidFill>
                <a:ea typeface="+mn-lt"/>
                <a:cs typeface="+mn-lt"/>
              </a:rPr>
              <a:t>This process of merging will repeat for all wind condition </a:t>
            </a:r>
          </a:p>
          <a:p>
            <a:pPr marL="0" indent="0">
              <a:buNone/>
            </a:pPr>
            <a:endParaRPr lang="en-US" dirty="0">
              <a:solidFill>
                <a:srgbClr val="000000"/>
              </a:solidFill>
              <a:ea typeface="+mn-lt"/>
              <a:cs typeface="+mn-lt"/>
            </a:endParaRPr>
          </a:p>
          <a:p>
            <a:endParaRPr lang="en-US" dirty="0">
              <a:solidFill>
                <a:srgbClr val="202124"/>
              </a:solidFill>
              <a:ea typeface="+mn-lt"/>
              <a:cs typeface="+mn-lt"/>
            </a:endParaRPr>
          </a:p>
        </p:txBody>
      </p:sp>
      <p:pic>
        <p:nvPicPr>
          <p:cNvPr id="4" name="Picture 4" descr="Table&#10;&#10;Description automatically generated">
            <a:extLst>
              <a:ext uri="{FF2B5EF4-FFF2-40B4-BE49-F238E27FC236}">
                <a16:creationId xmlns:a16="http://schemas.microsoft.com/office/drawing/2014/main" id="{E3F470B7-06C6-F16B-5B1B-5B38B6A60A56}"/>
              </a:ext>
            </a:extLst>
          </p:cNvPr>
          <p:cNvPicPr>
            <a:picLocks noChangeAspect="1"/>
          </p:cNvPicPr>
          <p:nvPr/>
        </p:nvPicPr>
        <p:blipFill>
          <a:blip r:embed="rId2"/>
          <a:stretch>
            <a:fillRect/>
          </a:stretch>
        </p:blipFill>
        <p:spPr>
          <a:xfrm>
            <a:off x="839141" y="3475790"/>
            <a:ext cx="9271940" cy="2700420"/>
          </a:xfrm>
          <a:prstGeom prst="rect">
            <a:avLst/>
          </a:prstGeom>
        </p:spPr>
      </p:pic>
    </p:spTree>
    <p:extLst>
      <p:ext uri="{BB962C8B-B14F-4D97-AF65-F5344CB8AC3E}">
        <p14:creationId xmlns:p14="http://schemas.microsoft.com/office/powerpoint/2010/main" val="14181534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A217E-A724-B5BA-11E7-D027F38D2EB7}"/>
              </a:ext>
            </a:extLst>
          </p:cNvPr>
          <p:cNvSpPr>
            <a:spLocks noGrp="1"/>
          </p:cNvSpPr>
          <p:nvPr>
            <p:ph type="title"/>
          </p:nvPr>
        </p:nvSpPr>
        <p:spPr>
          <a:xfrm>
            <a:off x="838200" y="365125"/>
            <a:ext cx="10515600" cy="761119"/>
          </a:xfrm>
        </p:spPr>
        <p:txBody>
          <a:bodyPr>
            <a:normAutofit/>
          </a:bodyPr>
          <a:lstStyle/>
          <a:p>
            <a:r>
              <a:rPr lang="en-US" sz="3200" b="1" dirty="0">
                <a:latin typeface="Calibri"/>
                <a:cs typeface="Calibri Light"/>
              </a:rPr>
              <a:t>Preparing targets and inputs </a:t>
            </a:r>
          </a:p>
        </p:txBody>
      </p:sp>
      <p:sp>
        <p:nvSpPr>
          <p:cNvPr id="3" name="Content Placeholder 2">
            <a:extLst>
              <a:ext uri="{FF2B5EF4-FFF2-40B4-BE49-F238E27FC236}">
                <a16:creationId xmlns:a16="http://schemas.microsoft.com/office/drawing/2014/main" id="{EE979FE8-0C96-7E7E-84E9-2D364BA2EF9A}"/>
              </a:ext>
            </a:extLst>
          </p:cNvPr>
          <p:cNvSpPr>
            <a:spLocks noGrp="1"/>
          </p:cNvSpPr>
          <p:nvPr>
            <p:ph idx="1"/>
          </p:nvPr>
        </p:nvSpPr>
        <p:spPr>
          <a:xfrm>
            <a:off x="838200" y="1204737"/>
            <a:ext cx="10515600" cy="4972226"/>
          </a:xfrm>
        </p:spPr>
        <p:txBody>
          <a:bodyPr vert="horz" lIns="91440" tIns="45720" rIns="91440" bIns="45720" rtlCol="0" anchor="t">
            <a:normAutofit/>
          </a:bodyPr>
          <a:lstStyle/>
          <a:p>
            <a:pPr marL="0" indent="0">
              <a:buNone/>
            </a:pPr>
            <a:r>
              <a:rPr lang="en-US" dirty="0">
                <a:cs typeface="Calibri" panose="020F0502020204030204"/>
              </a:rPr>
              <a:t>After </a:t>
            </a:r>
            <a:r>
              <a:rPr lang="en-US" dirty="0">
                <a:solidFill>
                  <a:srgbClr val="202124"/>
                </a:solidFill>
                <a:ea typeface="+mn-lt"/>
                <a:cs typeface="+mn-lt"/>
              </a:rPr>
              <a:t>merge </a:t>
            </a:r>
            <a:r>
              <a:rPr lang="en-US" dirty="0">
                <a:cs typeface="Calibri" panose="020F0502020204030204"/>
              </a:rPr>
              <a:t>process we are ready to prepare targets and inputs </a:t>
            </a:r>
          </a:p>
          <a:p>
            <a:pPr marL="457200" indent="-457200"/>
            <a:r>
              <a:rPr lang="en-US" dirty="0">
                <a:cs typeface="Calibri" panose="020F0502020204030204"/>
              </a:rPr>
              <a:t>We will create separate data frame of targets and inputs </a:t>
            </a:r>
          </a:p>
          <a:p>
            <a:pPr marL="0" indent="0">
              <a:buNone/>
            </a:pPr>
            <a:endParaRPr lang="en-US" dirty="0">
              <a:cs typeface="Calibri" panose="020F0502020204030204"/>
            </a:endParaRPr>
          </a:p>
          <a:p>
            <a:pPr marL="0" indent="0">
              <a:buNone/>
            </a:pPr>
            <a:r>
              <a:rPr lang="en-US" b="1" dirty="0">
                <a:cs typeface="Calibri" panose="020F0502020204030204"/>
              </a:rPr>
              <a:t>Targets data frame :</a:t>
            </a:r>
          </a:p>
          <a:p>
            <a:pPr marL="0" indent="0">
              <a:buNone/>
            </a:pPr>
            <a:r>
              <a:rPr lang="en-US" dirty="0">
                <a:latin typeface="Calibri Light"/>
                <a:cs typeface="Calibri" panose="020F0502020204030204"/>
              </a:rPr>
              <a:t>As we already present.</a:t>
            </a:r>
          </a:p>
          <a:p>
            <a:pPr marL="0" indent="0">
              <a:buNone/>
            </a:pPr>
            <a:r>
              <a:rPr lang="en-US" dirty="0">
                <a:latin typeface="Calibri Light"/>
                <a:cs typeface="Calibri" panose="020F0502020204030204"/>
              </a:rPr>
              <a:t>Our targets are </a:t>
            </a:r>
          </a:p>
          <a:p>
            <a:pPr marL="514350" indent="-514350">
              <a:buAutoNum type="arabicPeriod"/>
            </a:pPr>
            <a:r>
              <a:rPr lang="en-US" dirty="0">
                <a:latin typeface="Calibri Light"/>
                <a:cs typeface="Calibri" panose="020F0502020204030204"/>
              </a:rPr>
              <a:t>Mean(Wind Speed)</a:t>
            </a:r>
          </a:p>
          <a:p>
            <a:pPr marL="514350" indent="-514350">
              <a:buAutoNum type="arabicPeriod"/>
            </a:pPr>
            <a:r>
              <a:rPr lang="en-US" dirty="0">
                <a:latin typeface="Calibri Light"/>
                <a:cs typeface="Calibri" panose="020F0502020204030204"/>
              </a:rPr>
              <a:t>Mean(Yaw Error)</a:t>
            </a:r>
          </a:p>
          <a:p>
            <a:pPr marL="514350" indent="-514350">
              <a:buAutoNum type="arabicPeriod"/>
            </a:pPr>
            <a:r>
              <a:rPr lang="en-US" dirty="0">
                <a:latin typeface="Calibri Light"/>
                <a:cs typeface="Calibri" panose="020F0502020204030204"/>
              </a:rPr>
              <a:t>Turbulence (std(wind speed)/mean(wind speed))</a:t>
            </a:r>
          </a:p>
        </p:txBody>
      </p:sp>
      <p:pic>
        <p:nvPicPr>
          <p:cNvPr id="4" name="Picture 4" descr="Table&#10;&#10;Description automatically generated">
            <a:extLst>
              <a:ext uri="{FF2B5EF4-FFF2-40B4-BE49-F238E27FC236}">
                <a16:creationId xmlns:a16="http://schemas.microsoft.com/office/drawing/2014/main" id="{C56910B4-3B6D-36B2-C96B-4EA416645792}"/>
              </a:ext>
            </a:extLst>
          </p:cNvPr>
          <p:cNvPicPr>
            <a:picLocks noChangeAspect="1"/>
          </p:cNvPicPr>
          <p:nvPr/>
        </p:nvPicPr>
        <p:blipFill>
          <a:blip r:embed="rId2"/>
          <a:stretch>
            <a:fillRect/>
          </a:stretch>
        </p:blipFill>
        <p:spPr>
          <a:xfrm>
            <a:off x="4780844" y="2401195"/>
            <a:ext cx="6543792" cy="2573015"/>
          </a:xfrm>
          <a:prstGeom prst="rect">
            <a:avLst/>
          </a:prstGeom>
        </p:spPr>
      </p:pic>
      <p:graphicFrame>
        <p:nvGraphicFramePr>
          <p:cNvPr id="6" name="Table 5">
            <a:extLst>
              <a:ext uri="{FF2B5EF4-FFF2-40B4-BE49-F238E27FC236}">
                <a16:creationId xmlns:a16="http://schemas.microsoft.com/office/drawing/2014/main" id="{DDAE89D3-EDB6-D40C-2E23-EE0161F81310}"/>
              </a:ext>
            </a:extLst>
          </p:cNvPr>
          <p:cNvGraphicFramePr>
            <a:graphicFrameLocks noGrp="1"/>
          </p:cNvGraphicFramePr>
          <p:nvPr>
            <p:extLst>
              <p:ext uri="{D42A27DB-BD31-4B8C-83A1-F6EECF244321}">
                <p14:modId xmlns:p14="http://schemas.microsoft.com/office/powerpoint/2010/main" val="2950824414"/>
              </p:ext>
            </p:extLst>
          </p:nvPr>
        </p:nvGraphicFramePr>
        <p:xfrm>
          <a:off x="129492" y="5996651"/>
          <a:ext cx="2412806" cy="318164"/>
        </p:xfrm>
        <a:graphic>
          <a:graphicData uri="http://schemas.openxmlformats.org/drawingml/2006/table">
            <a:tbl>
              <a:tblPr firstRow="1" bandRow="1">
                <a:tableStyleId>{5C22544A-7EE6-4342-B048-85BDC9FD1C3A}</a:tableStyleId>
              </a:tblPr>
              <a:tblGrid>
                <a:gridCol w="2412806">
                  <a:extLst>
                    <a:ext uri="{9D8B030D-6E8A-4147-A177-3AD203B41FA5}">
                      <a16:colId xmlns:a16="http://schemas.microsoft.com/office/drawing/2014/main" val="4059600756"/>
                    </a:ext>
                  </a:extLst>
                </a:gridCol>
              </a:tblGrid>
              <a:tr h="318164">
                <a:tc>
                  <a:txBody>
                    <a:bodyPr/>
                    <a:lstStyle/>
                    <a:p>
                      <a:pPr lvl="0">
                        <a:buNone/>
                      </a:pPr>
                      <a:r>
                        <a:rPr lang="en-US" sz="1400" dirty="0">
                          <a:effectLst/>
                        </a:rPr>
                        <a:t>Source for complete view:</a:t>
                      </a:r>
                    </a:p>
                  </a:txBody>
                  <a:tcPr/>
                </a:tc>
                <a:extLst>
                  <a:ext uri="{0D108BD9-81ED-4DB2-BD59-A6C34878D82A}">
                    <a16:rowId xmlns:a16="http://schemas.microsoft.com/office/drawing/2014/main" val="649382696"/>
                  </a:ext>
                </a:extLst>
              </a:tr>
            </a:tbl>
          </a:graphicData>
        </a:graphic>
      </p:graphicFrame>
      <p:sp>
        <p:nvSpPr>
          <p:cNvPr id="7" name="TextBox 6">
            <a:extLst>
              <a:ext uri="{FF2B5EF4-FFF2-40B4-BE49-F238E27FC236}">
                <a16:creationId xmlns:a16="http://schemas.microsoft.com/office/drawing/2014/main" id="{8C4F8624-38E5-30DE-11F7-8E467D4918B2}"/>
              </a:ext>
            </a:extLst>
          </p:cNvPr>
          <p:cNvSpPr txBox="1"/>
          <p:nvPr/>
        </p:nvSpPr>
        <p:spPr>
          <a:xfrm>
            <a:off x="1036697" y="6464770"/>
            <a:ext cx="1011860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hlinkClick r:id="rId3"/>
              </a:rPr>
              <a:t>https://git.informatik.uni-rostock.de/bckrlab/theses/master/2023_musa-kaleem_martin/-/blob/main/src/thesis/PreProcessing-YAW-0.ipynb</a:t>
            </a:r>
            <a:endParaRPr lang="en-US" sz="1200" dirty="0"/>
          </a:p>
        </p:txBody>
      </p:sp>
    </p:spTree>
    <p:extLst>
      <p:ext uri="{BB962C8B-B14F-4D97-AF65-F5344CB8AC3E}">
        <p14:creationId xmlns:p14="http://schemas.microsoft.com/office/powerpoint/2010/main" val="28031901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31CDD-35B1-5A22-EBAE-89F4F00AE414}"/>
              </a:ext>
            </a:extLst>
          </p:cNvPr>
          <p:cNvSpPr>
            <a:spLocks noGrp="1"/>
          </p:cNvSpPr>
          <p:nvPr>
            <p:ph type="title"/>
          </p:nvPr>
        </p:nvSpPr>
        <p:spPr>
          <a:xfrm>
            <a:off x="838200" y="487421"/>
            <a:ext cx="10515600" cy="808156"/>
          </a:xfrm>
        </p:spPr>
        <p:txBody>
          <a:bodyPr/>
          <a:lstStyle/>
          <a:p>
            <a:r>
              <a:rPr lang="en-US" sz="3200" b="1" dirty="0">
                <a:latin typeface="Calibri"/>
                <a:cs typeface="Calibri"/>
              </a:rPr>
              <a:t>Inputs data frame :</a:t>
            </a:r>
            <a:endParaRPr lang="en-US" sz="3200">
              <a:latin typeface="Calibri"/>
              <a:cs typeface="Calibri"/>
            </a:endParaRPr>
          </a:p>
          <a:p>
            <a:endParaRPr lang="en-US" sz="3200" b="1" dirty="0">
              <a:latin typeface="Calibri"/>
              <a:cs typeface="Calibri"/>
            </a:endParaRPr>
          </a:p>
          <a:p>
            <a:endParaRPr lang="en-US" dirty="0">
              <a:cs typeface="Calibri Light"/>
            </a:endParaRPr>
          </a:p>
        </p:txBody>
      </p:sp>
      <p:sp>
        <p:nvSpPr>
          <p:cNvPr id="3" name="Content Placeholder 2">
            <a:extLst>
              <a:ext uri="{FF2B5EF4-FFF2-40B4-BE49-F238E27FC236}">
                <a16:creationId xmlns:a16="http://schemas.microsoft.com/office/drawing/2014/main" id="{8F4A712B-96AE-01F7-E976-0B0118A0739F}"/>
              </a:ext>
            </a:extLst>
          </p:cNvPr>
          <p:cNvSpPr>
            <a:spLocks noGrp="1"/>
          </p:cNvSpPr>
          <p:nvPr>
            <p:ph idx="1"/>
          </p:nvPr>
        </p:nvSpPr>
        <p:spPr>
          <a:xfrm>
            <a:off x="838200" y="762589"/>
            <a:ext cx="10515600" cy="5038078"/>
          </a:xfrm>
        </p:spPr>
        <p:txBody>
          <a:bodyPr vert="horz" lIns="91440" tIns="45720" rIns="91440" bIns="45720" rtlCol="0" anchor="t">
            <a:normAutofit/>
          </a:bodyPr>
          <a:lstStyle/>
          <a:p>
            <a:pPr marL="0" indent="0">
              <a:buNone/>
            </a:pPr>
            <a:r>
              <a:rPr lang="en-US" dirty="0">
                <a:cs typeface="Calibri" panose="020F0502020204030204"/>
              </a:rPr>
              <a:t>Extracting all the dataset (mean, max, min etc.). We will merge all the dataset of single wind condition (YAW-0) into one big input dataset(Fig)</a:t>
            </a:r>
          </a:p>
          <a:p>
            <a:pPr marL="0" indent="0">
              <a:buNone/>
            </a:pPr>
            <a:endParaRPr lang="en-US" dirty="0">
              <a:cs typeface="Calibri" panose="020F0502020204030204"/>
            </a:endParaRPr>
          </a:p>
          <a:p>
            <a:pPr marL="0" indent="0">
              <a:buNone/>
            </a:pPr>
            <a:endParaRPr lang="en-US" dirty="0">
              <a:cs typeface="Calibri" panose="020F0502020204030204"/>
            </a:endParaRPr>
          </a:p>
        </p:txBody>
      </p:sp>
      <p:pic>
        <p:nvPicPr>
          <p:cNvPr id="4" name="Picture 4" descr="Table&#10;&#10;Description automatically generated">
            <a:extLst>
              <a:ext uri="{FF2B5EF4-FFF2-40B4-BE49-F238E27FC236}">
                <a16:creationId xmlns:a16="http://schemas.microsoft.com/office/drawing/2014/main" id="{055546A0-5160-0F6E-0B0D-3528CE35408F}"/>
              </a:ext>
            </a:extLst>
          </p:cNvPr>
          <p:cNvPicPr>
            <a:picLocks noChangeAspect="1"/>
          </p:cNvPicPr>
          <p:nvPr/>
        </p:nvPicPr>
        <p:blipFill>
          <a:blip r:embed="rId2"/>
          <a:stretch>
            <a:fillRect/>
          </a:stretch>
        </p:blipFill>
        <p:spPr>
          <a:xfrm>
            <a:off x="698030" y="1650078"/>
            <a:ext cx="9977496" cy="1403548"/>
          </a:xfrm>
          <a:prstGeom prst="rect">
            <a:avLst/>
          </a:prstGeom>
        </p:spPr>
      </p:pic>
      <p:pic>
        <p:nvPicPr>
          <p:cNvPr id="5" name="Picture 5" descr="Graphical user interface, text, table&#10;&#10;Description automatically generated">
            <a:extLst>
              <a:ext uri="{FF2B5EF4-FFF2-40B4-BE49-F238E27FC236}">
                <a16:creationId xmlns:a16="http://schemas.microsoft.com/office/drawing/2014/main" id="{AC8E1DC7-9B37-4FD0-4DD9-7A20C1CEF805}"/>
              </a:ext>
            </a:extLst>
          </p:cNvPr>
          <p:cNvPicPr>
            <a:picLocks noChangeAspect="1"/>
          </p:cNvPicPr>
          <p:nvPr/>
        </p:nvPicPr>
        <p:blipFill>
          <a:blip r:embed="rId3"/>
          <a:stretch>
            <a:fillRect/>
          </a:stretch>
        </p:blipFill>
        <p:spPr>
          <a:xfrm>
            <a:off x="199437" y="3157176"/>
            <a:ext cx="4596458" cy="3554017"/>
          </a:xfrm>
          <a:prstGeom prst="rect">
            <a:avLst/>
          </a:prstGeom>
        </p:spPr>
      </p:pic>
      <p:graphicFrame>
        <p:nvGraphicFramePr>
          <p:cNvPr id="9" name="Table 8">
            <a:extLst>
              <a:ext uri="{FF2B5EF4-FFF2-40B4-BE49-F238E27FC236}">
                <a16:creationId xmlns:a16="http://schemas.microsoft.com/office/drawing/2014/main" id="{ABE9D925-3047-6B06-C857-E31156C0C9F4}"/>
              </a:ext>
            </a:extLst>
          </p:cNvPr>
          <p:cNvGraphicFramePr>
            <a:graphicFrameLocks noGrp="1"/>
          </p:cNvGraphicFramePr>
          <p:nvPr>
            <p:extLst>
              <p:ext uri="{D42A27DB-BD31-4B8C-83A1-F6EECF244321}">
                <p14:modId xmlns:p14="http://schemas.microsoft.com/office/powerpoint/2010/main" val="919940335"/>
              </p:ext>
            </p:extLst>
          </p:nvPr>
        </p:nvGraphicFramePr>
        <p:xfrm>
          <a:off x="4419270" y="5356947"/>
          <a:ext cx="2412806" cy="318164"/>
        </p:xfrm>
        <a:graphic>
          <a:graphicData uri="http://schemas.openxmlformats.org/drawingml/2006/table">
            <a:tbl>
              <a:tblPr firstRow="1" bandRow="1">
                <a:tableStyleId>{5C22544A-7EE6-4342-B048-85BDC9FD1C3A}</a:tableStyleId>
              </a:tblPr>
              <a:tblGrid>
                <a:gridCol w="2412806">
                  <a:extLst>
                    <a:ext uri="{9D8B030D-6E8A-4147-A177-3AD203B41FA5}">
                      <a16:colId xmlns:a16="http://schemas.microsoft.com/office/drawing/2014/main" val="4059600756"/>
                    </a:ext>
                  </a:extLst>
                </a:gridCol>
              </a:tblGrid>
              <a:tr h="318164">
                <a:tc>
                  <a:txBody>
                    <a:bodyPr/>
                    <a:lstStyle/>
                    <a:p>
                      <a:pPr lvl="0">
                        <a:buNone/>
                      </a:pPr>
                      <a:r>
                        <a:rPr lang="en-US" sz="1400" dirty="0">
                          <a:effectLst/>
                        </a:rPr>
                        <a:t>Source for complete view:</a:t>
                      </a:r>
                    </a:p>
                  </a:txBody>
                  <a:tcPr/>
                </a:tc>
                <a:extLst>
                  <a:ext uri="{0D108BD9-81ED-4DB2-BD59-A6C34878D82A}">
                    <a16:rowId xmlns:a16="http://schemas.microsoft.com/office/drawing/2014/main" val="649382696"/>
                  </a:ext>
                </a:extLst>
              </a:tr>
            </a:tbl>
          </a:graphicData>
        </a:graphic>
      </p:graphicFrame>
      <p:sp>
        <p:nvSpPr>
          <p:cNvPr id="10" name="TextBox 9">
            <a:extLst>
              <a:ext uri="{FF2B5EF4-FFF2-40B4-BE49-F238E27FC236}">
                <a16:creationId xmlns:a16="http://schemas.microsoft.com/office/drawing/2014/main" id="{D423FD32-C04E-4A64-E2E6-FBB89E62ED4F}"/>
              </a:ext>
            </a:extLst>
          </p:cNvPr>
          <p:cNvSpPr txBox="1"/>
          <p:nvPr/>
        </p:nvSpPr>
        <p:spPr>
          <a:xfrm>
            <a:off x="4254030" y="6003808"/>
            <a:ext cx="765386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hlinkClick r:id="rId4"/>
              </a:rPr>
              <a:t>https://git.informatik.uni-rostock.de/bckrlab/theses/master/2023_musa-kaleem_martin/-/blob/main/src/thesis/PreProcessing</a:t>
            </a:r>
            <a:r>
              <a:rPr lang="en-US" sz="1200" dirty="0">
                <a:hlinkClick r:id="rId4"/>
              </a:rPr>
              <a:t>-YAW-0.ipynb</a:t>
            </a:r>
            <a:endParaRPr lang="en-US" sz="1200" dirty="0">
              <a:cs typeface="Calibri"/>
            </a:endParaRPr>
          </a:p>
        </p:txBody>
      </p:sp>
    </p:spTree>
    <p:extLst>
      <p:ext uri="{BB962C8B-B14F-4D97-AF65-F5344CB8AC3E}">
        <p14:creationId xmlns:p14="http://schemas.microsoft.com/office/powerpoint/2010/main" val="258849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B82B9B8-2D59-C6E0-7617-BDC992B533F1}"/>
              </a:ext>
            </a:extLst>
          </p:cNvPr>
          <p:cNvSpPr>
            <a:spLocks noGrp="1"/>
          </p:cNvSpPr>
          <p:nvPr>
            <p:ph type="title"/>
          </p:nvPr>
        </p:nvSpPr>
        <p:spPr>
          <a:xfrm>
            <a:off x="838200" y="365125"/>
            <a:ext cx="10515600" cy="1325563"/>
          </a:xfrm>
        </p:spPr>
        <p:txBody>
          <a:bodyPr>
            <a:normAutofit/>
          </a:bodyPr>
          <a:lstStyle/>
          <a:p>
            <a:r>
              <a:rPr lang="en-US" b="1">
                <a:latin typeface="Calibri"/>
                <a:cs typeface="Calibri"/>
              </a:rPr>
              <a:t>Problem Statement:</a:t>
            </a:r>
            <a:endParaRPr lang="en-US" b="1"/>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892AD30-8C1E-7A4B-2BD9-A0D706C1BD16}"/>
              </a:ext>
            </a:extLst>
          </p:cNvPr>
          <p:cNvSpPr>
            <a:spLocks noGrp="1"/>
          </p:cNvSpPr>
          <p:nvPr>
            <p:ph idx="1"/>
          </p:nvPr>
        </p:nvSpPr>
        <p:spPr>
          <a:xfrm>
            <a:off x="838200" y="1825625"/>
            <a:ext cx="10515600" cy="4351338"/>
          </a:xfrm>
        </p:spPr>
        <p:txBody>
          <a:bodyPr vert="horz" lIns="91440" tIns="45720" rIns="91440" bIns="45720" rtlCol="0" anchor="t">
            <a:normAutofit/>
          </a:bodyPr>
          <a:lstStyle/>
          <a:p>
            <a:pPr marL="0" indent="0" algn="just">
              <a:buNone/>
            </a:pPr>
            <a:endParaRPr lang="en-US">
              <a:cs typeface="Calibri" panose="020F0502020204030204"/>
            </a:endParaRPr>
          </a:p>
          <a:p>
            <a:pPr marL="0" indent="0" algn="just">
              <a:buNone/>
            </a:pPr>
            <a:r>
              <a:rPr lang="en-US" sz="2400" dirty="0">
                <a:ea typeface="+mn-lt"/>
                <a:cs typeface="+mn-lt"/>
              </a:rPr>
              <a:t>Wind turbines rely on numerous sensors to capture a variety of data that aid in the prediction of wind speed and system features, such as yaw error and pitch angle error. However, delicate sensors and intense air currents at the height of the turbine can significantly impact the accuracy and reliability of sensor readings, leading to distorted measurements. For example, the anemometer, which measures wind conditions at the hub segmentation behind the rotor blades, can be distorted by the blades' movement.</a:t>
            </a:r>
            <a:endParaRPr lang="en-US" sz="2400" dirty="0">
              <a:cs typeface="Calibri" panose="020F0502020204030204"/>
            </a:endParaRPr>
          </a:p>
          <a:p>
            <a:endParaRPr lang="en-US" dirty="0">
              <a:cs typeface="Calibri"/>
            </a:endParaRPr>
          </a:p>
        </p:txBody>
      </p:sp>
    </p:spTree>
    <p:extLst>
      <p:ext uri="{BB962C8B-B14F-4D97-AF65-F5344CB8AC3E}">
        <p14:creationId xmlns:p14="http://schemas.microsoft.com/office/powerpoint/2010/main" val="6043450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0">
            <a:extLst>
              <a:ext uri="{FF2B5EF4-FFF2-40B4-BE49-F238E27FC236}">
                <a16:creationId xmlns:a16="http://schemas.microsoft.com/office/drawing/2014/main" id="{DFCA2118-59A2-4310-A4B2-F2CBA821E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40492"/>
            <a:ext cx="12192000" cy="1924333"/>
          </a:xfrm>
          <a:custGeom>
            <a:avLst/>
            <a:gdLst>
              <a:gd name="connsiteX0" fmla="*/ 6189199 w 12192000"/>
              <a:gd name="connsiteY0" fmla="*/ 588 h 1924333"/>
              <a:gd name="connsiteX1" fmla="*/ 6207079 w 12192000"/>
              <a:gd name="connsiteY1" fmla="*/ 2850 h 1924333"/>
              <a:gd name="connsiteX2" fmla="*/ 6285610 w 12192000"/>
              <a:gd name="connsiteY2" fmla="*/ 18131 h 1924333"/>
              <a:gd name="connsiteX3" fmla="*/ 6378008 w 12192000"/>
              <a:gd name="connsiteY3" fmla="*/ 24625 h 1924333"/>
              <a:gd name="connsiteX4" fmla="*/ 6466340 w 12192000"/>
              <a:gd name="connsiteY4" fmla="*/ 21366 h 1924333"/>
              <a:gd name="connsiteX5" fmla="*/ 6553334 w 12192000"/>
              <a:gd name="connsiteY5" fmla="*/ 35307 h 1924333"/>
              <a:gd name="connsiteX6" fmla="*/ 6626068 w 12192000"/>
              <a:gd name="connsiteY6" fmla="*/ 58045 h 1924333"/>
              <a:gd name="connsiteX7" fmla="*/ 6692303 w 12192000"/>
              <a:gd name="connsiteY7" fmla="*/ 91487 h 1924333"/>
              <a:gd name="connsiteX8" fmla="*/ 6733670 w 12192000"/>
              <a:gd name="connsiteY8" fmla="*/ 118130 h 1924333"/>
              <a:gd name="connsiteX9" fmla="*/ 6798016 w 12192000"/>
              <a:gd name="connsiteY9" fmla="*/ 112271 h 1924333"/>
              <a:gd name="connsiteX10" fmla="*/ 6801081 w 12192000"/>
              <a:gd name="connsiteY10" fmla="*/ 114963 h 1924333"/>
              <a:gd name="connsiteX11" fmla="*/ 6819351 w 12192000"/>
              <a:gd name="connsiteY11" fmla="*/ 128825 h 1924333"/>
              <a:gd name="connsiteX12" fmla="*/ 6852732 w 12192000"/>
              <a:gd name="connsiteY12" fmla="*/ 123321 h 1924333"/>
              <a:gd name="connsiteX13" fmla="*/ 6865247 w 12192000"/>
              <a:gd name="connsiteY13" fmla="*/ 128836 h 1924333"/>
              <a:gd name="connsiteX14" fmla="*/ 6905517 w 12192000"/>
              <a:gd name="connsiteY14" fmla="*/ 129265 h 1924333"/>
              <a:gd name="connsiteX15" fmla="*/ 6950286 w 12192000"/>
              <a:gd name="connsiteY15" fmla="*/ 150104 h 1924333"/>
              <a:gd name="connsiteX16" fmla="*/ 7003442 w 12192000"/>
              <a:gd name="connsiteY16" fmla="*/ 136136 h 1924333"/>
              <a:gd name="connsiteX17" fmla="*/ 7160047 w 12192000"/>
              <a:gd name="connsiteY17" fmla="*/ 166721 h 1924333"/>
              <a:gd name="connsiteX18" fmla="*/ 7325604 w 12192000"/>
              <a:gd name="connsiteY18" fmla="*/ 215867 h 1924333"/>
              <a:gd name="connsiteX19" fmla="*/ 7540522 w 12192000"/>
              <a:gd name="connsiteY19" fmla="*/ 239374 h 1924333"/>
              <a:gd name="connsiteX20" fmla="*/ 7612071 w 12192000"/>
              <a:gd name="connsiteY20" fmla="*/ 229553 h 1924333"/>
              <a:gd name="connsiteX21" fmla="*/ 7651995 w 12192000"/>
              <a:gd name="connsiteY21" fmla="*/ 244567 h 1924333"/>
              <a:gd name="connsiteX22" fmla="*/ 7725761 w 12192000"/>
              <a:gd name="connsiteY22" fmla="*/ 258638 h 1924333"/>
              <a:gd name="connsiteX23" fmla="*/ 7823038 w 12192000"/>
              <a:gd name="connsiteY23" fmla="*/ 287078 h 1924333"/>
              <a:gd name="connsiteX24" fmla="*/ 7866405 w 12192000"/>
              <a:gd name="connsiteY24" fmla="*/ 287288 h 1924333"/>
              <a:gd name="connsiteX25" fmla="*/ 7875021 w 12192000"/>
              <a:gd name="connsiteY25" fmla="*/ 288224 h 1924333"/>
              <a:gd name="connsiteX26" fmla="*/ 7875146 w 12192000"/>
              <a:gd name="connsiteY26" fmla="*/ 288614 h 1924333"/>
              <a:gd name="connsiteX27" fmla="*/ 7907443 w 12192000"/>
              <a:gd name="connsiteY27" fmla="*/ 291752 h 1924333"/>
              <a:gd name="connsiteX28" fmla="*/ 7912892 w 12192000"/>
              <a:gd name="connsiteY28" fmla="*/ 294833 h 1924333"/>
              <a:gd name="connsiteX29" fmla="*/ 7946345 w 12192000"/>
              <a:gd name="connsiteY29" fmla="*/ 319359 h 1924333"/>
              <a:gd name="connsiteX30" fmla="*/ 8021238 w 12192000"/>
              <a:gd name="connsiteY30" fmla="*/ 315159 h 1924333"/>
              <a:gd name="connsiteX31" fmla="*/ 8094697 w 12192000"/>
              <a:gd name="connsiteY31" fmla="*/ 351819 h 1924333"/>
              <a:gd name="connsiteX32" fmla="*/ 8155208 w 12192000"/>
              <a:gd name="connsiteY32" fmla="*/ 371168 h 1924333"/>
              <a:gd name="connsiteX33" fmla="*/ 8248472 w 12192000"/>
              <a:gd name="connsiteY33" fmla="*/ 400489 h 1924333"/>
              <a:gd name="connsiteX34" fmla="*/ 8300068 w 12192000"/>
              <a:gd name="connsiteY34" fmla="*/ 405531 h 1924333"/>
              <a:gd name="connsiteX35" fmla="*/ 8356293 w 12192000"/>
              <a:gd name="connsiteY35" fmla="*/ 403328 h 1924333"/>
              <a:gd name="connsiteX36" fmla="*/ 8475838 w 12192000"/>
              <a:gd name="connsiteY36" fmla="*/ 435524 h 1924333"/>
              <a:gd name="connsiteX37" fmla="*/ 8575216 w 12192000"/>
              <a:gd name="connsiteY37" fmla="*/ 450198 h 1924333"/>
              <a:gd name="connsiteX38" fmla="*/ 8588650 w 12192000"/>
              <a:gd name="connsiteY38" fmla="*/ 447070 h 1924333"/>
              <a:gd name="connsiteX39" fmla="*/ 8612184 w 12192000"/>
              <a:gd name="connsiteY39" fmla="*/ 439577 h 1924333"/>
              <a:gd name="connsiteX40" fmla="*/ 8630713 w 12192000"/>
              <a:gd name="connsiteY40" fmla="*/ 433015 h 1924333"/>
              <a:gd name="connsiteX41" fmla="*/ 8704240 w 12192000"/>
              <a:gd name="connsiteY41" fmla="*/ 422865 h 1924333"/>
              <a:gd name="connsiteX42" fmla="*/ 8829513 w 12192000"/>
              <a:gd name="connsiteY42" fmla="*/ 429389 h 1924333"/>
              <a:gd name="connsiteX43" fmla="*/ 9083651 w 12192000"/>
              <a:gd name="connsiteY43" fmla="*/ 390744 h 1924333"/>
              <a:gd name="connsiteX44" fmla="*/ 9371402 w 12192000"/>
              <a:gd name="connsiteY44" fmla="*/ 371809 h 1924333"/>
              <a:gd name="connsiteX45" fmla="*/ 9429586 w 12192000"/>
              <a:gd name="connsiteY45" fmla="*/ 369213 h 1924333"/>
              <a:gd name="connsiteX46" fmla="*/ 9489757 w 12192000"/>
              <a:gd name="connsiteY46" fmla="*/ 377814 h 1924333"/>
              <a:gd name="connsiteX47" fmla="*/ 9516954 w 12192000"/>
              <a:gd name="connsiteY47" fmla="*/ 376991 h 1924333"/>
              <a:gd name="connsiteX48" fmla="*/ 9645588 w 12192000"/>
              <a:gd name="connsiteY48" fmla="*/ 363590 h 1924333"/>
              <a:gd name="connsiteX49" fmla="*/ 9722896 w 12192000"/>
              <a:gd name="connsiteY49" fmla="*/ 360983 h 1924333"/>
              <a:gd name="connsiteX50" fmla="*/ 9752803 w 12192000"/>
              <a:gd name="connsiteY50" fmla="*/ 368492 h 1924333"/>
              <a:gd name="connsiteX51" fmla="*/ 9890305 w 12192000"/>
              <a:gd name="connsiteY51" fmla="*/ 380736 h 1924333"/>
              <a:gd name="connsiteX52" fmla="*/ 9939767 w 12192000"/>
              <a:gd name="connsiteY52" fmla="*/ 377776 h 1924333"/>
              <a:gd name="connsiteX53" fmla="*/ 9944355 w 12192000"/>
              <a:gd name="connsiteY53" fmla="*/ 377352 h 1924333"/>
              <a:gd name="connsiteX54" fmla="*/ 9953719 w 12192000"/>
              <a:gd name="connsiteY54" fmla="*/ 375642 h 1924333"/>
              <a:gd name="connsiteX55" fmla="*/ 9955809 w 12192000"/>
              <a:gd name="connsiteY55" fmla="*/ 376294 h 1924333"/>
              <a:gd name="connsiteX56" fmla="*/ 10032710 w 12192000"/>
              <a:gd name="connsiteY56" fmla="*/ 394940 h 1924333"/>
              <a:gd name="connsiteX57" fmla="*/ 10049925 w 12192000"/>
              <a:gd name="connsiteY57" fmla="*/ 404971 h 1924333"/>
              <a:gd name="connsiteX58" fmla="*/ 10112671 w 12192000"/>
              <a:gd name="connsiteY58" fmla="*/ 414549 h 1924333"/>
              <a:gd name="connsiteX59" fmla="*/ 10170853 w 12192000"/>
              <a:gd name="connsiteY59" fmla="*/ 435168 h 1924333"/>
              <a:gd name="connsiteX60" fmla="*/ 10290184 w 12192000"/>
              <a:gd name="connsiteY60" fmla="*/ 448123 h 1924333"/>
              <a:gd name="connsiteX61" fmla="*/ 10320158 w 12192000"/>
              <a:gd name="connsiteY61" fmla="*/ 458352 h 1924333"/>
              <a:gd name="connsiteX62" fmla="*/ 10321815 w 12192000"/>
              <a:gd name="connsiteY62" fmla="*/ 463087 h 1924333"/>
              <a:gd name="connsiteX63" fmla="*/ 10373742 w 12192000"/>
              <a:gd name="connsiteY63" fmla="*/ 464538 h 1924333"/>
              <a:gd name="connsiteX64" fmla="*/ 10428532 w 12192000"/>
              <a:gd name="connsiteY64" fmla="*/ 492504 h 1924333"/>
              <a:gd name="connsiteX65" fmla="*/ 10466490 w 12192000"/>
              <a:gd name="connsiteY65" fmla="*/ 517759 h 1924333"/>
              <a:gd name="connsiteX66" fmla="*/ 10466675 w 12192000"/>
              <a:gd name="connsiteY66" fmla="*/ 522076 h 1924333"/>
              <a:gd name="connsiteX67" fmla="*/ 10470309 w 12192000"/>
              <a:gd name="connsiteY67" fmla="*/ 522792 h 1924333"/>
              <a:gd name="connsiteX68" fmla="*/ 10474138 w 12192000"/>
              <a:gd name="connsiteY68" fmla="*/ 519761 h 1924333"/>
              <a:gd name="connsiteX69" fmla="*/ 10501100 w 12192000"/>
              <a:gd name="connsiteY69" fmla="*/ 528263 h 1924333"/>
              <a:gd name="connsiteX70" fmla="*/ 10502395 w 12192000"/>
              <a:gd name="connsiteY70" fmla="*/ 536393 h 1924333"/>
              <a:gd name="connsiteX71" fmla="*/ 10689496 w 12192000"/>
              <a:gd name="connsiteY71" fmla="*/ 560233 h 1924333"/>
              <a:gd name="connsiteX72" fmla="*/ 10788736 w 12192000"/>
              <a:gd name="connsiteY72" fmla="*/ 613188 h 1924333"/>
              <a:gd name="connsiteX73" fmla="*/ 10819747 w 12192000"/>
              <a:gd name="connsiteY73" fmla="*/ 621351 h 1924333"/>
              <a:gd name="connsiteX74" fmla="*/ 10864632 w 12192000"/>
              <a:gd name="connsiteY74" fmla="*/ 644858 h 1924333"/>
              <a:gd name="connsiteX75" fmla="*/ 10929407 w 12192000"/>
              <a:gd name="connsiteY75" fmla="*/ 652945 h 1924333"/>
              <a:gd name="connsiteX76" fmla="*/ 10979412 w 12192000"/>
              <a:gd name="connsiteY76" fmla="*/ 654217 h 1924333"/>
              <a:gd name="connsiteX77" fmla="*/ 11006959 w 12192000"/>
              <a:gd name="connsiteY77" fmla="*/ 657017 h 1924333"/>
              <a:gd name="connsiteX78" fmla="*/ 11077038 w 12192000"/>
              <a:gd name="connsiteY78" fmla="*/ 668487 h 1924333"/>
              <a:gd name="connsiteX79" fmla="*/ 11157850 w 12192000"/>
              <a:gd name="connsiteY79" fmla="*/ 693164 h 1924333"/>
              <a:gd name="connsiteX80" fmla="*/ 11175276 w 12192000"/>
              <a:gd name="connsiteY80" fmla="*/ 697243 h 1924333"/>
              <a:gd name="connsiteX81" fmla="*/ 11191131 w 12192000"/>
              <a:gd name="connsiteY81" fmla="*/ 696085 h 1924333"/>
              <a:gd name="connsiteX82" fmla="*/ 11195573 w 12192000"/>
              <a:gd name="connsiteY82" fmla="*/ 691751 h 1924333"/>
              <a:gd name="connsiteX83" fmla="*/ 11205299 w 12192000"/>
              <a:gd name="connsiteY83" fmla="*/ 693247 h 1924333"/>
              <a:gd name="connsiteX84" fmla="*/ 11223770 w 12192000"/>
              <a:gd name="connsiteY84" fmla="*/ 690335 h 1924333"/>
              <a:gd name="connsiteX85" fmla="*/ 11292119 w 12192000"/>
              <a:gd name="connsiteY85" fmla="*/ 713311 h 1924333"/>
              <a:gd name="connsiteX86" fmla="*/ 11435379 w 12192000"/>
              <a:gd name="connsiteY86" fmla="*/ 758519 h 1924333"/>
              <a:gd name="connsiteX87" fmla="*/ 11604406 w 12192000"/>
              <a:gd name="connsiteY87" fmla="*/ 810476 h 1924333"/>
              <a:gd name="connsiteX88" fmla="*/ 11652155 w 12192000"/>
              <a:gd name="connsiteY88" fmla="*/ 825109 h 1924333"/>
              <a:gd name="connsiteX89" fmla="*/ 11654192 w 12192000"/>
              <a:gd name="connsiteY89" fmla="*/ 827301 h 1924333"/>
              <a:gd name="connsiteX90" fmla="*/ 11676599 w 12192000"/>
              <a:gd name="connsiteY90" fmla="*/ 846628 h 1924333"/>
              <a:gd name="connsiteX91" fmla="*/ 11775168 w 12192000"/>
              <a:gd name="connsiteY91" fmla="*/ 890664 h 1924333"/>
              <a:gd name="connsiteX92" fmla="*/ 11826341 w 12192000"/>
              <a:gd name="connsiteY92" fmla="*/ 877558 h 1924333"/>
              <a:gd name="connsiteX93" fmla="*/ 11879068 w 12192000"/>
              <a:gd name="connsiteY93" fmla="*/ 874038 h 1924333"/>
              <a:gd name="connsiteX94" fmla="*/ 11889563 w 12192000"/>
              <a:gd name="connsiteY94" fmla="*/ 878619 h 1924333"/>
              <a:gd name="connsiteX95" fmla="*/ 12016613 w 12192000"/>
              <a:gd name="connsiteY95" fmla="*/ 886111 h 1924333"/>
              <a:gd name="connsiteX96" fmla="*/ 12108292 w 12192000"/>
              <a:gd name="connsiteY96" fmla="*/ 868500 h 1924333"/>
              <a:gd name="connsiteX97" fmla="*/ 12182910 w 12192000"/>
              <a:gd name="connsiteY97" fmla="*/ 882003 h 1924333"/>
              <a:gd name="connsiteX98" fmla="*/ 12192000 w 12192000"/>
              <a:gd name="connsiteY98" fmla="*/ 884778 h 1924333"/>
              <a:gd name="connsiteX99" fmla="*/ 12192000 w 12192000"/>
              <a:gd name="connsiteY99" fmla="*/ 1610315 h 1924333"/>
              <a:gd name="connsiteX100" fmla="*/ 12191998 w 12192000"/>
              <a:gd name="connsiteY100" fmla="*/ 1610315 h 1924333"/>
              <a:gd name="connsiteX101" fmla="*/ 12191998 w 12192000"/>
              <a:gd name="connsiteY101" fmla="*/ 1924333 h 1924333"/>
              <a:gd name="connsiteX102" fmla="*/ 0 w 12192000"/>
              <a:gd name="connsiteY102" fmla="*/ 1924333 h 1924333"/>
              <a:gd name="connsiteX103" fmla="*/ 0 w 12192000"/>
              <a:gd name="connsiteY103" fmla="*/ 505159 h 1924333"/>
              <a:gd name="connsiteX104" fmla="*/ 5722 w 12192000"/>
              <a:gd name="connsiteY104" fmla="*/ 508889 h 1924333"/>
              <a:gd name="connsiteX105" fmla="*/ 38476 w 12192000"/>
              <a:gd name="connsiteY105" fmla="*/ 524137 h 1924333"/>
              <a:gd name="connsiteX106" fmla="*/ 192883 w 12192000"/>
              <a:gd name="connsiteY106" fmla="*/ 545272 h 1924333"/>
              <a:gd name="connsiteX107" fmla="*/ 343710 w 12192000"/>
              <a:gd name="connsiteY107" fmla="*/ 565029 h 1924333"/>
              <a:gd name="connsiteX108" fmla="*/ 471066 w 12192000"/>
              <a:gd name="connsiteY108" fmla="*/ 549837 h 1924333"/>
              <a:gd name="connsiteX109" fmla="*/ 617333 w 12192000"/>
              <a:gd name="connsiteY109" fmla="*/ 526428 h 1924333"/>
              <a:gd name="connsiteX110" fmla="*/ 725203 w 12192000"/>
              <a:gd name="connsiteY110" fmla="*/ 523793 h 1924333"/>
              <a:gd name="connsiteX111" fmla="*/ 788494 w 12192000"/>
              <a:gd name="connsiteY111" fmla="*/ 505799 h 1924333"/>
              <a:gd name="connsiteX112" fmla="*/ 885977 w 12192000"/>
              <a:gd name="connsiteY112" fmla="*/ 526585 h 1924333"/>
              <a:gd name="connsiteX113" fmla="*/ 932142 w 12192000"/>
              <a:gd name="connsiteY113" fmla="*/ 528005 h 1924333"/>
              <a:gd name="connsiteX114" fmla="*/ 1090404 w 12192000"/>
              <a:gd name="connsiteY114" fmla="*/ 498299 h 1924333"/>
              <a:gd name="connsiteX115" fmla="*/ 1188628 w 12192000"/>
              <a:gd name="connsiteY115" fmla="*/ 483151 h 1924333"/>
              <a:gd name="connsiteX116" fmla="*/ 1316247 w 12192000"/>
              <a:gd name="connsiteY116" fmla="*/ 425979 h 1924333"/>
              <a:gd name="connsiteX117" fmla="*/ 1357712 w 12192000"/>
              <a:gd name="connsiteY117" fmla="*/ 416549 h 1924333"/>
              <a:gd name="connsiteX118" fmla="*/ 1425921 w 12192000"/>
              <a:gd name="connsiteY118" fmla="*/ 413953 h 1924333"/>
              <a:gd name="connsiteX119" fmla="*/ 1503817 w 12192000"/>
              <a:gd name="connsiteY119" fmla="*/ 380457 h 1924333"/>
              <a:gd name="connsiteX120" fmla="*/ 1639196 w 12192000"/>
              <a:gd name="connsiteY120" fmla="*/ 372785 h 1924333"/>
              <a:gd name="connsiteX121" fmla="*/ 1705606 w 12192000"/>
              <a:gd name="connsiteY121" fmla="*/ 359023 h 1924333"/>
              <a:gd name="connsiteX122" fmla="*/ 1813011 w 12192000"/>
              <a:gd name="connsiteY122" fmla="*/ 331023 h 1924333"/>
              <a:gd name="connsiteX123" fmla="*/ 1831380 w 12192000"/>
              <a:gd name="connsiteY123" fmla="*/ 341307 h 1924333"/>
              <a:gd name="connsiteX124" fmla="*/ 1858612 w 12192000"/>
              <a:gd name="connsiteY124" fmla="*/ 326777 h 1924333"/>
              <a:gd name="connsiteX125" fmla="*/ 1880661 w 12192000"/>
              <a:gd name="connsiteY125" fmla="*/ 335987 h 1924333"/>
              <a:gd name="connsiteX126" fmla="*/ 1941495 w 12192000"/>
              <a:gd name="connsiteY126" fmla="*/ 310792 h 1924333"/>
              <a:gd name="connsiteX127" fmla="*/ 1995402 w 12192000"/>
              <a:gd name="connsiteY127" fmla="*/ 305480 h 1924333"/>
              <a:gd name="connsiteX128" fmla="*/ 2223864 w 12192000"/>
              <a:gd name="connsiteY128" fmla="*/ 266118 h 1924333"/>
              <a:gd name="connsiteX129" fmla="*/ 2418043 w 12192000"/>
              <a:gd name="connsiteY129" fmla="*/ 215314 h 1924333"/>
              <a:gd name="connsiteX130" fmla="*/ 2558461 w 12192000"/>
              <a:gd name="connsiteY130" fmla="*/ 168193 h 1924333"/>
              <a:gd name="connsiteX131" fmla="*/ 2595535 w 12192000"/>
              <a:gd name="connsiteY131" fmla="*/ 158548 h 1924333"/>
              <a:gd name="connsiteX132" fmla="*/ 2626942 w 12192000"/>
              <a:gd name="connsiteY132" fmla="*/ 130400 h 1924333"/>
              <a:gd name="connsiteX133" fmla="*/ 2632225 w 12192000"/>
              <a:gd name="connsiteY133" fmla="*/ 130446 h 1924333"/>
              <a:gd name="connsiteX134" fmla="*/ 2696856 w 12192000"/>
              <a:gd name="connsiteY134" fmla="*/ 128498 h 1924333"/>
              <a:gd name="connsiteX135" fmla="*/ 2759767 w 12192000"/>
              <a:gd name="connsiteY135" fmla="*/ 127784 h 1924333"/>
              <a:gd name="connsiteX136" fmla="*/ 2792685 w 12192000"/>
              <a:gd name="connsiteY136" fmla="*/ 115710 h 1924333"/>
              <a:gd name="connsiteX137" fmla="*/ 2799767 w 12192000"/>
              <a:gd name="connsiteY137" fmla="*/ 113754 h 1924333"/>
              <a:gd name="connsiteX138" fmla="*/ 2829799 w 12192000"/>
              <a:gd name="connsiteY138" fmla="*/ 120042 h 1924333"/>
              <a:gd name="connsiteX139" fmla="*/ 2890704 w 12192000"/>
              <a:gd name="connsiteY139" fmla="*/ 121493 h 1924333"/>
              <a:gd name="connsiteX140" fmla="*/ 3042646 w 12192000"/>
              <a:gd name="connsiteY140" fmla="*/ 112273 h 1924333"/>
              <a:gd name="connsiteX141" fmla="*/ 3146630 w 12192000"/>
              <a:gd name="connsiteY141" fmla="*/ 100898 h 1924333"/>
              <a:gd name="connsiteX142" fmla="*/ 3233163 w 12192000"/>
              <a:gd name="connsiteY142" fmla="*/ 120200 h 1924333"/>
              <a:gd name="connsiteX143" fmla="*/ 3372699 w 12192000"/>
              <a:gd name="connsiteY143" fmla="*/ 129394 h 1924333"/>
              <a:gd name="connsiteX144" fmla="*/ 3394352 w 12192000"/>
              <a:gd name="connsiteY144" fmla="*/ 131671 h 1924333"/>
              <a:gd name="connsiteX145" fmla="*/ 3448218 w 12192000"/>
              <a:gd name="connsiteY145" fmla="*/ 118229 h 1924333"/>
              <a:gd name="connsiteX146" fmla="*/ 3505047 w 12192000"/>
              <a:gd name="connsiteY146" fmla="*/ 115412 h 1924333"/>
              <a:gd name="connsiteX147" fmla="*/ 3521767 w 12192000"/>
              <a:gd name="connsiteY147" fmla="*/ 111071 h 1924333"/>
              <a:gd name="connsiteX148" fmla="*/ 3585137 w 12192000"/>
              <a:gd name="connsiteY148" fmla="*/ 114371 h 1924333"/>
              <a:gd name="connsiteX149" fmla="*/ 3690293 w 12192000"/>
              <a:gd name="connsiteY149" fmla="*/ 98301 h 1924333"/>
              <a:gd name="connsiteX150" fmla="*/ 3867818 w 12192000"/>
              <a:gd name="connsiteY150" fmla="*/ 88985 h 1924333"/>
              <a:gd name="connsiteX151" fmla="*/ 4091337 w 12192000"/>
              <a:gd name="connsiteY151" fmla="*/ 70813 h 1924333"/>
              <a:gd name="connsiteX152" fmla="*/ 4246332 w 12192000"/>
              <a:gd name="connsiteY152" fmla="*/ 41697 h 1924333"/>
              <a:gd name="connsiteX153" fmla="*/ 4266975 w 12192000"/>
              <a:gd name="connsiteY153" fmla="*/ 46592 h 1924333"/>
              <a:gd name="connsiteX154" fmla="*/ 4270566 w 12192000"/>
              <a:gd name="connsiteY154" fmla="*/ 47620 h 1924333"/>
              <a:gd name="connsiteX155" fmla="*/ 4288964 w 12192000"/>
              <a:gd name="connsiteY155" fmla="*/ 52766 h 1924333"/>
              <a:gd name="connsiteX156" fmla="*/ 4365137 w 12192000"/>
              <a:gd name="connsiteY156" fmla="*/ 51783 h 1924333"/>
              <a:gd name="connsiteX157" fmla="*/ 4430546 w 12192000"/>
              <a:gd name="connsiteY157" fmla="*/ 44555 h 1924333"/>
              <a:gd name="connsiteX158" fmla="*/ 4444136 w 12192000"/>
              <a:gd name="connsiteY158" fmla="*/ 39567 h 1924333"/>
              <a:gd name="connsiteX159" fmla="*/ 4534039 w 12192000"/>
              <a:gd name="connsiteY159" fmla="*/ 31604 h 1924333"/>
              <a:gd name="connsiteX160" fmla="*/ 4560448 w 12192000"/>
              <a:gd name="connsiteY160" fmla="*/ 25231 h 1924333"/>
              <a:gd name="connsiteX161" fmla="*/ 4568006 w 12192000"/>
              <a:gd name="connsiteY161" fmla="*/ 25970 h 1924333"/>
              <a:gd name="connsiteX162" fmla="*/ 4595497 w 12192000"/>
              <a:gd name="connsiteY162" fmla="*/ 22958 h 1924333"/>
              <a:gd name="connsiteX163" fmla="*/ 4608623 w 12192000"/>
              <a:gd name="connsiteY163" fmla="*/ 18108 h 1924333"/>
              <a:gd name="connsiteX164" fmla="*/ 4623942 w 12192000"/>
              <a:gd name="connsiteY164" fmla="*/ 22251 h 1924333"/>
              <a:gd name="connsiteX165" fmla="*/ 4664336 w 12192000"/>
              <a:gd name="connsiteY165" fmla="*/ 23306 h 1924333"/>
              <a:gd name="connsiteX166" fmla="*/ 4677385 w 12192000"/>
              <a:gd name="connsiteY166" fmla="*/ 18246 h 1924333"/>
              <a:gd name="connsiteX167" fmla="*/ 4698143 w 12192000"/>
              <a:gd name="connsiteY167" fmla="*/ 18036 h 1924333"/>
              <a:gd name="connsiteX168" fmla="*/ 4750609 w 12192000"/>
              <a:gd name="connsiteY168" fmla="*/ 23611 h 1924333"/>
              <a:gd name="connsiteX169" fmla="*/ 4784658 w 12192000"/>
              <a:gd name="connsiteY169" fmla="*/ 25057 h 1924333"/>
              <a:gd name="connsiteX170" fmla="*/ 4847558 w 12192000"/>
              <a:gd name="connsiteY170" fmla="*/ 38726 h 1924333"/>
              <a:gd name="connsiteX171" fmla="*/ 4909134 w 12192000"/>
              <a:gd name="connsiteY171" fmla="*/ 50659 h 1924333"/>
              <a:gd name="connsiteX172" fmla="*/ 5099219 w 12192000"/>
              <a:gd name="connsiteY172" fmla="*/ 55050 h 1924333"/>
              <a:gd name="connsiteX173" fmla="*/ 5184992 w 12192000"/>
              <a:gd name="connsiteY173" fmla="*/ 67596 h 1924333"/>
              <a:gd name="connsiteX174" fmla="*/ 5229637 w 12192000"/>
              <a:gd name="connsiteY174" fmla="*/ 67789 h 1924333"/>
              <a:gd name="connsiteX175" fmla="*/ 5389346 w 12192000"/>
              <a:gd name="connsiteY175" fmla="*/ 80211 h 1924333"/>
              <a:gd name="connsiteX176" fmla="*/ 5494414 w 12192000"/>
              <a:gd name="connsiteY176" fmla="*/ 75926 h 1924333"/>
              <a:gd name="connsiteX177" fmla="*/ 5528443 w 12192000"/>
              <a:gd name="connsiteY177" fmla="*/ 77206 h 1924333"/>
              <a:gd name="connsiteX178" fmla="*/ 5684939 w 12192000"/>
              <a:gd name="connsiteY178" fmla="*/ 50269 h 1924333"/>
              <a:gd name="connsiteX179" fmla="*/ 5765146 w 12192000"/>
              <a:gd name="connsiteY179" fmla="*/ 50414 h 1924333"/>
              <a:gd name="connsiteX180" fmla="*/ 5848655 w 12192000"/>
              <a:gd name="connsiteY180" fmla="*/ 35257 h 1924333"/>
              <a:gd name="connsiteX181" fmla="*/ 5930656 w 12192000"/>
              <a:gd name="connsiteY181" fmla="*/ 30131 h 1924333"/>
              <a:gd name="connsiteX182" fmla="*/ 6124150 w 12192000"/>
              <a:gd name="connsiteY182" fmla="*/ 31679 h 1924333"/>
              <a:gd name="connsiteX183" fmla="*/ 6189199 w 12192000"/>
              <a:gd name="connsiteY183" fmla="*/ 588 h 1924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Lst>
            <a:rect l="l" t="t" r="r" b="b"/>
            <a:pathLst>
              <a:path w="12192000" h="1924333">
                <a:moveTo>
                  <a:pt x="6189199" y="588"/>
                </a:moveTo>
                <a:cubicBezTo>
                  <a:pt x="6196356" y="-574"/>
                  <a:pt x="6202609" y="-108"/>
                  <a:pt x="6207079" y="2850"/>
                </a:cubicBezTo>
                <a:cubicBezTo>
                  <a:pt x="6222026" y="2749"/>
                  <a:pt x="6273489" y="3767"/>
                  <a:pt x="6285610" y="18131"/>
                </a:cubicBezTo>
                <a:cubicBezTo>
                  <a:pt x="6307255" y="18685"/>
                  <a:pt x="6357141" y="23793"/>
                  <a:pt x="6378008" y="24625"/>
                </a:cubicBezTo>
                <a:cubicBezTo>
                  <a:pt x="6409946" y="30645"/>
                  <a:pt x="6438307" y="10375"/>
                  <a:pt x="6466340" y="21366"/>
                </a:cubicBezTo>
                <a:cubicBezTo>
                  <a:pt x="6488276" y="31229"/>
                  <a:pt x="6529854" y="28110"/>
                  <a:pt x="6553334" y="35307"/>
                </a:cubicBezTo>
                <a:cubicBezTo>
                  <a:pt x="6561737" y="48059"/>
                  <a:pt x="6609188" y="62087"/>
                  <a:pt x="6626068" y="58045"/>
                </a:cubicBezTo>
                <a:cubicBezTo>
                  <a:pt x="6660952" y="66570"/>
                  <a:pt x="6666277" y="84716"/>
                  <a:pt x="6692303" y="91487"/>
                </a:cubicBezTo>
                <a:lnTo>
                  <a:pt x="6733670" y="118130"/>
                </a:lnTo>
                <a:lnTo>
                  <a:pt x="6798016" y="112271"/>
                </a:lnTo>
                <a:lnTo>
                  <a:pt x="6801081" y="114963"/>
                </a:lnTo>
                <a:cubicBezTo>
                  <a:pt x="6806919" y="120140"/>
                  <a:pt x="6812832" y="125016"/>
                  <a:pt x="6819351" y="128825"/>
                </a:cubicBezTo>
                <a:cubicBezTo>
                  <a:pt x="6825742" y="109997"/>
                  <a:pt x="6840132" y="116541"/>
                  <a:pt x="6852732" y="123321"/>
                </a:cubicBezTo>
                <a:lnTo>
                  <a:pt x="6865247" y="128836"/>
                </a:lnTo>
                <a:lnTo>
                  <a:pt x="6905517" y="129265"/>
                </a:lnTo>
                <a:cubicBezTo>
                  <a:pt x="6934052" y="140042"/>
                  <a:pt x="6939773" y="141556"/>
                  <a:pt x="6950286" y="150104"/>
                </a:cubicBezTo>
                <a:lnTo>
                  <a:pt x="7003442" y="136136"/>
                </a:lnTo>
                <a:lnTo>
                  <a:pt x="7160047" y="166721"/>
                </a:lnTo>
                <a:cubicBezTo>
                  <a:pt x="7207281" y="179911"/>
                  <a:pt x="7280644" y="210197"/>
                  <a:pt x="7325604" y="215867"/>
                </a:cubicBezTo>
                <a:cubicBezTo>
                  <a:pt x="7460113" y="233904"/>
                  <a:pt x="7393081" y="242880"/>
                  <a:pt x="7540522" y="239374"/>
                </a:cubicBezTo>
                <a:cubicBezTo>
                  <a:pt x="7545714" y="234872"/>
                  <a:pt x="7605972" y="231727"/>
                  <a:pt x="7612071" y="229553"/>
                </a:cubicBezTo>
                <a:lnTo>
                  <a:pt x="7651995" y="244567"/>
                </a:lnTo>
                <a:lnTo>
                  <a:pt x="7725761" y="258638"/>
                </a:lnTo>
                <a:lnTo>
                  <a:pt x="7823038" y="287078"/>
                </a:lnTo>
                <a:cubicBezTo>
                  <a:pt x="7837080" y="286482"/>
                  <a:pt x="7851647" y="286498"/>
                  <a:pt x="7866405" y="287288"/>
                </a:cubicBezTo>
                <a:lnTo>
                  <a:pt x="7875021" y="288224"/>
                </a:lnTo>
                <a:cubicBezTo>
                  <a:pt x="7875062" y="288354"/>
                  <a:pt x="7875105" y="288483"/>
                  <a:pt x="7875146" y="288614"/>
                </a:cubicBezTo>
                <a:cubicBezTo>
                  <a:pt x="7880550" y="289202"/>
                  <a:pt x="7901153" y="290716"/>
                  <a:pt x="7907443" y="291752"/>
                </a:cubicBezTo>
                <a:lnTo>
                  <a:pt x="7912892" y="294833"/>
                </a:lnTo>
                <a:lnTo>
                  <a:pt x="7946345" y="319359"/>
                </a:lnTo>
                <a:cubicBezTo>
                  <a:pt x="7958657" y="312776"/>
                  <a:pt x="7996513" y="309749"/>
                  <a:pt x="8021238" y="315159"/>
                </a:cubicBezTo>
                <a:cubicBezTo>
                  <a:pt x="8045964" y="320570"/>
                  <a:pt x="8058169" y="340462"/>
                  <a:pt x="8094697" y="351819"/>
                </a:cubicBezTo>
                <a:cubicBezTo>
                  <a:pt x="8129587" y="361154"/>
                  <a:pt x="8116181" y="360544"/>
                  <a:pt x="8155208" y="371168"/>
                </a:cubicBezTo>
                <a:cubicBezTo>
                  <a:pt x="8196217" y="383300"/>
                  <a:pt x="8205468" y="391801"/>
                  <a:pt x="8248472" y="400489"/>
                </a:cubicBezTo>
                <a:cubicBezTo>
                  <a:pt x="8283932" y="419791"/>
                  <a:pt x="8278617" y="392031"/>
                  <a:pt x="8300068" y="405531"/>
                </a:cubicBezTo>
                <a:lnTo>
                  <a:pt x="8356293" y="403328"/>
                </a:lnTo>
                <a:cubicBezTo>
                  <a:pt x="8377247" y="404463"/>
                  <a:pt x="8438442" y="433194"/>
                  <a:pt x="8475838" y="435524"/>
                </a:cubicBezTo>
                <a:cubicBezTo>
                  <a:pt x="8510241" y="438037"/>
                  <a:pt x="8545511" y="449840"/>
                  <a:pt x="8575216" y="450198"/>
                </a:cubicBezTo>
                <a:lnTo>
                  <a:pt x="8588650" y="447070"/>
                </a:lnTo>
                <a:lnTo>
                  <a:pt x="8612184" y="439577"/>
                </a:lnTo>
                <a:lnTo>
                  <a:pt x="8630713" y="433015"/>
                </a:lnTo>
                <a:cubicBezTo>
                  <a:pt x="8635870" y="429519"/>
                  <a:pt x="8700685" y="428411"/>
                  <a:pt x="8704240" y="422865"/>
                </a:cubicBezTo>
                <a:cubicBezTo>
                  <a:pt x="8761777" y="429549"/>
                  <a:pt x="8768302" y="427178"/>
                  <a:pt x="8829513" y="429389"/>
                </a:cubicBezTo>
                <a:cubicBezTo>
                  <a:pt x="8922895" y="444672"/>
                  <a:pt x="8924579" y="401507"/>
                  <a:pt x="9083651" y="390744"/>
                </a:cubicBezTo>
                <a:cubicBezTo>
                  <a:pt x="9138403" y="388032"/>
                  <a:pt x="9315003" y="378647"/>
                  <a:pt x="9371402" y="371809"/>
                </a:cubicBezTo>
                <a:cubicBezTo>
                  <a:pt x="9358632" y="337502"/>
                  <a:pt x="9402842" y="379364"/>
                  <a:pt x="9429586" y="369213"/>
                </a:cubicBezTo>
                <a:cubicBezTo>
                  <a:pt x="9449312" y="370213"/>
                  <a:pt x="9473938" y="373270"/>
                  <a:pt x="9489757" y="377814"/>
                </a:cubicBezTo>
                <a:cubicBezTo>
                  <a:pt x="9498164" y="379256"/>
                  <a:pt x="9507139" y="379272"/>
                  <a:pt x="9516954" y="376991"/>
                </a:cubicBezTo>
                <a:cubicBezTo>
                  <a:pt x="9548430" y="354766"/>
                  <a:pt x="9591874" y="370315"/>
                  <a:pt x="9645588" y="363590"/>
                </a:cubicBezTo>
                <a:cubicBezTo>
                  <a:pt x="9660487" y="368814"/>
                  <a:pt x="9710817" y="350550"/>
                  <a:pt x="9722896" y="360983"/>
                </a:cubicBezTo>
                <a:cubicBezTo>
                  <a:pt x="9733918" y="362239"/>
                  <a:pt x="9745201" y="356679"/>
                  <a:pt x="9752803" y="368492"/>
                </a:cubicBezTo>
                <a:cubicBezTo>
                  <a:pt x="9793268" y="374490"/>
                  <a:pt x="9843313" y="380978"/>
                  <a:pt x="9890305" y="380736"/>
                </a:cubicBezTo>
                <a:cubicBezTo>
                  <a:pt x="9912701" y="380083"/>
                  <a:pt x="9926523" y="379037"/>
                  <a:pt x="9939767" y="377776"/>
                </a:cubicBezTo>
                <a:lnTo>
                  <a:pt x="9944355" y="377352"/>
                </a:lnTo>
                <a:lnTo>
                  <a:pt x="9953719" y="375642"/>
                </a:lnTo>
                <a:lnTo>
                  <a:pt x="9955809" y="376294"/>
                </a:lnTo>
                <a:lnTo>
                  <a:pt x="10032710" y="394940"/>
                </a:lnTo>
                <a:lnTo>
                  <a:pt x="10049925" y="404971"/>
                </a:lnTo>
                <a:lnTo>
                  <a:pt x="10112671" y="414549"/>
                </a:lnTo>
                <a:cubicBezTo>
                  <a:pt x="10169643" y="412125"/>
                  <a:pt x="10132220" y="425358"/>
                  <a:pt x="10170853" y="435168"/>
                </a:cubicBezTo>
                <a:cubicBezTo>
                  <a:pt x="10206088" y="442020"/>
                  <a:pt x="10240809" y="454081"/>
                  <a:pt x="10290184" y="448123"/>
                </a:cubicBezTo>
                <a:cubicBezTo>
                  <a:pt x="10301813" y="444919"/>
                  <a:pt x="10315233" y="449499"/>
                  <a:pt x="10320158" y="458352"/>
                </a:cubicBezTo>
                <a:cubicBezTo>
                  <a:pt x="10321006" y="459876"/>
                  <a:pt x="10321565" y="461470"/>
                  <a:pt x="10321815" y="463087"/>
                </a:cubicBezTo>
                <a:cubicBezTo>
                  <a:pt x="10354058" y="457158"/>
                  <a:pt x="10355176" y="470634"/>
                  <a:pt x="10373742" y="464538"/>
                </a:cubicBezTo>
                <a:cubicBezTo>
                  <a:pt x="10403060" y="475292"/>
                  <a:pt x="10411841" y="497597"/>
                  <a:pt x="10428532" y="492504"/>
                </a:cubicBezTo>
                <a:cubicBezTo>
                  <a:pt x="10440561" y="500742"/>
                  <a:pt x="10446267" y="521930"/>
                  <a:pt x="10466490" y="517759"/>
                </a:cubicBezTo>
                <a:cubicBezTo>
                  <a:pt x="10464622" y="519986"/>
                  <a:pt x="10465013" y="521261"/>
                  <a:pt x="10466675" y="522076"/>
                </a:cubicBezTo>
                <a:lnTo>
                  <a:pt x="10470309" y="522792"/>
                </a:lnTo>
                <a:lnTo>
                  <a:pt x="10474138" y="519761"/>
                </a:lnTo>
                <a:cubicBezTo>
                  <a:pt x="10488888" y="509612"/>
                  <a:pt x="10484914" y="524734"/>
                  <a:pt x="10501100" y="528263"/>
                </a:cubicBezTo>
                <a:cubicBezTo>
                  <a:pt x="10508412" y="530705"/>
                  <a:pt x="10505426" y="533743"/>
                  <a:pt x="10502395" y="536393"/>
                </a:cubicBezTo>
                <a:lnTo>
                  <a:pt x="10689496" y="560233"/>
                </a:lnTo>
                <a:cubicBezTo>
                  <a:pt x="10721441" y="573640"/>
                  <a:pt x="10757547" y="582937"/>
                  <a:pt x="10788736" y="613188"/>
                </a:cubicBezTo>
                <a:cubicBezTo>
                  <a:pt x="10794510" y="621641"/>
                  <a:pt x="10807098" y="616073"/>
                  <a:pt x="10819747" y="621351"/>
                </a:cubicBezTo>
                <a:cubicBezTo>
                  <a:pt x="10832398" y="626630"/>
                  <a:pt x="10846356" y="639592"/>
                  <a:pt x="10864632" y="644858"/>
                </a:cubicBezTo>
                <a:cubicBezTo>
                  <a:pt x="10895617" y="652290"/>
                  <a:pt x="10921550" y="640451"/>
                  <a:pt x="10929407" y="652945"/>
                </a:cubicBezTo>
                <a:cubicBezTo>
                  <a:pt x="10945460" y="653176"/>
                  <a:pt x="10968148" y="640553"/>
                  <a:pt x="10979412" y="654217"/>
                </a:cubicBezTo>
                <a:cubicBezTo>
                  <a:pt x="10981679" y="643737"/>
                  <a:pt x="10997287" y="663414"/>
                  <a:pt x="11006959" y="657017"/>
                </a:cubicBezTo>
                <a:cubicBezTo>
                  <a:pt x="11023230" y="659396"/>
                  <a:pt x="11051890" y="662462"/>
                  <a:pt x="11077038" y="668487"/>
                </a:cubicBezTo>
                <a:cubicBezTo>
                  <a:pt x="11097000" y="690299"/>
                  <a:pt x="11141286" y="676399"/>
                  <a:pt x="11157850" y="693164"/>
                </a:cubicBezTo>
                <a:cubicBezTo>
                  <a:pt x="11163800" y="695757"/>
                  <a:pt x="11169599" y="696942"/>
                  <a:pt x="11175276" y="697243"/>
                </a:cubicBezTo>
                <a:lnTo>
                  <a:pt x="11191131" y="696085"/>
                </a:lnTo>
                <a:lnTo>
                  <a:pt x="11195573" y="691751"/>
                </a:lnTo>
                <a:lnTo>
                  <a:pt x="11205299" y="693247"/>
                </a:lnTo>
                <a:lnTo>
                  <a:pt x="11223770" y="690335"/>
                </a:lnTo>
                <a:cubicBezTo>
                  <a:pt x="11237778" y="693777"/>
                  <a:pt x="11256852" y="701947"/>
                  <a:pt x="11292119" y="713311"/>
                </a:cubicBezTo>
                <a:cubicBezTo>
                  <a:pt x="11334878" y="733451"/>
                  <a:pt x="11401662" y="729175"/>
                  <a:pt x="11435379" y="758519"/>
                </a:cubicBezTo>
                <a:lnTo>
                  <a:pt x="11604406" y="810476"/>
                </a:lnTo>
                <a:lnTo>
                  <a:pt x="11652155" y="825109"/>
                </a:lnTo>
                <a:lnTo>
                  <a:pt x="11654192" y="827301"/>
                </a:lnTo>
                <a:cubicBezTo>
                  <a:pt x="11661650" y="834729"/>
                  <a:pt x="11669215" y="841480"/>
                  <a:pt x="11676599" y="846628"/>
                </a:cubicBezTo>
                <a:cubicBezTo>
                  <a:pt x="11688258" y="861760"/>
                  <a:pt x="11752266" y="896888"/>
                  <a:pt x="11775168" y="890664"/>
                </a:cubicBezTo>
                <a:cubicBezTo>
                  <a:pt x="11790977" y="883819"/>
                  <a:pt x="11808364" y="879901"/>
                  <a:pt x="11826341" y="877558"/>
                </a:cubicBezTo>
                <a:lnTo>
                  <a:pt x="11879068" y="874038"/>
                </a:lnTo>
                <a:lnTo>
                  <a:pt x="11889563" y="878619"/>
                </a:lnTo>
                <a:lnTo>
                  <a:pt x="12016613" y="886111"/>
                </a:lnTo>
                <a:lnTo>
                  <a:pt x="12108292" y="868500"/>
                </a:lnTo>
                <a:cubicBezTo>
                  <a:pt x="12129725" y="867311"/>
                  <a:pt x="12157891" y="874537"/>
                  <a:pt x="12182910" y="882003"/>
                </a:cubicBezTo>
                <a:lnTo>
                  <a:pt x="12192000" y="884778"/>
                </a:lnTo>
                <a:lnTo>
                  <a:pt x="12192000" y="1610315"/>
                </a:lnTo>
                <a:lnTo>
                  <a:pt x="12191998" y="1610315"/>
                </a:lnTo>
                <a:lnTo>
                  <a:pt x="12191998" y="1924333"/>
                </a:lnTo>
                <a:lnTo>
                  <a:pt x="0" y="1924333"/>
                </a:lnTo>
                <a:lnTo>
                  <a:pt x="0" y="505159"/>
                </a:lnTo>
                <a:lnTo>
                  <a:pt x="5722" y="508889"/>
                </a:lnTo>
                <a:cubicBezTo>
                  <a:pt x="21614" y="518548"/>
                  <a:pt x="33814" y="524781"/>
                  <a:pt x="38476" y="524137"/>
                </a:cubicBezTo>
                <a:cubicBezTo>
                  <a:pt x="99229" y="544180"/>
                  <a:pt x="142010" y="538457"/>
                  <a:pt x="192883" y="545272"/>
                </a:cubicBezTo>
                <a:cubicBezTo>
                  <a:pt x="277629" y="525210"/>
                  <a:pt x="293434" y="558443"/>
                  <a:pt x="343710" y="565029"/>
                </a:cubicBezTo>
                <a:cubicBezTo>
                  <a:pt x="383094" y="555729"/>
                  <a:pt x="425462" y="556271"/>
                  <a:pt x="471066" y="549837"/>
                </a:cubicBezTo>
                <a:cubicBezTo>
                  <a:pt x="513583" y="544428"/>
                  <a:pt x="569194" y="531004"/>
                  <a:pt x="617333" y="526428"/>
                </a:cubicBezTo>
                <a:cubicBezTo>
                  <a:pt x="660031" y="520760"/>
                  <a:pt x="696675" y="523882"/>
                  <a:pt x="725203" y="523793"/>
                </a:cubicBezTo>
                <a:cubicBezTo>
                  <a:pt x="736650" y="521695"/>
                  <a:pt x="780513" y="502146"/>
                  <a:pt x="788494" y="505799"/>
                </a:cubicBezTo>
                <a:lnTo>
                  <a:pt x="885977" y="526585"/>
                </a:lnTo>
                <a:cubicBezTo>
                  <a:pt x="906140" y="522837"/>
                  <a:pt x="917203" y="532232"/>
                  <a:pt x="932142" y="528005"/>
                </a:cubicBezTo>
                <a:cubicBezTo>
                  <a:pt x="963701" y="524128"/>
                  <a:pt x="1061555" y="499582"/>
                  <a:pt x="1090404" y="498299"/>
                </a:cubicBezTo>
                <a:cubicBezTo>
                  <a:pt x="1132840" y="494057"/>
                  <a:pt x="1148476" y="496041"/>
                  <a:pt x="1188628" y="483151"/>
                </a:cubicBezTo>
                <a:cubicBezTo>
                  <a:pt x="1230397" y="468408"/>
                  <a:pt x="1278711" y="457638"/>
                  <a:pt x="1316247" y="425979"/>
                </a:cubicBezTo>
                <a:cubicBezTo>
                  <a:pt x="1322662" y="417251"/>
                  <a:pt x="1339433" y="418553"/>
                  <a:pt x="1357712" y="416549"/>
                </a:cubicBezTo>
                <a:cubicBezTo>
                  <a:pt x="1375991" y="414544"/>
                  <a:pt x="1423507" y="412949"/>
                  <a:pt x="1425921" y="413953"/>
                </a:cubicBezTo>
                <a:cubicBezTo>
                  <a:pt x="1450272" y="407937"/>
                  <a:pt x="1458223" y="388156"/>
                  <a:pt x="1503817" y="380457"/>
                </a:cubicBezTo>
                <a:cubicBezTo>
                  <a:pt x="1541095" y="377398"/>
                  <a:pt x="1605565" y="376357"/>
                  <a:pt x="1639196" y="372785"/>
                </a:cubicBezTo>
                <a:cubicBezTo>
                  <a:pt x="1653280" y="376736"/>
                  <a:pt x="1695289" y="365766"/>
                  <a:pt x="1705606" y="359023"/>
                </a:cubicBezTo>
                <a:cubicBezTo>
                  <a:pt x="1729169" y="336295"/>
                  <a:pt x="1793207" y="348537"/>
                  <a:pt x="1813011" y="331023"/>
                </a:cubicBezTo>
                <a:cubicBezTo>
                  <a:pt x="1820772" y="328179"/>
                  <a:pt x="1823566" y="341833"/>
                  <a:pt x="1831380" y="341307"/>
                </a:cubicBezTo>
                <a:lnTo>
                  <a:pt x="1858612" y="326777"/>
                </a:lnTo>
                <a:lnTo>
                  <a:pt x="1880661" y="335987"/>
                </a:lnTo>
                <a:lnTo>
                  <a:pt x="1941495" y="310792"/>
                </a:lnTo>
                <a:cubicBezTo>
                  <a:pt x="1978970" y="307223"/>
                  <a:pt x="1947391" y="291714"/>
                  <a:pt x="1995402" y="305480"/>
                </a:cubicBezTo>
                <a:cubicBezTo>
                  <a:pt x="2042464" y="298034"/>
                  <a:pt x="2153424" y="281146"/>
                  <a:pt x="2223864" y="266118"/>
                </a:cubicBezTo>
                <a:cubicBezTo>
                  <a:pt x="2261296" y="256300"/>
                  <a:pt x="2360518" y="238323"/>
                  <a:pt x="2418043" y="215314"/>
                </a:cubicBezTo>
                <a:cubicBezTo>
                  <a:pt x="2472088" y="206823"/>
                  <a:pt x="2499422" y="162612"/>
                  <a:pt x="2558461" y="168193"/>
                </a:cubicBezTo>
                <a:cubicBezTo>
                  <a:pt x="2559660" y="164506"/>
                  <a:pt x="2592244" y="161337"/>
                  <a:pt x="2595535" y="158548"/>
                </a:cubicBezTo>
                <a:lnTo>
                  <a:pt x="2626942" y="130400"/>
                </a:lnTo>
                <a:lnTo>
                  <a:pt x="2632225" y="130446"/>
                </a:lnTo>
                <a:lnTo>
                  <a:pt x="2696856" y="128498"/>
                </a:lnTo>
                <a:lnTo>
                  <a:pt x="2759767" y="127784"/>
                </a:lnTo>
                <a:cubicBezTo>
                  <a:pt x="2770024" y="123546"/>
                  <a:pt x="2781047" y="119463"/>
                  <a:pt x="2792685" y="115710"/>
                </a:cubicBezTo>
                <a:lnTo>
                  <a:pt x="2799767" y="113754"/>
                </a:lnTo>
                <a:lnTo>
                  <a:pt x="2829799" y="120042"/>
                </a:lnTo>
                <a:lnTo>
                  <a:pt x="2890704" y="121493"/>
                </a:lnTo>
                <a:cubicBezTo>
                  <a:pt x="2935390" y="121035"/>
                  <a:pt x="2990780" y="113193"/>
                  <a:pt x="3042646" y="112273"/>
                </a:cubicBezTo>
                <a:cubicBezTo>
                  <a:pt x="3077119" y="111474"/>
                  <a:pt x="3124089" y="100414"/>
                  <a:pt x="3146630" y="100898"/>
                </a:cubicBezTo>
                <a:cubicBezTo>
                  <a:pt x="3169381" y="117699"/>
                  <a:pt x="3224695" y="125864"/>
                  <a:pt x="3233163" y="120200"/>
                </a:cubicBezTo>
                <a:lnTo>
                  <a:pt x="3372699" y="129394"/>
                </a:lnTo>
                <a:cubicBezTo>
                  <a:pt x="3389020" y="126586"/>
                  <a:pt x="3397563" y="116804"/>
                  <a:pt x="3394352" y="131671"/>
                </a:cubicBezTo>
                <a:cubicBezTo>
                  <a:pt x="3406102" y="131485"/>
                  <a:pt x="3429770" y="120938"/>
                  <a:pt x="3448218" y="118229"/>
                </a:cubicBezTo>
                <a:lnTo>
                  <a:pt x="3505047" y="115412"/>
                </a:lnTo>
                <a:lnTo>
                  <a:pt x="3521767" y="111071"/>
                </a:lnTo>
                <a:cubicBezTo>
                  <a:pt x="3526335" y="108877"/>
                  <a:pt x="3582156" y="117732"/>
                  <a:pt x="3585137" y="114371"/>
                </a:cubicBezTo>
                <a:cubicBezTo>
                  <a:pt x="3638265" y="102098"/>
                  <a:pt x="3633789" y="98565"/>
                  <a:pt x="3690293" y="98301"/>
                </a:cubicBezTo>
                <a:cubicBezTo>
                  <a:pt x="3782197" y="112746"/>
                  <a:pt x="3826738" y="92943"/>
                  <a:pt x="3867818" y="88985"/>
                </a:cubicBezTo>
                <a:cubicBezTo>
                  <a:pt x="3943777" y="81477"/>
                  <a:pt x="3990501" y="75194"/>
                  <a:pt x="4091337" y="70813"/>
                </a:cubicBezTo>
                <a:cubicBezTo>
                  <a:pt x="4154422" y="62932"/>
                  <a:pt x="4217060" y="45734"/>
                  <a:pt x="4246332" y="41697"/>
                </a:cubicBezTo>
                <a:cubicBezTo>
                  <a:pt x="4253308" y="42804"/>
                  <a:pt x="4260125" y="44606"/>
                  <a:pt x="4266975" y="46592"/>
                </a:cubicBezTo>
                <a:lnTo>
                  <a:pt x="4270566" y="47620"/>
                </a:lnTo>
                <a:lnTo>
                  <a:pt x="4288964" y="52766"/>
                </a:lnTo>
                <a:lnTo>
                  <a:pt x="4365137" y="51783"/>
                </a:lnTo>
                <a:lnTo>
                  <a:pt x="4430546" y="44555"/>
                </a:lnTo>
                <a:lnTo>
                  <a:pt x="4444136" y="39567"/>
                </a:lnTo>
                <a:lnTo>
                  <a:pt x="4534039" y="31604"/>
                </a:lnTo>
                <a:lnTo>
                  <a:pt x="4560448" y="25231"/>
                </a:lnTo>
                <a:lnTo>
                  <a:pt x="4568006" y="25970"/>
                </a:lnTo>
                <a:cubicBezTo>
                  <a:pt x="4580278" y="23866"/>
                  <a:pt x="4594878" y="14904"/>
                  <a:pt x="4595497" y="22958"/>
                </a:cubicBezTo>
                <a:lnTo>
                  <a:pt x="4608623" y="18108"/>
                </a:lnTo>
                <a:lnTo>
                  <a:pt x="4623942" y="22251"/>
                </a:lnTo>
                <a:cubicBezTo>
                  <a:pt x="4633227" y="23117"/>
                  <a:pt x="4655429" y="23973"/>
                  <a:pt x="4664336" y="23306"/>
                </a:cubicBezTo>
                <a:lnTo>
                  <a:pt x="4677385" y="18246"/>
                </a:lnTo>
                <a:lnTo>
                  <a:pt x="4698143" y="18036"/>
                </a:lnTo>
                <a:cubicBezTo>
                  <a:pt x="4710347" y="18931"/>
                  <a:pt x="4736189" y="22441"/>
                  <a:pt x="4750609" y="23611"/>
                </a:cubicBezTo>
                <a:cubicBezTo>
                  <a:pt x="4764270" y="27424"/>
                  <a:pt x="4774858" y="29782"/>
                  <a:pt x="4784658" y="25057"/>
                </a:cubicBezTo>
                <a:cubicBezTo>
                  <a:pt x="4804708" y="29613"/>
                  <a:pt x="4822811" y="48263"/>
                  <a:pt x="4847558" y="38726"/>
                </a:cubicBezTo>
                <a:cubicBezTo>
                  <a:pt x="4868304" y="42993"/>
                  <a:pt x="4867190" y="47939"/>
                  <a:pt x="4909134" y="50659"/>
                </a:cubicBezTo>
                <a:cubicBezTo>
                  <a:pt x="4945026" y="52455"/>
                  <a:pt x="5063406" y="54096"/>
                  <a:pt x="5099219" y="55050"/>
                </a:cubicBezTo>
                <a:cubicBezTo>
                  <a:pt x="5145195" y="57873"/>
                  <a:pt x="5163254" y="65473"/>
                  <a:pt x="5184992" y="67596"/>
                </a:cubicBezTo>
                <a:cubicBezTo>
                  <a:pt x="5206728" y="69720"/>
                  <a:pt x="5195578" y="65687"/>
                  <a:pt x="5229637" y="67789"/>
                </a:cubicBezTo>
                <a:cubicBezTo>
                  <a:pt x="5263695" y="69892"/>
                  <a:pt x="5345217" y="78854"/>
                  <a:pt x="5389346" y="80211"/>
                </a:cubicBezTo>
                <a:cubicBezTo>
                  <a:pt x="5425889" y="83191"/>
                  <a:pt x="5461943" y="84751"/>
                  <a:pt x="5494414" y="75926"/>
                </a:cubicBezTo>
                <a:lnTo>
                  <a:pt x="5528443" y="77206"/>
                </a:lnTo>
                <a:cubicBezTo>
                  <a:pt x="5582723" y="71370"/>
                  <a:pt x="5638917" y="68385"/>
                  <a:pt x="5684939" y="50269"/>
                </a:cubicBezTo>
                <a:cubicBezTo>
                  <a:pt x="5724389" y="45804"/>
                  <a:pt x="5737860" y="52916"/>
                  <a:pt x="5765146" y="50414"/>
                </a:cubicBezTo>
                <a:cubicBezTo>
                  <a:pt x="5792695" y="43060"/>
                  <a:pt x="5827352" y="38097"/>
                  <a:pt x="5848655" y="35257"/>
                </a:cubicBezTo>
                <a:lnTo>
                  <a:pt x="5930656" y="30131"/>
                </a:lnTo>
                <a:lnTo>
                  <a:pt x="6124150" y="31679"/>
                </a:lnTo>
                <a:cubicBezTo>
                  <a:pt x="6138131" y="22216"/>
                  <a:pt x="6167730" y="4075"/>
                  <a:pt x="6189199" y="5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E4B2B263-D822-0B7C-C1B7-9A11AE351569}"/>
              </a:ext>
            </a:extLst>
          </p:cNvPr>
          <p:cNvPicPr>
            <a:picLocks noGrp="1" noChangeAspect="1"/>
          </p:cNvPicPr>
          <p:nvPr>
            <p:ph idx="1"/>
          </p:nvPr>
        </p:nvPicPr>
        <p:blipFill>
          <a:blip r:embed="rId2"/>
          <a:stretch>
            <a:fillRect/>
          </a:stretch>
        </p:blipFill>
        <p:spPr>
          <a:xfrm>
            <a:off x="623087" y="981434"/>
            <a:ext cx="10945825" cy="3420570"/>
          </a:xfrm>
          <a:prstGeom prst="rect">
            <a:avLst/>
          </a:prstGeom>
        </p:spPr>
      </p:pic>
    </p:spTree>
    <p:extLst>
      <p:ext uri="{BB962C8B-B14F-4D97-AF65-F5344CB8AC3E}">
        <p14:creationId xmlns:p14="http://schemas.microsoft.com/office/powerpoint/2010/main" val="28976428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41848C9-A952-7BF6-3E98-89F26D28987D}"/>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8000" b="1" dirty="0"/>
              <a:t>2. Modeling</a:t>
            </a:r>
            <a:endParaRPr lang="en-US" sz="8000" dirty="0">
              <a:cs typeface="Calibri Light" panose="020F0302020204030204"/>
            </a:endParaRPr>
          </a:p>
          <a:p>
            <a:pPr algn="ctr"/>
            <a:endParaRPr lang="en-US" sz="8000" b="1" dirty="0">
              <a:cs typeface="Calibri Light"/>
            </a:endParaRP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760413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2F4B442-039A-2E3A-C537-B52D3C1E154B}"/>
              </a:ext>
            </a:extLst>
          </p:cNvPr>
          <p:cNvSpPr>
            <a:spLocks noGrp="1"/>
          </p:cNvSpPr>
          <p:nvPr>
            <p:ph type="title"/>
          </p:nvPr>
        </p:nvSpPr>
        <p:spPr>
          <a:xfrm>
            <a:off x="1137034" y="609597"/>
            <a:ext cx="9392421" cy="1330841"/>
          </a:xfrm>
        </p:spPr>
        <p:txBody>
          <a:bodyPr>
            <a:normAutofit/>
          </a:bodyPr>
          <a:lstStyle/>
          <a:p>
            <a:r>
              <a:rPr lang="en-US" b="1">
                <a:latin typeface="Calibri"/>
                <a:cs typeface="Calibri Light"/>
              </a:rPr>
              <a:t>ML Modeling</a:t>
            </a:r>
          </a:p>
        </p:txBody>
      </p:sp>
      <p:sp>
        <p:nvSpPr>
          <p:cNvPr id="3" name="Content Placeholder 2">
            <a:extLst>
              <a:ext uri="{FF2B5EF4-FFF2-40B4-BE49-F238E27FC236}">
                <a16:creationId xmlns:a16="http://schemas.microsoft.com/office/drawing/2014/main" id="{E1210E76-D64A-364C-5C73-36B639CDEEDA}"/>
              </a:ext>
            </a:extLst>
          </p:cNvPr>
          <p:cNvSpPr>
            <a:spLocks noGrp="1"/>
          </p:cNvSpPr>
          <p:nvPr>
            <p:ph idx="1"/>
          </p:nvPr>
        </p:nvSpPr>
        <p:spPr>
          <a:xfrm>
            <a:off x="1137034" y="2198362"/>
            <a:ext cx="4958966" cy="3917773"/>
          </a:xfrm>
        </p:spPr>
        <p:txBody>
          <a:bodyPr vert="horz" lIns="91440" tIns="45720" rIns="91440" bIns="45720" rtlCol="0">
            <a:normAutofit/>
          </a:bodyPr>
          <a:lstStyle/>
          <a:p>
            <a:pPr marL="0" indent="0">
              <a:buNone/>
            </a:pPr>
            <a:r>
              <a:rPr lang="en-US" sz="2000">
                <a:cs typeface="Calibri" panose="020F0502020204030204"/>
              </a:rPr>
              <a:t>After preparing targets and inputs dataset. Data is ready for ML models </a:t>
            </a:r>
          </a:p>
          <a:p>
            <a:pPr marL="0" indent="0">
              <a:buNone/>
            </a:pPr>
            <a:r>
              <a:rPr lang="en-US" sz="2000">
                <a:cs typeface="Calibri" panose="020F0502020204030204"/>
              </a:rPr>
              <a:t>We will applied supervised ML models.</a:t>
            </a:r>
          </a:p>
        </p:txBody>
      </p:sp>
      <p:pic>
        <p:nvPicPr>
          <p:cNvPr id="6" name="Picture 6" descr="Diagram&#10;&#10;Description automatically generated">
            <a:extLst>
              <a:ext uri="{FF2B5EF4-FFF2-40B4-BE49-F238E27FC236}">
                <a16:creationId xmlns:a16="http://schemas.microsoft.com/office/drawing/2014/main" id="{89E4FFB5-2873-7F9D-2784-6C9D0F4C702B}"/>
              </a:ext>
            </a:extLst>
          </p:cNvPr>
          <p:cNvPicPr>
            <a:picLocks noChangeAspect="1"/>
          </p:cNvPicPr>
          <p:nvPr/>
        </p:nvPicPr>
        <p:blipFill>
          <a:blip r:embed="rId2"/>
          <a:stretch>
            <a:fillRect/>
          </a:stretch>
        </p:blipFill>
        <p:spPr>
          <a:xfrm>
            <a:off x="6719367" y="2279154"/>
            <a:ext cx="4788505" cy="3567435"/>
          </a:xfrm>
          <a:prstGeom prst="rect">
            <a:avLst/>
          </a:prstGeom>
        </p:spPr>
      </p:pic>
      <p:sp>
        <p:nvSpPr>
          <p:cNvPr id="15" name="Freeform: Shape 14">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6466433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B9CEF-A02D-23D4-DF27-4C93B3647B71}"/>
              </a:ext>
            </a:extLst>
          </p:cNvPr>
          <p:cNvSpPr>
            <a:spLocks noGrp="1"/>
          </p:cNvSpPr>
          <p:nvPr>
            <p:ph type="title"/>
          </p:nvPr>
        </p:nvSpPr>
        <p:spPr>
          <a:xfrm>
            <a:off x="838200" y="365125"/>
            <a:ext cx="10515600" cy="1125037"/>
          </a:xfrm>
        </p:spPr>
        <p:txBody>
          <a:bodyPr>
            <a:normAutofit/>
          </a:bodyPr>
          <a:lstStyle/>
          <a:p>
            <a:r>
              <a:rPr lang="en-US" sz="3200" b="1" dirty="0">
                <a:latin typeface="Calibri"/>
                <a:cs typeface="Calibri Light"/>
              </a:rPr>
              <a:t>Supervised ML </a:t>
            </a:r>
            <a:r>
              <a:rPr lang="en-US" sz="3200" b="1" dirty="0">
                <a:latin typeface="Calibri"/>
                <a:ea typeface="+mj-lt"/>
                <a:cs typeface="+mj-lt"/>
              </a:rPr>
              <a:t>algorithms</a:t>
            </a:r>
            <a:endParaRPr lang="en-US" sz="3200" b="1" dirty="0">
              <a:latin typeface="Calibri"/>
              <a:cs typeface="Calibri Light"/>
            </a:endParaRPr>
          </a:p>
        </p:txBody>
      </p:sp>
      <p:sp>
        <p:nvSpPr>
          <p:cNvPr id="3" name="Content Placeholder 2">
            <a:extLst>
              <a:ext uri="{FF2B5EF4-FFF2-40B4-BE49-F238E27FC236}">
                <a16:creationId xmlns:a16="http://schemas.microsoft.com/office/drawing/2014/main" id="{81980381-C27A-DCD6-A4F8-E9B528CCB5CD}"/>
              </a:ext>
            </a:extLst>
          </p:cNvPr>
          <p:cNvSpPr>
            <a:spLocks noGrp="1"/>
          </p:cNvSpPr>
          <p:nvPr>
            <p:ph idx="1"/>
          </p:nvPr>
        </p:nvSpPr>
        <p:spPr>
          <a:xfrm>
            <a:off x="838200" y="1584994"/>
            <a:ext cx="10515600" cy="4591969"/>
          </a:xfrm>
        </p:spPr>
        <p:txBody>
          <a:bodyPr vert="horz" lIns="91440" tIns="45720" rIns="91440" bIns="45720" rtlCol="0" anchor="t">
            <a:normAutofit/>
          </a:bodyPr>
          <a:lstStyle/>
          <a:p>
            <a:pPr marL="0" indent="0">
              <a:buNone/>
            </a:pPr>
            <a:r>
              <a:rPr lang="en-US" dirty="0">
                <a:cs typeface="Calibri" panose="020F0502020204030204"/>
              </a:rPr>
              <a:t>There are many ML algorithms. Our sensor data </a:t>
            </a:r>
            <a:r>
              <a:rPr lang="en-US" dirty="0">
                <a:ea typeface="+mn-lt"/>
                <a:cs typeface="+mn-lt"/>
              </a:rPr>
              <a:t>captured </a:t>
            </a:r>
            <a:r>
              <a:rPr lang="en-US" dirty="0">
                <a:solidFill>
                  <a:srgbClr val="202124"/>
                </a:solidFill>
                <a:ea typeface="+mn-lt"/>
                <a:cs typeface="+mn-lt"/>
              </a:rPr>
              <a:t>continuous </a:t>
            </a:r>
            <a:r>
              <a:rPr lang="en-US" dirty="0">
                <a:cs typeface="Calibri" panose="020F0502020204030204"/>
              </a:rPr>
              <a:t>stream of data which is suitable for regression models. Some of following models</a:t>
            </a:r>
          </a:p>
          <a:p>
            <a:pPr marL="514350" indent="-514350">
              <a:buAutoNum type="arabicPeriod"/>
            </a:pPr>
            <a:r>
              <a:rPr lang="en-US" dirty="0">
                <a:cs typeface="Calibri" panose="020F0502020204030204"/>
              </a:rPr>
              <a:t>Linear regression</a:t>
            </a:r>
          </a:p>
          <a:p>
            <a:pPr marL="514350" indent="-514350">
              <a:buAutoNum type="arabicPeriod"/>
            </a:pPr>
            <a:r>
              <a:rPr lang="en-US" dirty="0">
                <a:solidFill>
                  <a:srgbClr val="202124"/>
                </a:solidFill>
                <a:ea typeface="+mn-lt"/>
                <a:cs typeface="+mn-lt"/>
              </a:rPr>
              <a:t>Decision </a:t>
            </a:r>
            <a:r>
              <a:rPr lang="en-US" dirty="0">
                <a:cs typeface="Calibri" panose="020F0502020204030204"/>
              </a:rPr>
              <a:t>trees</a:t>
            </a:r>
          </a:p>
          <a:p>
            <a:pPr marL="514350" indent="-514350">
              <a:buAutoNum type="arabicPeriod"/>
            </a:pPr>
            <a:r>
              <a:rPr lang="en-US" dirty="0">
                <a:cs typeface="Calibri" panose="020F0502020204030204"/>
              </a:rPr>
              <a:t>Random Forest</a:t>
            </a:r>
          </a:p>
          <a:p>
            <a:pPr marL="514350" indent="-514350">
              <a:buAutoNum type="arabicPeriod"/>
            </a:pPr>
            <a:r>
              <a:rPr lang="en-US" dirty="0">
                <a:cs typeface="Calibri" panose="020F0502020204030204"/>
              </a:rPr>
              <a:t>SVM etc.</a:t>
            </a:r>
          </a:p>
          <a:p>
            <a:pPr marL="0" indent="0">
              <a:buNone/>
            </a:pPr>
            <a:endParaRPr lang="en-US" dirty="0">
              <a:cs typeface="Calibri" panose="020F0502020204030204"/>
            </a:endParaRPr>
          </a:p>
        </p:txBody>
      </p:sp>
    </p:spTree>
    <p:extLst>
      <p:ext uri="{BB962C8B-B14F-4D97-AF65-F5344CB8AC3E}">
        <p14:creationId xmlns:p14="http://schemas.microsoft.com/office/powerpoint/2010/main" val="35323211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3B36F-1D5F-2446-5660-38B33977DD11}"/>
              </a:ext>
            </a:extLst>
          </p:cNvPr>
          <p:cNvSpPr>
            <a:spLocks noGrp="1"/>
          </p:cNvSpPr>
          <p:nvPr>
            <p:ph type="title"/>
          </p:nvPr>
        </p:nvSpPr>
        <p:spPr>
          <a:xfrm>
            <a:off x="838200" y="104441"/>
            <a:ext cx="10515600" cy="764090"/>
          </a:xfrm>
        </p:spPr>
        <p:txBody>
          <a:bodyPr>
            <a:normAutofit/>
          </a:bodyPr>
          <a:lstStyle/>
          <a:p>
            <a:r>
              <a:rPr lang="en-US" sz="3600" b="1" dirty="0">
                <a:latin typeface="Calibri"/>
                <a:cs typeface="Calibri Light"/>
              </a:rPr>
              <a:t>Random Forest</a:t>
            </a:r>
          </a:p>
        </p:txBody>
      </p:sp>
      <p:sp>
        <p:nvSpPr>
          <p:cNvPr id="3" name="Content Placeholder 2">
            <a:extLst>
              <a:ext uri="{FF2B5EF4-FFF2-40B4-BE49-F238E27FC236}">
                <a16:creationId xmlns:a16="http://schemas.microsoft.com/office/drawing/2014/main" id="{D0444A5F-54BF-ABD5-C60C-6E7C7176BE5A}"/>
              </a:ext>
            </a:extLst>
          </p:cNvPr>
          <p:cNvSpPr>
            <a:spLocks noGrp="1"/>
          </p:cNvSpPr>
          <p:nvPr>
            <p:ph idx="1"/>
          </p:nvPr>
        </p:nvSpPr>
        <p:spPr>
          <a:xfrm>
            <a:off x="838200" y="843047"/>
            <a:ext cx="10515600" cy="5644731"/>
          </a:xfrm>
        </p:spPr>
        <p:txBody>
          <a:bodyPr vert="horz" lIns="91440" tIns="45720" rIns="91440" bIns="45720" rtlCol="0" anchor="t">
            <a:normAutofit/>
          </a:bodyPr>
          <a:lstStyle/>
          <a:p>
            <a:r>
              <a:rPr lang="en-US" sz="2400" dirty="0">
                <a:cs typeface="Calibri"/>
              </a:rPr>
              <a:t>We applied random forest on YAW-0 according to our requirements</a:t>
            </a:r>
          </a:p>
          <a:p>
            <a:r>
              <a:rPr lang="en-US" sz="2400" dirty="0">
                <a:cs typeface="Calibri"/>
              </a:rPr>
              <a:t>We will show the result for each target </a:t>
            </a:r>
            <a:r>
              <a:rPr lang="en-US" sz="2400" dirty="0">
                <a:solidFill>
                  <a:srgbClr val="202124"/>
                </a:solidFill>
                <a:ea typeface="+mn-lt"/>
                <a:cs typeface="+mn-lt"/>
              </a:rPr>
              <a:t>individually</a:t>
            </a:r>
          </a:p>
          <a:p>
            <a:pPr marL="0" indent="0">
              <a:buNone/>
            </a:pPr>
            <a:endParaRPr lang="en-US" dirty="0">
              <a:solidFill>
                <a:srgbClr val="202124"/>
              </a:solidFill>
              <a:cs typeface="Calibri"/>
            </a:endParaRPr>
          </a:p>
          <a:p>
            <a:pPr marL="0" indent="0">
              <a:buNone/>
            </a:pPr>
            <a:r>
              <a:rPr lang="en-US" b="1" dirty="0">
                <a:solidFill>
                  <a:srgbClr val="202124"/>
                </a:solidFill>
                <a:cs typeface="Calibri"/>
              </a:rPr>
              <a:t>Wind Speed(YAW-0)</a:t>
            </a:r>
          </a:p>
          <a:p>
            <a:pPr marL="0" indent="0">
              <a:buNone/>
            </a:pPr>
            <a:r>
              <a:rPr lang="en-US" sz="2400" b="1" dirty="0">
                <a:solidFill>
                  <a:srgbClr val="202124"/>
                </a:solidFill>
                <a:latin typeface="Calibri Light"/>
                <a:cs typeface="Calibri"/>
              </a:rPr>
              <a:t>The models score almost 0.99 </a:t>
            </a:r>
          </a:p>
          <a:p>
            <a:pPr marL="0" indent="0">
              <a:buNone/>
            </a:pPr>
            <a:r>
              <a:rPr lang="en-US" sz="2400" dirty="0">
                <a:latin typeface="Calibri Light"/>
                <a:cs typeface="Calibri"/>
              </a:rPr>
              <a:t>Mean Absolute Error (MAE): 0.02399</a:t>
            </a:r>
          </a:p>
          <a:p>
            <a:pPr marL="0" indent="0">
              <a:buNone/>
            </a:pPr>
            <a:r>
              <a:rPr lang="en-US" sz="2400" dirty="0">
                <a:latin typeface="Calibri Light"/>
                <a:cs typeface="Calibri"/>
              </a:rPr>
              <a:t>Root Mean Squared Error (RMSE): 0.0379</a:t>
            </a:r>
          </a:p>
          <a:p>
            <a:pPr marL="0" indent="0">
              <a:buNone/>
            </a:pPr>
            <a:r>
              <a:rPr lang="en-US" sz="2400" dirty="0">
                <a:latin typeface="Calibri Light"/>
                <a:cs typeface="Calibri"/>
              </a:rPr>
              <a:t>R-squared (R²): 0.9999</a:t>
            </a:r>
            <a:endParaRPr lang="en-US" dirty="0">
              <a:solidFill>
                <a:srgbClr val="000000"/>
              </a:solidFill>
              <a:latin typeface="Calibri Light"/>
              <a:cs typeface="Calibri"/>
            </a:endParaRPr>
          </a:p>
          <a:p>
            <a:pPr marL="0" indent="0">
              <a:buNone/>
            </a:pPr>
            <a:endParaRPr lang="en-US" sz="2400" dirty="0">
              <a:solidFill>
                <a:srgbClr val="000000"/>
              </a:solidFill>
              <a:latin typeface="Calibri Light"/>
              <a:cs typeface="Calibri"/>
            </a:endParaRPr>
          </a:p>
          <a:p>
            <a:pPr marL="0" indent="0">
              <a:buNone/>
            </a:pPr>
            <a:endParaRPr lang="en-US" sz="2400" dirty="0">
              <a:solidFill>
                <a:srgbClr val="000000"/>
              </a:solidFill>
              <a:latin typeface="Calibri Light"/>
              <a:cs typeface="Calibri"/>
            </a:endParaRPr>
          </a:p>
          <a:p>
            <a:pPr marL="0" indent="0">
              <a:buNone/>
            </a:pPr>
            <a:endParaRPr lang="en-US" b="1" dirty="0">
              <a:solidFill>
                <a:srgbClr val="202124"/>
              </a:solidFill>
              <a:latin typeface="Calibri" panose="020F0502020204030204"/>
              <a:cs typeface="Calibri"/>
            </a:endParaRPr>
          </a:p>
        </p:txBody>
      </p:sp>
      <p:pic>
        <p:nvPicPr>
          <p:cNvPr id="4" name="Picture 4" descr="Chart, histogram&#10;&#10;Description automatically generated">
            <a:extLst>
              <a:ext uri="{FF2B5EF4-FFF2-40B4-BE49-F238E27FC236}">
                <a16:creationId xmlns:a16="http://schemas.microsoft.com/office/drawing/2014/main" id="{645594EF-8310-48DF-57E2-2DD10F414AF4}"/>
              </a:ext>
            </a:extLst>
          </p:cNvPr>
          <p:cNvPicPr>
            <a:picLocks noChangeAspect="1"/>
          </p:cNvPicPr>
          <p:nvPr/>
        </p:nvPicPr>
        <p:blipFill>
          <a:blip r:embed="rId2"/>
          <a:stretch>
            <a:fillRect/>
          </a:stretch>
        </p:blipFill>
        <p:spPr>
          <a:xfrm>
            <a:off x="6178215" y="1816978"/>
            <a:ext cx="5590673" cy="4156493"/>
          </a:xfrm>
          <a:prstGeom prst="rect">
            <a:avLst/>
          </a:prstGeom>
        </p:spPr>
      </p:pic>
      <p:graphicFrame>
        <p:nvGraphicFramePr>
          <p:cNvPr id="6" name="Table 5">
            <a:extLst>
              <a:ext uri="{FF2B5EF4-FFF2-40B4-BE49-F238E27FC236}">
                <a16:creationId xmlns:a16="http://schemas.microsoft.com/office/drawing/2014/main" id="{E3DCE391-AB54-B941-BE64-5719AC9E7033}"/>
              </a:ext>
            </a:extLst>
          </p:cNvPr>
          <p:cNvGraphicFramePr>
            <a:graphicFrameLocks noGrp="1"/>
          </p:cNvGraphicFramePr>
          <p:nvPr>
            <p:extLst>
              <p:ext uri="{D42A27DB-BD31-4B8C-83A1-F6EECF244321}">
                <p14:modId xmlns:p14="http://schemas.microsoft.com/office/powerpoint/2010/main" val="1871602920"/>
              </p:ext>
            </p:extLst>
          </p:nvPr>
        </p:nvGraphicFramePr>
        <p:xfrm>
          <a:off x="129492" y="5996651"/>
          <a:ext cx="2412806" cy="318164"/>
        </p:xfrm>
        <a:graphic>
          <a:graphicData uri="http://schemas.openxmlformats.org/drawingml/2006/table">
            <a:tbl>
              <a:tblPr firstRow="1" bandRow="1">
                <a:tableStyleId>{5C22544A-7EE6-4342-B048-85BDC9FD1C3A}</a:tableStyleId>
              </a:tblPr>
              <a:tblGrid>
                <a:gridCol w="2412806">
                  <a:extLst>
                    <a:ext uri="{9D8B030D-6E8A-4147-A177-3AD203B41FA5}">
                      <a16:colId xmlns:a16="http://schemas.microsoft.com/office/drawing/2014/main" val="4059600756"/>
                    </a:ext>
                  </a:extLst>
                </a:gridCol>
              </a:tblGrid>
              <a:tr h="318164">
                <a:tc>
                  <a:txBody>
                    <a:bodyPr/>
                    <a:lstStyle/>
                    <a:p>
                      <a:pPr lvl="0">
                        <a:buNone/>
                      </a:pPr>
                      <a:r>
                        <a:rPr lang="en-US" sz="1400" dirty="0">
                          <a:effectLst/>
                        </a:rPr>
                        <a:t>Source for result view:</a:t>
                      </a:r>
                    </a:p>
                  </a:txBody>
                  <a:tcPr/>
                </a:tc>
                <a:extLst>
                  <a:ext uri="{0D108BD9-81ED-4DB2-BD59-A6C34878D82A}">
                    <a16:rowId xmlns:a16="http://schemas.microsoft.com/office/drawing/2014/main" val="649382696"/>
                  </a:ext>
                </a:extLst>
              </a:tr>
            </a:tbl>
          </a:graphicData>
        </a:graphic>
      </p:graphicFrame>
      <p:sp>
        <p:nvSpPr>
          <p:cNvPr id="7" name="TextBox 6">
            <a:extLst>
              <a:ext uri="{FF2B5EF4-FFF2-40B4-BE49-F238E27FC236}">
                <a16:creationId xmlns:a16="http://schemas.microsoft.com/office/drawing/2014/main" id="{906AA3AD-ACD4-DC08-81F5-2AF6361AFA1C}"/>
              </a:ext>
            </a:extLst>
          </p:cNvPr>
          <p:cNvSpPr txBox="1"/>
          <p:nvPr/>
        </p:nvSpPr>
        <p:spPr>
          <a:xfrm>
            <a:off x="1225217" y="6489032"/>
            <a:ext cx="10734172"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ea typeface="+mn-lt"/>
                <a:cs typeface="+mn-lt"/>
                <a:hlinkClick r:id="rId3"/>
              </a:rPr>
              <a:t>https://git.informatik.uni-rostock.de/bckrlab/theses/master/2023_musa-kaleem_martin/-/blob/main/src/thesis/randomForest-YAW-0.ipynb</a:t>
            </a:r>
            <a:endParaRPr lang="en-US" sz="1200" dirty="0">
              <a:ea typeface="+mn-lt"/>
              <a:cs typeface="+mn-lt"/>
            </a:endParaRPr>
          </a:p>
        </p:txBody>
      </p:sp>
    </p:spTree>
    <p:extLst>
      <p:ext uri="{BB962C8B-B14F-4D97-AF65-F5344CB8AC3E}">
        <p14:creationId xmlns:p14="http://schemas.microsoft.com/office/powerpoint/2010/main" val="758393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61897-30DA-0B0B-3E98-52B971749605}"/>
              </a:ext>
            </a:extLst>
          </p:cNvPr>
          <p:cNvSpPr>
            <a:spLocks noGrp="1"/>
          </p:cNvSpPr>
          <p:nvPr>
            <p:ph type="title"/>
          </p:nvPr>
        </p:nvSpPr>
        <p:spPr>
          <a:xfrm>
            <a:off x="838200" y="495467"/>
            <a:ext cx="10515600" cy="754063"/>
          </a:xfrm>
        </p:spPr>
        <p:txBody>
          <a:bodyPr/>
          <a:lstStyle/>
          <a:p>
            <a:r>
              <a:rPr lang="en-US" sz="3600" b="1" dirty="0">
                <a:solidFill>
                  <a:srgbClr val="202124"/>
                </a:solidFill>
                <a:latin typeface="Calibri"/>
                <a:cs typeface="Calibri"/>
              </a:rPr>
              <a:t>Yaw Error(YAW-0)</a:t>
            </a:r>
            <a:endParaRPr lang="en-US" sz="3600" dirty="0">
              <a:solidFill>
                <a:srgbClr val="202124"/>
              </a:solidFill>
              <a:latin typeface="Calibri"/>
              <a:cs typeface="Calibri"/>
            </a:endParaRPr>
          </a:p>
          <a:p>
            <a:endParaRPr lang="en-US" dirty="0">
              <a:cs typeface="Calibri Light"/>
            </a:endParaRPr>
          </a:p>
        </p:txBody>
      </p:sp>
      <p:sp>
        <p:nvSpPr>
          <p:cNvPr id="6" name="Content Placeholder 5">
            <a:extLst>
              <a:ext uri="{FF2B5EF4-FFF2-40B4-BE49-F238E27FC236}">
                <a16:creationId xmlns:a16="http://schemas.microsoft.com/office/drawing/2014/main" id="{98849287-F9DC-4DA7-4ACA-05A2B475F376}"/>
              </a:ext>
            </a:extLst>
          </p:cNvPr>
          <p:cNvSpPr>
            <a:spLocks noGrp="1"/>
          </p:cNvSpPr>
          <p:nvPr>
            <p:ph idx="1"/>
          </p:nvPr>
        </p:nvSpPr>
        <p:spPr/>
        <p:txBody>
          <a:bodyPr vert="horz" lIns="91440" tIns="45720" rIns="91440" bIns="45720" rtlCol="0" anchor="t">
            <a:normAutofit/>
          </a:bodyPr>
          <a:lstStyle/>
          <a:p>
            <a:r>
              <a:rPr lang="en-US" b="1" dirty="0">
                <a:cs typeface="Calibri"/>
              </a:rPr>
              <a:t>Model perform not good as for wind condition which required further tunning of parameters.</a:t>
            </a:r>
          </a:p>
          <a:p>
            <a:r>
              <a:rPr lang="en-US" sz="2400" dirty="0">
                <a:latin typeface="Calibri Light"/>
                <a:cs typeface="Calibri"/>
              </a:rPr>
              <a:t>Model Score: 0.7926950644435057</a:t>
            </a:r>
          </a:p>
          <a:p>
            <a:r>
              <a:rPr lang="en-US" sz="2400" dirty="0">
                <a:latin typeface="Calibri Light"/>
                <a:cs typeface="Calibri"/>
              </a:rPr>
              <a:t>Mean Absolute Error (MAE): 0.0587</a:t>
            </a:r>
          </a:p>
          <a:p>
            <a:r>
              <a:rPr lang="en-US" sz="2400" dirty="0">
                <a:latin typeface="Calibri Light"/>
                <a:cs typeface="Calibri"/>
              </a:rPr>
              <a:t>Root Mean Squared Error (RMSE): 0.1004</a:t>
            </a:r>
          </a:p>
          <a:p>
            <a:r>
              <a:rPr lang="en-US" sz="2400" dirty="0">
                <a:latin typeface="Calibri Light"/>
                <a:cs typeface="Calibri"/>
              </a:rPr>
              <a:t>R-squared (R²): 0.7926</a:t>
            </a:r>
          </a:p>
        </p:txBody>
      </p:sp>
      <p:pic>
        <p:nvPicPr>
          <p:cNvPr id="7" name="Picture 7" descr="Chart, histogram&#10;&#10;Description automatically generated">
            <a:extLst>
              <a:ext uri="{FF2B5EF4-FFF2-40B4-BE49-F238E27FC236}">
                <a16:creationId xmlns:a16="http://schemas.microsoft.com/office/drawing/2014/main" id="{A249C145-F717-A144-CE01-7E7EB7684314}"/>
              </a:ext>
            </a:extLst>
          </p:cNvPr>
          <p:cNvPicPr>
            <a:picLocks noChangeAspect="1"/>
          </p:cNvPicPr>
          <p:nvPr/>
        </p:nvPicPr>
        <p:blipFill>
          <a:blip r:embed="rId2"/>
          <a:stretch>
            <a:fillRect/>
          </a:stretch>
        </p:blipFill>
        <p:spPr>
          <a:xfrm>
            <a:off x="6308558" y="2478174"/>
            <a:ext cx="5390147" cy="3936993"/>
          </a:xfrm>
          <a:prstGeom prst="rect">
            <a:avLst/>
          </a:prstGeom>
        </p:spPr>
      </p:pic>
    </p:spTree>
    <p:extLst>
      <p:ext uri="{BB962C8B-B14F-4D97-AF65-F5344CB8AC3E}">
        <p14:creationId xmlns:p14="http://schemas.microsoft.com/office/powerpoint/2010/main" val="23341486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4E041-FAB6-5322-0069-FD4861CC130D}"/>
              </a:ext>
            </a:extLst>
          </p:cNvPr>
          <p:cNvSpPr>
            <a:spLocks noGrp="1"/>
          </p:cNvSpPr>
          <p:nvPr>
            <p:ph type="title"/>
          </p:nvPr>
        </p:nvSpPr>
        <p:spPr>
          <a:xfrm>
            <a:off x="838200" y="365125"/>
            <a:ext cx="10515600" cy="774116"/>
          </a:xfrm>
        </p:spPr>
        <p:txBody>
          <a:bodyPr>
            <a:normAutofit/>
          </a:bodyPr>
          <a:lstStyle/>
          <a:p>
            <a:r>
              <a:rPr lang="en-US" sz="3600" b="1" dirty="0">
                <a:latin typeface="Calibri"/>
                <a:cs typeface="Calibri Light"/>
              </a:rPr>
              <a:t>Turbulence </a:t>
            </a:r>
          </a:p>
        </p:txBody>
      </p:sp>
      <p:sp>
        <p:nvSpPr>
          <p:cNvPr id="3" name="Content Placeholder 2">
            <a:extLst>
              <a:ext uri="{FF2B5EF4-FFF2-40B4-BE49-F238E27FC236}">
                <a16:creationId xmlns:a16="http://schemas.microsoft.com/office/drawing/2014/main" id="{5701FCF0-00E7-765D-BCE0-C50BF5154423}"/>
              </a:ext>
            </a:extLst>
          </p:cNvPr>
          <p:cNvSpPr>
            <a:spLocks noGrp="1"/>
          </p:cNvSpPr>
          <p:nvPr>
            <p:ph idx="1"/>
          </p:nvPr>
        </p:nvSpPr>
        <p:spPr>
          <a:xfrm>
            <a:off x="838200" y="1284204"/>
            <a:ext cx="10515600" cy="4892759"/>
          </a:xfrm>
        </p:spPr>
        <p:txBody>
          <a:bodyPr vert="horz" lIns="91440" tIns="45720" rIns="91440" bIns="45720" rtlCol="0" anchor="t">
            <a:normAutofit/>
          </a:bodyPr>
          <a:lstStyle/>
          <a:p>
            <a:r>
              <a:rPr lang="en-US" dirty="0">
                <a:cs typeface="Calibri"/>
              </a:rPr>
              <a:t>For Turbulence ML model perform better then Yaw error</a:t>
            </a:r>
            <a:endParaRPr lang="en-US" dirty="0"/>
          </a:p>
          <a:p>
            <a:pPr marL="0" indent="0">
              <a:buNone/>
            </a:pPr>
            <a:endParaRPr lang="en-US" dirty="0">
              <a:cs typeface="Calibri"/>
            </a:endParaRPr>
          </a:p>
          <a:p>
            <a:r>
              <a:rPr lang="en-US" sz="2400" dirty="0">
                <a:latin typeface="Calibri Light"/>
                <a:cs typeface="Calibri"/>
              </a:rPr>
              <a:t>Model Score: 0.9653</a:t>
            </a:r>
          </a:p>
          <a:p>
            <a:r>
              <a:rPr lang="en-US" sz="2400" dirty="0">
                <a:latin typeface="Calibri Light"/>
                <a:cs typeface="Calibri"/>
              </a:rPr>
              <a:t>Mean Absolute Error (MAE): 0.3561 Root</a:t>
            </a:r>
          </a:p>
          <a:p>
            <a:r>
              <a:rPr lang="en-US" sz="2400" dirty="0">
                <a:latin typeface="Calibri Light"/>
                <a:cs typeface="Calibri"/>
              </a:rPr>
              <a:t>Mean Squared Error (RMSE): 0.51759</a:t>
            </a:r>
          </a:p>
          <a:p>
            <a:r>
              <a:rPr lang="en-US" sz="2400" dirty="0">
                <a:latin typeface="Calibri Light"/>
                <a:cs typeface="Calibri"/>
              </a:rPr>
              <a:t> R-squared (R²): 0.9653</a:t>
            </a:r>
            <a:endParaRPr lang="en-US" dirty="0"/>
          </a:p>
        </p:txBody>
      </p:sp>
      <p:pic>
        <p:nvPicPr>
          <p:cNvPr id="4" name="Picture 4" descr="Chart, histogram&#10;&#10;Description automatically generated">
            <a:extLst>
              <a:ext uri="{FF2B5EF4-FFF2-40B4-BE49-F238E27FC236}">
                <a16:creationId xmlns:a16="http://schemas.microsoft.com/office/drawing/2014/main" id="{68565805-BC3B-2019-1740-577FEDBDF991}"/>
              </a:ext>
            </a:extLst>
          </p:cNvPr>
          <p:cNvPicPr>
            <a:picLocks noChangeAspect="1"/>
          </p:cNvPicPr>
          <p:nvPr/>
        </p:nvPicPr>
        <p:blipFill>
          <a:blip r:embed="rId2"/>
          <a:stretch>
            <a:fillRect/>
          </a:stretch>
        </p:blipFill>
        <p:spPr>
          <a:xfrm>
            <a:off x="6218321" y="2068706"/>
            <a:ext cx="5721014" cy="4214509"/>
          </a:xfrm>
          <a:prstGeom prst="rect">
            <a:avLst/>
          </a:prstGeom>
        </p:spPr>
      </p:pic>
    </p:spTree>
    <p:extLst>
      <p:ext uri="{BB962C8B-B14F-4D97-AF65-F5344CB8AC3E}">
        <p14:creationId xmlns:p14="http://schemas.microsoft.com/office/powerpoint/2010/main" val="31326926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41848C9-A952-7BF6-3E98-89F26D28987D}"/>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8000" b="1" dirty="0"/>
              <a:t>3. Exploratory data analysis (EDA)</a:t>
            </a:r>
            <a:endParaRPr lang="en-US" dirty="0">
              <a:ea typeface="+mj-ea"/>
              <a:cs typeface="+mj-cs"/>
            </a:endParaRP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098006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E8611-535E-E089-BE0D-760D4EB72F6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9E91AA5-A4E0-3EF1-8398-B7A40D236C1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918946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ED96A-28ED-D472-E4CA-839554CEFD0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5D56772-0560-62A3-A126-C7F5553B236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13829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AEE8A-73EF-0125-7EFA-9D4A21629DDB}"/>
              </a:ext>
            </a:extLst>
          </p:cNvPr>
          <p:cNvSpPr>
            <a:spLocks noGrp="1"/>
          </p:cNvSpPr>
          <p:nvPr>
            <p:ph type="title"/>
          </p:nvPr>
        </p:nvSpPr>
        <p:spPr>
          <a:xfrm>
            <a:off x="838200" y="120532"/>
            <a:ext cx="10515600" cy="676452"/>
          </a:xfrm>
        </p:spPr>
        <p:txBody>
          <a:bodyPr>
            <a:normAutofit/>
          </a:bodyPr>
          <a:lstStyle/>
          <a:p>
            <a:r>
              <a:rPr lang="en-US" sz="4000" b="1" dirty="0">
                <a:latin typeface="Calibri"/>
                <a:cs typeface="Calibri"/>
              </a:rPr>
              <a:t>Overview</a:t>
            </a:r>
            <a:endParaRPr lang="en-US" dirty="0"/>
          </a:p>
        </p:txBody>
      </p:sp>
      <p:sp>
        <p:nvSpPr>
          <p:cNvPr id="3" name="Content Placeholder 2">
            <a:extLst>
              <a:ext uri="{FF2B5EF4-FFF2-40B4-BE49-F238E27FC236}">
                <a16:creationId xmlns:a16="http://schemas.microsoft.com/office/drawing/2014/main" id="{D5EAE5E0-598C-9B48-22E8-A2DD6DEF0AB1}"/>
              </a:ext>
            </a:extLst>
          </p:cNvPr>
          <p:cNvSpPr>
            <a:spLocks noGrp="1"/>
          </p:cNvSpPr>
          <p:nvPr>
            <p:ph idx="1"/>
          </p:nvPr>
        </p:nvSpPr>
        <p:spPr>
          <a:xfrm>
            <a:off x="941" y="800219"/>
            <a:ext cx="12190118" cy="6054077"/>
          </a:xfrm>
        </p:spPr>
        <p:txBody>
          <a:bodyPr vert="horz" lIns="91440" tIns="45720" rIns="91440" bIns="45720" rtlCol="0" anchor="t">
            <a:normAutofit/>
          </a:bodyPr>
          <a:lstStyle/>
          <a:p>
            <a:endParaRPr lang="en-US"/>
          </a:p>
          <a:p>
            <a:pPr marL="0" indent="0">
              <a:buNone/>
            </a:pPr>
            <a:endParaRPr lang="en-US" dirty="0">
              <a:cs typeface="Calibri"/>
            </a:endParaRPr>
          </a:p>
        </p:txBody>
      </p:sp>
      <p:pic>
        <p:nvPicPr>
          <p:cNvPr id="4" name="Picture 4" descr="Diagram&#10;&#10;Description automatically generated">
            <a:extLst>
              <a:ext uri="{FF2B5EF4-FFF2-40B4-BE49-F238E27FC236}">
                <a16:creationId xmlns:a16="http://schemas.microsoft.com/office/drawing/2014/main" id="{C3908552-E18A-E81B-AC33-5BB4C5AF3CAD}"/>
              </a:ext>
            </a:extLst>
          </p:cNvPr>
          <p:cNvPicPr>
            <a:picLocks noChangeAspect="1"/>
          </p:cNvPicPr>
          <p:nvPr/>
        </p:nvPicPr>
        <p:blipFill>
          <a:blip r:embed="rId2"/>
          <a:stretch>
            <a:fillRect/>
          </a:stretch>
        </p:blipFill>
        <p:spPr>
          <a:xfrm>
            <a:off x="54151" y="1104548"/>
            <a:ext cx="2657475" cy="1657350"/>
          </a:xfrm>
          <a:prstGeom prst="rect">
            <a:avLst/>
          </a:prstGeom>
        </p:spPr>
      </p:pic>
      <p:sp>
        <p:nvSpPr>
          <p:cNvPr id="6" name="Arrow: Right 5">
            <a:extLst>
              <a:ext uri="{FF2B5EF4-FFF2-40B4-BE49-F238E27FC236}">
                <a16:creationId xmlns:a16="http://schemas.microsoft.com/office/drawing/2014/main" id="{AF4570EE-6158-C1A3-CE20-FE4581393B82}"/>
              </a:ext>
            </a:extLst>
          </p:cNvPr>
          <p:cNvSpPr/>
          <p:nvPr/>
        </p:nvSpPr>
        <p:spPr>
          <a:xfrm>
            <a:off x="2504475" y="1421137"/>
            <a:ext cx="1475353" cy="1025160"/>
          </a:xfrm>
          <a:prstGeom prst="rightArrow">
            <a:avLst/>
          </a:prstGeom>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600" dirty="0">
                <a:cs typeface="Calibri"/>
              </a:rPr>
              <a:t>Collecting</a:t>
            </a:r>
          </a:p>
          <a:p>
            <a:pPr algn="ctr"/>
            <a:r>
              <a:rPr lang="en-US" sz="1600" dirty="0">
                <a:cs typeface="Calibri"/>
              </a:rPr>
              <a:t>sensors data</a:t>
            </a:r>
            <a:endParaRPr lang="en-US" sz="1600" dirty="0"/>
          </a:p>
        </p:txBody>
      </p:sp>
      <p:pic>
        <p:nvPicPr>
          <p:cNvPr id="7" name="Picture 7" descr="Chart, scatter chart&#10;&#10;Description automatically generated">
            <a:extLst>
              <a:ext uri="{FF2B5EF4-FFF2-40B4-BE49-F238E27FC236}">
                <a16:creationId xmlns:a16="http://schemas.microsoft.com/office/drawing/2014/main" id="{B7E7084A-37EA-557A-1C1B-CFCDA630BD36}"/>
              </a:ext>
            </a:extLst>
          </p:cNvPr>
          <p:cNvPicPr>
            <a:picLocks noChangeAspect="1"/>
          </p:cNvPicPr>
          <p:nvPr/>
        </p:nvPicPr>
        <p:blipFill>
          <a:blip r:embed="rId3"/>
          <a:stretch>
            <a:fillRect/>
          </a:stretch>
        </p:blipFill>
        <p:spPr>
          <a:xfrm>
            <a:off x="3981214" y="1059301"/>
            <a:ext cx="2743200" cy="1766656"/>
          </a:xfrm>
          <a:prstGeom prst="rect">
            <a:avLst/>
          </a:prstGeom>
        </p:spPr>
      </p:pic>
      <p:sp>
        <p:nvSpPr>
          <p:cNvPr id="8" name="Arrow: Right 7">
            <a:extLst>
              <a:ext uri="{FF2B5EF4-FFF2-40B4-BE49-F238E27FC236}">
                <a16:creationId xmlns:a16="http://schemas.microsoft.com/office/drawing/2014/main" id="{CCC9E461-88A4-A47D-7450-43E2B9E7F654}"/>
              </a:ext>
            </a:extLst>
          </p:cNvPr>
          <p:cNvSpPr/>
          <p:nvPr/>
        </p:nvSpPr>
        <p:spPr>
          <a:xfrm>
            <a:off x="6587290" y="1458767"/>
            <a:ext cx="1371871" cy="1015752"/>
          </a:xfrm>
          <a:prstGeom prst="rightArrow">
            <a:avLst/>
          </a:prstGeom>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600" dirty="0">
                <a:cs typeface="Calibri"/>
              </a:rPr>
              <a:t>Processing Raw Data</a:t>
            </a:r>
          </a:p>
        </p:txBody>
      </p:sp>
      <p:pic>
        <p:nvPicPr>
          <p:cNvPr id="9" name="Picture 9" descr="Icon&#10;&#10;Description automatically generated">
            <a:extLst>
              <a:ext uri="{FF2B5EF4-FFF2-40B4-BE49-F238E27FC236}">
                <a16:creationId xmlns:a16="http://schemas.microsoft.com/office/drawing/2014/main" id="{E3DAF0E0-0487-3A63-12C1-640AB5A24925}"/>
              </a:ext>
            </a:extLst>
          </p:cNvPr>
          <p:cNvPicPr>
            <a:picLocks noChangeAspect="1"/>
          </p:cNvPicPr>
          <p:nvPr/>
        </p:nvPicPr>
        <p:blipFill>
          <a:blip r:embed="rId4"/>
          <a:stretch>
            <a:fillRect/>
          </a:stretch>
        </p:blipFill>
        <p:spPr>
          <a:xfrm>
            <a:off x="7722071" y="1061568"/>
            <a:ext cx="1752600" cy="1762125"/>
          </a:xfrm>
          <a:prstGeom prst="rect">
            <a:avLst/>
          </a:prstGeom>
        </p:spPr>
      </p:pic>
      <p:sp>
        <p:nvSpPr>
          <p:cNvPr id="10" name="Arrow: Right 9">
            <a:extLst>
              <a:ext uri="{FF2B5EF4-FFF2-40B4-BE49-F238E27FC236}">
                <a16:creationId xmlns:a16="http://schemas.microsoft.com/office/drawing/2014/main" id="{35F5C0BD-DEAF-E00B-D428-ADEBAA974A5B}"/>
              </a:ext>
            </a:extLst>
          </p:cNvPr>
          <p:cNvSpPr/>
          <p:nvPr/>
        </p:nvSpPr>
        <p:spPr>
          <a:xfrm>
            <a:off x="9281893" y="1578214"/>
            <a:ext cx="845056" cy="921679"/>
          </a:xfrm>
          <a:prstGeom prst="rightArrow">
            <a:avLst/>
          </a:prstGeom>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dirty="0">
                <a:cs typeface="Calibri"/>
              </a:rPr>
              <a:t>EDA</a:t>
            </a:r>
            <a:endParaRPr lang="en-US" dirty="0"/>
          </a:p>
        </p:txBody>
      </p:sp>
      <p:pic>
        <p:nvPicPr>
          <p:cNvPr id="11" name="Picture 11" descr="Graphical user interface, icon&#10;&#10;Description automatically generated">
            <a:extLst>
              <a:ext uri="{FF2B5EF4-FFF2-40B4-BE49-F238E27FC236}">
                <a16:creationId xmlns:a16="http://schemas.microsoft.com/office/drawing/2014/main" id="{45F465CB-13AC-A754-4507-BFDC224671A4}"/>
              </a:ext>
            </a:extLst>
          </p:cNvPr>
          <p:cNvPicPr>
            <a:picLocks noChangeAspect="1"/>
          </p:cNvPicPr>
          <p:nvPr/>
        </p:nvPicPr>
        <p:blipFill>
          <a:blip r:embed="rId5"/>
          <a:stretch>
            <a:fillRect/>
          </a:stretch>
        </p:blipFill>
        <p:spPr>
          <a:xfrm>
            <a:off x="10245583" y="4682587"/>
            <a:ext cx="1676400" cy="1676400"/>
          </a:xfrm>
          <a:prstGeom prst="rect">
            <a:avLst/>
          </a:prstGeom>
        </p:spPr>
      </p:pic>
      <p:sp>
        <p:nvSpPr>
          <p:cNvPr id="12" name="Arrow: Left 11">
            <a:extLst>
              <a:ext uri="{FF2B5EF4-FFF2-40B4-BE49-F238E27FC236}">
                <a16:creationId xmlns:a16="http://schemas.microsoft.com/office/drawing/2014/main" id="{078485B3-EA56-CF9B-0657-E9DEDCAC2A30}"/>
              </a:ext>
            </a:extLst>
          </p:cNvPr>
          <p:cNvSpPr/>
          <p:nvPr/>
        </p:nvSpPr>
        <p:spPr>
          <a:xfrm>
            <a:off x="7509711" y="5083342"/>
            <a:ext cx="2586787" cy="1112920"/>
          </a:xfrm>
          <a:prstGeom prst="leftArrow">
            <a:avLst/>
          </a:prstGeom>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dirty="0">
                <a:cs typeface="Calibri"/>
              </a:rPr>
              <a:t>Extracted Features to ML/DL models</a:t>
            </a:r>
            <a:endParaRPr lang="en-US" dirty="0"/>
          </a:p>
        </p:txBody>
      </p:sp>
      <p:sp>
        <p:nvSpPr>
          <p:cNvPr id="14" name="Arrow: Left 13">
            <a:extLst>
              <a:ext uri="{FF2B5EF4-FFF2-40B4-BE49-F238E27FC236}">
                <a16:creationId xmlns:a16="http://schemas.microsoft.com/office/drawing/2014/main" id="{3076446E-4BA2-98F4-6B00-797C2AFA4F7A}"/>
              </a:ext>
            </a:extLst>
          </p:cNvPr>
          <p:cNvSpPr/>
          <p:nvPr/>
        </p:nvSpPr>
        <p:spPr>
          <a:xfrm>
            <a:off x="1787285" y="4956837"/>
            <a:ext cx="2195761" cy="1062788"/>
          </a:xfrm>
          <a:prstGeom prst="leftArrow">
            <a:avLst/>
          </a:prstGeom>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dirty="0">
                <a:cs typeface="Calibri"/>
              </a:rPr>
              <a:t>Documentation</a:t>
            </a:r>
            <a:endParaRPr lang="en-US" dirty="0"/>
          </a:p>
        </p:txBody>
      </p:sp>
      <p:pic>
        <p:nvPicPr>
          <p:cNvPr id="15" name="Picture 15" descr="A picture containing icon&#10;&#10;Description automatically generated">
            <a:extLst>
              <a:ext uri="{FF2B5EF4-FFF2-40B4-BE49-F238E27FC236}">
                <a16:creationId xmlns:a16="http://schemas.microsoft.com/office/drawing/2014/main" id="{B40664ED-3261-DD59-DE6F-5A5C26E5D3BC}"/>
              </a:ext>
            </a:extLst>
          </p:cNvPr>
          <p:cNvPicPr>
            <a:picLocks noChangeAspect="1"/>
          </p:cNvPicPr>
          <p:nvPr/>
        </p:nvPicPr>
        <p:blipFill>
          <a:blip r:embed="rId6"/>
          <a:stretch>
            <a:fillRect/>
          </a:stretch>
        </p:blipFill>
        <p:spPr>
          <a:xfrm>
            <a:off x="117612" y="4662686"/>
            <a:ext cx="1681414" cy="1651836"/>
          </a:xfrm>
          <a:prstGeom prst="rect">
            <a:avLst/>
          </a:prstGeom>
        </p:spPr>
      </p:pic>
      <p:sp>
        <p:nvSpPr>
          <p:cNvPr id="16" name="Arrow: Right 15">
            <a:extLst>
              <a:ext uri="{FF2B5EF4-FFF2-40B4-BE49-F238E27FC236}">
                <a16:creationId xmlns:a16="http://schemas.microsoft.com/office/drawing/2014/main" id="{FC1A7254-E443-A7C3-E90C-856CFCFFF9D9}"/>
              </a:ext>
            </a:extLst>
          </p:cNvPr>
          <p:cNvSpPr/>
          <p:nvPr/>
        </p:nvSpPr>
        <p:spPr>
          <a:xfrm rot="5400000">
            <a:off x="10370182" y="3039332"/>
            <a:ext cx="1358379" cy="921060"/>
          </a:xfrm>
          <a:prstGeom prst="rightArrow">
            <a:avLst/>
          </a:prstGeom>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dirty="0">
                <a:cs typeface="Calibri"/>
              </a:rPr>
              <a:t>Features Extraction</a:t>
            </a:r>
            <a:endParaRPr lang="en-US" dirty="0"/>
          </a:p>
        </p:txBody>
      </p:sp>
      <p:pic>
        <p:nvPicPr>
          <p:cNvPr id="17" name="Picture 17" descr="Icon&#10;&#10;Description automatically generated">
            <a:extLst>
              <a:ext uri="{FF2B5EF4-FFF2-40B4-BE49-F238E27FC236}">
                <a16:creationId xmlns:a16="http://schemas.microsoft.com/office/drawing/2014/main" id="{C0938C4C-6C76-05F5-4BCB-409F568FEE36}"/>
              </a:ext>
            </a:extLst>
          </p:cNvPr>
          <p:cNvPicPr>
            <a:picLocks noChangeAspect="1"/>
          </p:cNvPicPr>
          <p:nvPr/>
        </p:nvPicPr>
        <p:blipFill>
          <a:blip r:embed="rId7"/>
          <a:stretch>
            <a:fillRect/>
          </a:stretch>
        </p:blipFill>
        <p:spPr>
          <a:xfrm>
            <a:off x="10198768" y="1104900"/>
            <a:ext cx="1720516" cy="1720516"/>
          </a:xfrm>
          <a:prstGeom prst="rect">
            <a:avLst/>
          </a:prstGeom>
        </p:spPr>
      </p:pic>
      <p:pic>
        <p:nvPicPr>
          <p:cNvPr id="18" name="Picture 18" descr="Diagram&#10;&#10;Description automatically generated">
            <a:extLst>
              <a:ext uri="{FF2B5EF4-FFF2-40B4-BE49-F238E27FC236}">
                <a16:creationId xmlns:a16="http://schemas.microsoft.com/office/drawing/2014/main" id="{0F96EE44-1A4B-07B0-AB78-FBFC1A8C4CCF}"/>
              </a:ext>
            </a:extLst>
          </p:cNvPr>
          <p:cNvPicPr>
            <a:picLocks noChangeAspect="1"/>
          </p:cNvPicPr>
          <p:nvPr/>
        </p:nvPicPr>
        <p:blipFill>
          <a:blip r:embed="rId8"/>
          <a:stretch>
            <a:fillRect/>
          </a:stretch>
        </p:blipFill>
        <p:spPr>
          <a:xfrm>
            <a:off x="3842085" y="4681581"/>
            <a:ext cx="3665621" cy="1976598"/>
          </a:xfrm>
          <a:prstGeom prst="rect">
            <a:avLst/>
          </a:prstGeom>
        </p:spPr>
      </p:pic>
    </p:spTree>
    <p:extLst>
      <p:ext uri="{BB962C8B-B14F-4D97-AF65-F5344CB8AC3E}">
        <p14:creationId xmlns:p14="http://schemas.microsoft.com/office/powerpoint/2010/main" val="1338146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41848C9-A952-7BF6-3E98-89F26D28987D}"/>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a:solidFill>
                  <a:schemeClr val="tx1"/>
                </a:solidFill>
                <a:latin typeface="+mj-lt"/>
                <a:ea typeface="+mj-ea"/>
                <a:cs typeface="+mj-cs"/>
              </a:rPr>
              <a:t>Data/System Information</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0071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7">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4CB0E0-F071-BA9A-4A87-128F989A152C}"/>
              </a:ext>
            </a:extLst>
          </p:cNvPr>
          <p:cNvSpPr>
            <a:spLocks noGrp="1"/>
          </p:cNvSpPr>
          <p:nvPr>
            <p:ph type="title"/>
          </p:nvPr>
        </p:nvSpPr>
        <p:spPr>
          <a:xfrm>
            <a:off x="411480" y="991443"/>
            <a:ext cx="4443154" cy="1087819"/>
          </a:xfrm>
        </p:spPr>
        <p:txBody>
          <a:bodyPr anchor="b">
            <a:normAutofit/>
          </a:bodyPr>
          <a:lstStyle/>
          <a:p>
            <a:r>
              <a:rPr lang="en-US" sz="3400" b="1">
                <a:latin typeface="Calibri"/>
                <a:cs typeface="Calibri"/>
              </a:rPr>
              <a:t>Number of Sensors </a:t>
            </a:r>
            <a:endParaRPr lang="en-US" sz="3400">
              <a:latin typeface="Calibri"/>
              <a:cs typeface="Calibri"/>
            </a:endParaRPr>
          </a:p>
          <a:p>
            <a:endParaRPr lang="en-US" sz="3400">
              <a:cs typeface="Calibri Light"/>
            </a:endParaRPr>
          </a:p>
        </p:txBody>
      </p:sp>
      <p:sp>
        <p:nvSpPr>
          <p:cNvPr id="36" name="Rectangle 29">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7" name="Rectangle 31">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BC90A63A-072F-42F4-3282-E9CCCDC63722}"/>
              </a:ext>
            </a:extLst>
          </p:cNvPr>
          <p:cNvSpPr>
            <a:spLocks noGrp="1"/>
          </p:cNvSpPr>
          <p:nvPr>
            <p:ph idx="1"/>
          </p:nvPr>
        </p:nvSpPr>
        <p:spPr>
          <a:xfrm>
            <a:off x="411480" y="2684095"/>
            <a:ext cx="4443154" cy="3492868"/>
          </a:xfrm>
        </p:spPr>
        <p:txBody>
          <a:bodyPr vert="horz" lIns="91440" tIns="45720" rIns="91440" bIns="45720" rtlCol="0" anchor="t">
            <a:normAutofit/>
          </a:bodyPr>
          <a:lstStyle/>
          <a:p>
            <a:pPr marL="285750" indent="-285750">
              <a:buFont typeface="Arial"/>
              <a:buChar char="•"/>
            </a:pPr>
            <a:r>
              <a:rPr lang="en-US" sz="2200" dirty="0">
                <a:cs typeface="Calibri" panose="020F0502020204030204"/>
              </a:rPr>
              <a:t>Virtually 200 sensors on simulation system study by W2E</a:t>
            </a:r>
          </a:p>
          <a:p>
            <a:pPr marL="285750" indent="-285750">
              <a:buFont typeface="Arial"/>
              <a:buChar char="•"/>
            </a:pPr>
            <a:r>
              <a:rPr lang="en-US" sz="2200" dirty="0">
                <a:cs typeface="Calibri" panose="020F0502020204030204"/>
              </a:rPr>
              <a:t>Drop down 21 actual sensors or physically installed </a:t>
            </a:r>
          </a:p>
          <a:p>
            <a:pPr marL="285750" indent="-285750">
              <a:buFont typeface="Arial"/>
              <a:buChar char="•"/>
            </a:pPr>
            <a:endParaRPr lang="en-US" sz="1800" b="1">
              <a:cs typeface="Calibri"/>
            </a:endParaRPr>
          </a:p>
          <a:p>
            <a:pPr marL="0" indent="0">
              <a:buNone/>
            </a:pPr>
            <a:endParaRPr lang="en-US" sz="1800" b="1">
              <a:cs typeface="Calibri"/>
            </a:endParaRPr>
          </a:p>
        </p:txBody>
      </p:sp>
      <p:pic>
        <p:nvPicPr>
          <p:cNvPr id="4" name="Picture 4" descr="Diagram&#10;&#10;Description automatically generated">
            <a:extLst>
              <a:ext uri="{FF2B5EF4-FFF2-40B4-BE49-F238E27FC236}">
                <a16:creationId xmlns:a16="http://schemas.microsoft.com/office/drawing/2014/main" id="{3BC0C2C9-997A-5BFD-2560-0C6294A028CC}"/>
              </a:ext>
            </a:extLst>
          </p:cNvPr>
          <p:cNvPicPr>
            <a:picLocks noChangeAspect="1"/>
          </p:cNvPicPr>
          <p:nvPr/>
        </p:nvPicPr>
        <p:blipFill>
          <a:blip r:embed="rId2"/>
          <a:stretch>
            <a:fillRect/>
          </a:stretch>
        </p:blipFill>
        <p:spPr>
          <a:xfrm>
            <a:off x="5385816" y="1388690"/>
            <a:ext cx="6440424" cy="4025265"/>
          </a:xfrm>
          <a:prstGeom prst="rect">
            <a:avLst/>
          </a:prstGeom>
        </p:spPr>
      </p:pic>
    </p:spTree>
    <p:extLst>
      <p:ext uri="{BB962C8B-B14F-4D97-AF65-F5344CB8AC3E}">
        <p14:creationId xmlns:p14="http://schemas.microsoft.com/office/powerpoint/2010/main" val="3545481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1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2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4ED129F-378B-5AB3-AD9F-F25B89B5BAC4}"/>
              </a:ext>
            </a:extLst>
          </p:cNvPr>
          <p:cNvSpPr>
            <a:spLocks noGrp="1"/>
          </p:cNvSpPr>
          <p:nvPr>
            <p:ph type="title"/>
          </p:nvPr>
        </p:nvSpPr>
        <p:spPr>
          <a:xfrm>
            <a:off x="1098452" y="272002"/>
            <a:ext cx="9392421" cy="1330841"/>
          </a:xfrm>
        </p:spPr>
        <p:txBody>
          <a:bodyPr>
            <a:normAutofit/>
          </a:bodyPr>
          <a:lstStyle/>
          <a:p>
            <a:r>
              <a:rPr lang="en-US" b="1">
                <a:latin typeface="Calibri"/>
                <a:cs typeface="Calibri Light"/>
              </a:rPr>
              <a:t>List of Sensors</a:t>
            </a:r>
          </a:p>
        </p:txBody>
      </p:sp>
      <p:sp>
        <p:nvSpPr>
          <p:cNvPr id="3" name="Content Placeholder 2">
            <a:extLst>
              <a:ext uri="{FF2B5EF4-FFF2-40B4-BE49-F238E27FC236}">
                <a16:creationId xmlns:a16="http://schemas.microsoft.com/office/drawing/2014/main" id="{2C055889-43FF-7693-D5EA-B986C45130F1}"/>
              </a:ext>
            </a:extLst>
          </p:cNvPr>
          <p:cNvSpPr>
            <a:spLocks noGrp="1"/>
          </p:cNvSpPr>
          <p:nvPr>
            <p:ph idx="1"/>
          </p:nvPr>
        </p:nvSpPr>
        <p:spPr>
          <a:xfrm>
            <a:off x="309987" y="1716437"/>
            <a:ext cx="5786013" cy="3927065"/>
          </a:xfrm>
        </p:spPr>
        <p:txBody>
          <a:bodyPr vert="horz" lIns="91440" tIns="45720" rIns="91440" bIns="45720" rtlCol="0" anchor="t">
            <a:normAutofit/>
          </a:bodyPr>
          <a:lstStyle/>
          <a:p>
            <a:pPr>
              <a:buNone/>
            </a:pPr>
            <a:r>
              <a:rPr lang="en-US" sz="1600" b="1" dirty="0">
                <a:ea typeface="+mn-lt"/>
                <a:cs typeface="+mn-lt"/>
              </a:rPr>
              <a:t>These are the sensor data inputs we will be using in our project:</a:t>
            </a:r>
            <a:endParaRPr lang="en-US" sz="1600" b="1">
              <a:cs typeface="Calibri"/>
            </a:endParaRPr>
          </a:p>
          <a:p>
            <a:pPr>
              <a:buFont typeface="Arial"/>
              <a:buChar char="•"/>
            </a:pPr>
            <a:r>
              <a:rPr lang="en-US" sz="1600" b="1" dirty="0" err="1">
                <a:ea typeface="+mn-lt"/>
                <a:cs typeface="+mn-lt"/>
              </a:rPr>
              <a:t>Wind_Speed</a:t>
            </a:r>
            <a:r>
              <a:rPr lang="en-US" sz="1600" b="1" dirty="0">
                <a:ea typeface="+mn-lt"/>
                <a:cs typeface="+mn-lt"/>
              </a:rPr>
              <a:t>:</a:t>
            </a:r>
            <a:r>
              <a:rPr lang="en-US" sz="1600" dirty="0">
                <a:ea typeface="+mn-lt"/>
                <a:cs typeface="+mn-lt"/>
              </a:rPr>
              <a:t> measures the speed of the wind.</a:t>
            </a:r>
            <a:endParaRPr lang="en-US" sz="1600" dirty="0">
              <a:cs typeface="Calibri"/>
            </a:endParaRPr>
          </a:p>
          <a:p>
            <a:pPr>
              <a:buFont typeface="Arial"/>
              <a:buChar char="•"/>
            </a:pPr>
            <a:r>
              <a:rPr lang="en-US" sz="1600" b="1" dirty="0" err="1">
                <a:ea typeface="+mn-lt"/>
                <a:cs typeface="+mn-lt"/>
              </a:rPr>
              <a:t>Yaw_Error</a:t>
            </a:r>
            <a:r>
              <a:rPr lang="en-US" sz="1600" b="1" dirty="0">
                <a:ea typeface="+mn-lt"/>
                <a:cs typeface="+mn-lt"/>
              </a:rPr>
              <a:t>:</a:t>
            </a:r>
            <a:r>
              <a:rPr lang="en-US" sz="1600" dirty="0">
                <a:ea typeface="+mn-lt"/>
                <a:cs typeface="+mn-lt"/>
              </a:rPr>
              <a:t> measures the difference between the actual and desired orientation of the turbine.</a:t>
            </a:r>
            <a:endParaRPr lang="en-US" sz="1600" dirty="0">
              <a:cs typeface="Calibri"/>
            </a:endParaRPr>
          </a:p>
          <a:p>
            <a:pPr>
              <a:buFont typeface="Arial"/>
              <a:buChar char="•"/>
            </a:pPr>
            <a:r>
              <a:rPr lang="en-US" sz="1600" b="1" dirty="0">
                <a:ea typeface="+mn-lt"/>
                <a:cs typeface="+mn-lt"/>
              </a:rPr>
              <a:t>Pitch_Angle_B1:</a:t>
            </a:r>
            <a:r>
              <a:rPr lang="en-US" sz="1600" dirty="0">
                <a:ea typeface="+mn-lt"/>
                <a:cs typeface="+mn-lt"/>
              </a:rPr>
              <a:t> measures the angle of the first blade.</a:t>
            </a:r>
            <a:endParaRPr lang="en-US" sz="1600" dirty="0">
              <a:cs typeface="Calibri"/>
            </a:endParaRPr>
          </a:p>
          <a:p>
            <a:pPr>
              <a:buFont typeface="Arial"/>
              <a:buChar char="•"/>
            </a:pPr>
            <a:r>
              <a:rPr lang="en-US" sz="1600" b="1" dirty="0">
                <a:ea typeface="+mn-lt"/>
                <a:cs typeface="+mn-lt"/>
              </a:rPr>
              <a:t>Pitch_Angle_B2:</a:t>
            </a:r>
            <a:r>
              <a:rPr lang="en-US" sz="1600" dirty="0">
                <a:ea typeface="+mn-lt"/>
                <a:cs typeface="+mn-lt"/>
              </a:rPr>
              <a:t> measures the angle of the second blade.</a:t>
            </a:r>
            <a:endParaRPr lang="en-US" sz="1600" dirty="0">
              <a:cs typeface="Calibri"/>
            </a:endParaRPr>
          </a:p>
          <a:p>
            <a:pPr>
              <a:buFont typeface="Arial"/>
              <a:buChar char="•"/>
            </a:pPr>
            <a:r>
              <a:rPr lang="en-US" sz="1600" b="1" dirty="0">
                <a:ea typeface="+mn-lt"/>
                <a:cs typeface="+mn-lt"/>
              </a:rPr>
              <a:t>Pitch_Angle_B3:</a:t>
            </a:r>
            <a:r>
              <a:rPr lang="en-US" sz="1600" dirty="0">
                <a:ea typeface="+mn-lt"/>
                <a:cs typeface="+mn-lt"/>
              </a:rPr>
              <a:t> measures the angle of the third blade.</a:t>
            </a:r>
            <a:endParaRPr lang="en-US" sz="1600" dirty="0">
              <a:cs typeface="Calibri"/>
            </a:endParaRPr>
          </a:p>
          <a:p>
            <a:pPr>
              <a:buFont typeface="Arial"/>
              <a:buChar char="•"/>
            </a:pPr>
            <a:r>
              <a:rPr lang="en-US" sz="1600" b="1" dirty="0" err="1">
                <a:ea typeface="+mn-lt"/>
                <a:cs typeface="+mn-lt"/>
              </a:rPr>
              <a:t>Rotorposition</a:t>
            </a:r>
            <a:r>
              <a:rPr lang="en-US" sz="1600" b="1" dirty="0">
                <a:ea typeface="+mn-lt"/>
                <a:cs typeface="+mn-lt"/>
              </a:rPr>
              <a:t>:</a:t>
            </a:r>
            <a:r>
              <a:rPr lang="en-US" sz="1600" dirty="0">
                <a:ea typeface="+mn-lt"/>
                <a:cs typeface="+mn-lt"/>
              </a:rPr>
              <a:t> measures the position of the rotor.</a:t>
            </a:r>
            <a:endParaRPr lang="en-US" sz="1600" dirty="0">
              <a:cs typeface="Calibri"/>
            </a:endParaRPr>
          </a:p>
          <a:p>
            <a:pPr>
              <a:buFont typeface="Arial"/>
              <a:buChar char="•"/>
            </a:pPr>
            <a:r>
              <a:rPr lang="en-US" sz="1600" b="1" dirty="0" err="1">
                <a:ea typeface="+mn-lt"/>
                <a:cs typeface="+mn-lt"/>
              </a:rPr>
              <a:t>Generator_Speed</a:t>
            </a:r>
            <a:r>
              <a:rPr lang="en-US" sz="1600" b="1" dirty="0">
                <a:ea typeface="+mn-lt"/>
                <a:cs typeface="+mn-lt"/>
              </a:rPr>
              <a:t>:</a:t>
            </a:r>
            <a:r>
              <a:rPr lang="en-US" sz="1600" dirty="0">
                <a:ea typeface="+mn-lt"/>
                <a:cs typeface="+mn-lt"/>
              </a:rPr>
              <a:t> measures the speed of the generator.</a:t>
            </a:r>
            <a:endParaRPr lang="en-US" sz="1600" dirty="0">
              <a:cs typeface="Calibri"/>
            </a:endParaRPr>
          </a:p>
          <a:p>
            <a:pPr>
              <a:buFont typeface="Arial"/>
              <a:buChar char="•"/>
            </a:pPr>
            <a:r>
              <a:rPr lang="en-US" sz="1600" b="1" dirty="0" err="1">
                <a:ea typeface="+mn-lt"/>
                <a:cs typeface="+mn-lt"/>
              </a:rPr>
              <a:t>Rotor_Speed</a:t>
            </a:r>
            <a:r>
              <a:rPr lang="en-US" sz="1600" b="1" dirty="0">
                <a:ea typeface="+mn-lt"/>
                <a:cs typeface="+mn-lt"/>
              </a:rPr>
              <a:t>:</a:t>
            </a:r>
            <a:r>
              <a:rPr lang="en-US" sz="1600" dirty="0">
                <a:ea typeface="+mn-lt"/>
                <a:cs typeface="+mn-lt"/>
              </a:rPr>
              <a:t> measures the speed of the rotor.</a:t>
            </a:r>
            <a:endParaRPr lang="en-US" sz="1600" dirty="0">
              <a:cs typeface="Calibri"/>
            </a:endParaRPr>
          </a:p>
          <a:p>
            <a:pPr>
              <a:buFont typeface="Arial"/>
              <a:buChar char="•"/>
            </a:pPr>
            <a:r>
              <a:rPr lang="en-US" sz="1600" b="1" dirty="0" err="1">
                <a:ea typeface="+mn-lt"/>
                <a:cs typeface="+mn-lt"/>
              </a:rPr>
              <a:t>Generator_Torque</a:t>
            </a:r>
            <a:r>
              <a:rPr lang="en-US" sz="1600" b="1" dirty="0">
                <a:ea typeface="+mn-lt"/>
                <a:cs typeface="+mn-lt"/>
              </a:rPr>
              <a:t>:</a:t>
            </a:r>
            <a:r>
              <a:rPr lang="en-US" sz="1600" dirty="0">
                <a:ea typeface="+mn-lt"/>
                <a:cs typeface="+mn-lt"/>
              </a:rPr>
              <a:t> measures the torque generated by the generator.</a:t>
            </a:r>
            <a:endParaRPr lang="en-US" sz="1600" dirty="0"/>
          </a:p>
          <a:p>
            <a:pPr>
              <a:buFont typeface="Arial"/>
              <a:buChar char="•"/>
            </a:pPr>
            <a:endParaRPr lang="en-US" sz="1400">
              <a:cs typeface="Calibri"/>
            </a:endParaRPr>
          </a:p>
          <a:p>
            <a:pPr>
              <a:buNone/>
            </a:pPr>
            <a:endParaRPr lang="en-US" sz="1400">
              <a:cs typeface="Calibri"/>
            </a:endParaRPr>
          </a:p>
        </p:txBody>
      </p:sp>
      <p:pic>
        <p:nvPicPr>
          <p:cNvPr id="7" name="Graphic 6" descr="Windmill">
            <a:extLst>
              <a:ext uri="{FF2B5EF4-FFF2-40B4-BE49-F238E27FC236}">
                <a16:creationId xmlns:a16="http://schemas.microsoft.com/office/drawing/2014/main" id="{67147852-6F00-590C-B2DA-48B82785D1F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35662" y="2184914"/>
            <a:ext cx="3755915" cy="3755915"/>
          </a:xfrm>
          <a:prstGeom prst="rect">
            <a:avLst/>
          </a:prstGeom>
        </p:spPr>
      </p:pic>
      <p:sp>
        <p:nvSpPr>
          <p:cNvPr id="41" name="Freeform: Shape 2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B8876DE6-7E83-B87B-43E5-2A9640091EDF}"/>
              </a:ext>
            </a:extLst>
          </p:cNvPr>
          <p:cNvSpPr>
            <a:spLocks noGrp="1"/>
          </p:cNvSpPr>
          <p:nvPr>
            <p:ph type="ftr" sz="quarter" idx="11"/>
          </p:nvPr>
        </p:nvSpPr>
        <p:spPr>
          <a:xfrm>
            <a:off x="874854" y="6356350"/>
            <a:ext cx="10181862" cy="365125"/>
          </a:xfrm>
        </p:spPr>
        <p:txBody>
          <a:bodyPr/>
          <a:lstStyle/>
          <a:p>
            <a:r>
              <a:rPr lang="en-US" dirty="0">
                <a:hlinkClick r:id="rId4"/>
              </a:rPr>
              <a:t>https://git.informatik.uni-rostock.de/bckrlab/theses/master/2023_musa-kaleem_martin/-/blob/main/data/sensor</a:t>
            </a:r>
            <a:endParaRPr lang="en-US"/>
          </a:p>
        </p:txBody>
      </p:sp>
      <p:graphicFrame>
        <p:nvGraphicFramePr>
          <p:cNvPr id="6" name="Table 5">
            <a:extLst>
              <a:ext uri="{FF2B5EF4-FFF2-40B4-BE49-F238E27FC236}">
                <a16:creationId xmlns:a16="http://schemas.microsoft.com/office/drawing/2014/main" id="{28C06160-B94F-0A85-8DCF-7E29E991B9D6}"/>
              </a:ext>
            </a:extLst>
          </p:cNvPr>
          <p:cNvGraphicFramePr>
            <a:graphicFrameLocks noGrp="1"/>
          </p:cNvGraphicFramePr>
          <p:nvPr>
            <p:extLst>
              <p:ext uri="{D42A27DB-BD31-4B8C-83A1-F6EECF244321}">
                <p14:modId xmlns:p14="http://schemas.microsoft.com/office/powerpoint/2010/main" val="523966813"/>
              </p:ext>
            </p:extLst>
          </p:nvPr>
        </p:nvGraphicFramePr>
        <p:xfrm>
          <a:off x="129492" y="5996651"/>
          <a:ext cx="1862996" cy="318164"/>
        </p:xfrm>
        <a:graphic>
          <a:graphicData uri="http://schemas.openxmlformats.org/drawingml/2006/table">
            <a:tbl>
              <a:tblPr firstRow="1" bandRow="1">
                <a:tableStyleId>{5C22544A-7EE6-4342-B048-85BDC9FD1C3A}</a:tableStyleId>
              </a:tblPr>
              <a:tblGrid>
                <a:gridCol w="1862996">
                  <a:extLst>
                    <a:ext uri="{9D8B030D-6E8A-4147-A177-3AD203B41FA5}">
                      <a16:colId xmlns:a16="http://schemas.microsoft.com/office/drawing/2014/main" val="4059600756"/>
                    </a:ext>
                  </a:extLst>
                </a:gridCol>
              </a:tblGrid>
              <a:tr h="318164">
                <a:tc>
                  <a:txBody>
                    <a:bodyPr/>
                    <a:lstStyle/>
                    <a:p>
                      <a:pPr lvl="0">
                        <a:buNone/>
                      </a:pPr>
                      <a:r>
                        <a:rPr lang="en-US" sz="1400" dirty="0">
                          <a:effectLst/>
                        </a:rPr>
                        <a:t>Source:</a:t>
                      </a:r>
                    </a:p>
                  </a:txBody>
                  <a:tcPr/>
                </a:tc>
                <a:extLst>
                  <a:ext uri="{0D108BD9-81ED-4DB2-BD59-A6C34878D82A}">
                    <a16:rowId xmlns:a16="http://schemas.microsoft.com/office/drawing/2014/main" val="649382696"/>
                  </a:ext>
                </a:extLst>
              </a:tr>
            </a:tbl>
          </a:graphicData>
        </a:graphic>
      </p:graphicFrame>
    </p:spTree>
    <p:extLst>
      <p:ext uri="{BB962C8B-B14F-4D97-AF65-F5344CB8AC3E}">
        <p14:creationId xmlns:p14="http://schemas.microsoft.com/office/powerpoint/2010/main" val="2170056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86AA2DA-281A-4806-8977-D617AEAC8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64185774-6FC0-4B8D-A8DB-A885468896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59988" y="0"/>
            <a:ext cx="2632012" cy="6858000"/>
          </a:xfrm>
          <a:custGeom>
            <a:avLst/>
            <a:gdLst>
              <a:gd name="connsiteX0" fmla="*/ 932173 w 2632012"/>
              <a:gd name="connsiteY0" fmla="*/ 1512545 h 6858000"/>
              <a:gd name="connsiteX1" fmla="*/ 932462 w 2632012"/>
              <a:gd name="connsiteY1" fmla="*/ 1512581 h 6858000"/>
              <a:gd name="connsiteX2" fmla="*/ 932378 w 2632012"/>
              <a:gd name="connsiteY2" fmla="*/ 1512599 h 6858000"/>
              <a:gd name="connsiteX3" fmla="*/ 932173 w 2632012"/>
              <a:gd name="connsiteY3" fmla="*/ 1512545 h 6858000"/>
              <a:gd name="connsiteX4" fmla="*/ 1207569 w 2632012"/>
              <a:gd name="connsiteY4" fmla="*/ 0 h 6858000"/>
              <a:gd name="connsiteX5" fmla="*/ 2632012 w 2632012"/>
              <a:gd name="connsiteY5" fmla="*/ 0 h 6858000"/>
              <a:gd name="connsiteX6" fmla="*/ 2632012 w 2632012"/>
              <a:gd name="connsiteY6" fmla="*/ 6858000 h 6858000"/>
              <a:gd name="connsiteX7" fmla="*/ 13514 w 2632012"/>
              <a:gd name="connsiteY7" fmla="*/ 6858000 h 6858000"/>
              <a:gd name="connsiteX8" fmla="*/ 13170 w 2632012"/>
              <a:gd name="connsiteY8" fmla="*/ 6812829 h 6858000"/>
              <a:gd name="connsiteX9" fmla="*/ 20332 w 2632012"/>
              <a:gd name="connsiteY9" fmla="*/ 6760689 h 6858000"/>
              <a:gd name="connsiteX10" fmla="*/ 25596 w 2632012"/>
              <a:gd name="connsiteY10" fmla="*/ 6721251 h 6858000"/>
              <a:gd name="connsiteX11" fmla="*/ 22507 w 2632012"/>
              <a:gd name="connsiteY11" fmla="*/ 6650499 h 6858000"/>
              <a:gd name="connsiteX12" fmla="*/ 22444 w 2632012"/>
              <a:gd name="connsiteY12" fmla="*/ 6604241 h 6858000"/>
              <a:gd name="connsiteX13" fmla="*/ 31867 w 2632012"/>
              <a:gd name="connsiteY13" fmla="*/ 6559984 h 6858000"/>
              <a:gd name="connsiteX14" fmla="*/ 38635 w 2632012"/>
              <a:gd name="connsiteY14" fmla="*/ 6515473 h 6858000"/>
              <a:gd name="connsiteX15" fmla="*/ 38467 w 2632012"/>
              <a:gd name="connsiteY15" fmla="*/ 6463736 h 6858000"/>
              <a:gd name="connsiteX16" fmla="*/ 38052 w 2632012"/>
              <a:gd name="connsiteY16" fmla="*/ 6432794 h 6858000"/>
              <a:gd name="connsiteX17" fmla="*/ 80445 w 2632012"/>
              <a:gd name="connsiteY17" fmla="*/ 6301309 h 6858000"/>
              <a:gd name="connsiteX18" fmla="*/ 138157 w 2632012"/>
              <a:gd name="connsiteY18" fmla="*/ 6257030 h 6858000"/>
              <a:gd name="connsiteX19" fmla="*/ 170419 w 2632012"/>
              <a:gd name="connsiteY19" fmla="*/ 6171255 h 6858000"/>
              <a:gd name="connsiteX20" fmla="*/ 164027 w 2632012"/>
              <a:gd name="connsiteY20" fmla="*/ 6164357 h 6858000"/>
              <a:gd name="connsiteX21" fmla="*/ 213309 w 2632012"/>
              <a:gd name="connsiteY21" fmla="*/ 6109331 h 6858000"/>
              <a:gd name="connsiteX22" fmla="*/ 220409 w 2632012"/>
              <a:gd name="connsiteY22" fmla="*/ 6022287 h 6858000"/>
              <a:gd name="connsiteX23" fmla="*/ 183756 w 2632012"/>
              <a:gd name="connsiteY23" fmla="*/ 5808789 h 6858000"/>
              <a:gd name="connsiteX24" fmla="*/ 138134 w 2632012"/>
              <a:gd name="connsiteY24" fmla="*/ 5616065 h 6858000"/>
              <a:gd name="connsiteX25" fmla="*/ 276721 w 2632012"/>
              <a:gd name="connsiteY25" fmla="*/ 4162848 h 6858000"/>
              <a:gd name="connsiteX26" fmla="*/ 343082 w 2632012"/>
              <a:gd name="connsiteY26" fmla="*/ 3059377 h 6858000"/>
              <a:gd name="connsiteX27" fmla="*/ 357677 w 2632012"/>
              <a:gd name="connsiteY27" fmla="*/ 2548608 h 6858000"/>
              <a:gd name="connsiteX28" fmla="*/ 399465 w 2632012"/>
              <a:gd name="connsiteY28" fmla="*/ 2412506 h 6858000"/>
              <a:gd name="connsiteX29" fmla="*/ 446400 w 2632012"/>
              <a:gd name="connsiteY29" fmla="*/ 2252507 h 6858000"/>
              <a:gd name="connsiteX30" fmla="*/ 569515 w 2632012"/>
              <a:gd name="connsiteY30" fmla="*/ 2091909 h 6858000"/>
              <a:gd name="connsiteX31" fmla="*/ 638163 w 2632012"/>
              <a:gd name="connsiteY31" fmla="*/ 1994147 h 6858000"/>
              <a:gd name="connsiteX32" fmla="*/ 737312 w 2632012"/>
              <a:gd name="connsiteY32" fmla="*/ 1871408 h 6858000"/>
              <a:gd name="connsiteX33" fmla="*/ 788501 w 2632012"/>
              <a:gd name="connsiteY33" fmla="*/ 1793826 h 6858000"/>
              <a:gd name="connsiteX34" fmla="*/ 819432 w 2632012"/>
              <a:gd name="connsiteY34" fmla="*/ 1746824 h 6858000"/>
              <a:gd name="connsiteX35" fmla="*/ 843936 w 2632012"/>
              <a:gd name="connsiteY35" fmla="*/ 1697348 h 6858000"/>
              <a:gd name="connsiteX36" fmla="*/ 846526 w 2632012"/>
              <a:gd name="connsiteY36" fmla="*/ 1659754 h 6858000"/>
              <a:gd name="connsiteX37" fmla="*/ 873830 w 2632012"/>
              <a:gd name="connsiteY37" fmla="*/ 1628041 h 6858000"/>
              <a:gd name="connsiteX38" fmla="*/ 890626 w 2632012"/>
              <a:gd name="connsiteY38" fmla="*/ 1599883 h 6858000"/>
              <a:gd name="connsiteX39" fmla="*/ 921288 w 2632012"/>
              <a:gd name="connsiteY39" fmla="*/ 1579569 h 6858000"/>
              <a:gd name="connsiteX40" fmla="*/ 920756 w 2632012"/>
              <a:gd name="connsiteY40" fmla="*/ 1537369 h 6858000"/>
              <a:gd name="connsiteX41" fmla="*/ 946290 w 2632012"/>
              <a:gd name="connsiteY41" fmla="*/ 1514308 h 6858000"/>
              <a:gd name="connsiteX42" fmla="*/ 932462 w 2632012"/>
              <a:gd name="connsiteY42" fmla="*/ 1512581 h 6858000"/>
              <a:gd name="connsiteX43" fmla="*/ 940652 w 2632012"/>
              <a:gd name="connsiteY43" fmla="*/ 1510839 h 6858000"/>
              <a:gd name="connsiteX44" fmla="*/ 950739 w 2632012"/>
              <a:gd name="connsiteY44" fmla="*/ 1503635 h 6858000"/>
              <a:gd name="connsiteX45" fmla="*/ 966405 w 2632012"/>
              <a:gd name="connsiteY45" fmla="*/ 1439967 h 6858000"/>
              <a:gd name="connsiteX46" fmla="*/ 973516 w 2632012"/>
              <a:gd name="connsiteY46" fmla="*/ 1389073 h 6858000"/>
              <a:gd name="connsiteX47" fmla="*/ 986960 w 2632012"/>
              <a:gd name="connsiteY47" fmla="*/ 1351857 h 6858000"/>
              <a:gd name="connsiteX48" fmla="*/ 987761 w 2632012"/>
              <a:gd name="connsiteY48" fmla="*/ 1363479 h 6858000"/>
              <a:gd name="connsiteX49" fmla="*/ 989043 w 2632012"/>
              <a:gd name="connsiteY49" fmla="*/ 1346093 h 6858000"/>
              <a:gd name="connsiteX50" fmla="*/ 986960 w 2632012"/>
              <a:gd name="connsiteY50" fmla="*/ 1351857 h 6858000"/>
              <a:gd name="connsiteX51" fmla="*/ 985769 w 2632012"/>
              <a:gd name="connsiteY51" fmla="*/ 1334556 h 6858000"/>
              <a:gd name="connsiteX52" fmla="*/ 982507 w 2632012"/>
              <a:gd name="connsiteY52" fmla="*/ 1216698 h 6858000"/>
              <a:gd name="connsiteX53" fmla="*/ 984836 w 2632012"/>
              <a:gd name="connsiteY53" fmla="*/ 1082381 h 6858000"/>
              <a:gd name="connsiteX54" fmla="*/ 993140 w 2632012"/>
              <a:gd name="connsiteY54" fmla="*/ 1043366 h 6858000"/>
              <a:gd name="connsiteX55" fmla="*/ 995544 w 2632012"/>
              <a:gd name="connsiteY55" fmla="*/ 972540 h 6858000"/>
              <a:gd name="connsiteX56" fmla="*/ 1028500 w 2632012"/>
              <a:gd name="connsiteY56" fmla="*/ 923945 h 6858000"/>
              <a:gd name="connsiteX57" fmla="*/ 1022082 w 2632012"/>
              <a:gd name="connsiteY57" fmla="*/ 838835 h 6858000"/>
              <a:gd name="connsiteX58" fmla="*/ 1025925 w 2632012"/>
              <a:gd name="connsiteY58" fmla="*/ 787183 h 6858000"/>
              <a:gd name="connsiteX59" fmla="*/ 1027904 w 2632012"/>
              <a:gd name="connsiteY59" fmla="*/ 756272 h 6858000"/>
              <a:gd name="connsiteX60" fmla="*/ 1088796 w 2632012"/>
              <a:gd name="connsiteY60" fmla="*/ 641639 h 6858000"/>
              <a:gd name="connsiteX61" fmla="*/ 1164389 w 2632012"/>
              <a:gd name="connsiteY61" fmla="*/ 545140 h 6858000"/>
              <a:gd name="connsiteX62" fmla="*/ 1225321 w 2632012"/>
              <a:gd name="connsiteY62" fmla="*/ 413843 h 6858000"/>
              <a:gd name="connsiteX63" fmla="*/ 1241477 w 2632012"/>
              <a:gd name="connsiteY63" fmla="*/ 358607 h 6858000"/>
              <a:gd name="connsiteX64" fmla="*/ 1246119 w 2632012"/>
              <a:gd name="connsiteY64" fmla="*/ 254866 h 6858000"/>
              <a:gd name="connsiteX65" fmla="*/ 1266837 w 2632012"/>
              <a:gd name="connsiteY65" fmla="*/ 161517 h 6858000"/>
              <a:gd name="connsiteX66" fmla="*/ 1315021 w 2632012"/>
              <a:gd name="connsiteY66" fmla="*/ 54455 h 6858000"/>
              <a:gd name="connsiteX67" fmla="*/ 1319335 w 2632012"/>
              <a:gd name="connsiteY67" fmla="*/ 8880 h 6858000"/>
              <a:gd name="connsiteX68" fmla="*/ 1316402 w 2632012"/>
              <a:gd name="connsiteY68" fmla="*/ 852 h 6858000"/>
              <a:gd name="connsiteX0" fmla="*/ 932173 w 2632012"/>
              <a:gd name="connsiteY0" fmla="*/ 1512545 h 6858000"/>
              <a:gd name="connsiteX1" fmla="*/ 932462 w 2632012"/>
              <a:gd name="connsiteY1" fmla="*/ 1512581 h 6858000"/>
              <a:gd name="connsiteX2" fmla="*/ 932378 w 2632012"/>
              <a:gd name="connsiteY2" fmla="*/ 1512599 h 6858000"/>
              <a:gd name="connsiteX3" fmla="*/ 932173 w 2632012"/>
              <a:gd name="connsiteY3" fmla="*/ 1512545 h 6858000"/>
              <a:gd name="connsiteX4" fmla="*/ 1207569 w 2632012"/>
              <a:gd name="connsiteY4" fmla="*/ 0 h 6858000"/>
              <a:gd name="connsiteX5" fmla="*/ 2632012 w 2632012"/>
              <a:gd name="connsiteY5" fmla="*/ 0 h 6858000"/>
              <a:gd name="connsiteX6" fmla="*/ 2632012 w 2632012"/>
              <a:gd name="connsiteY6" fmla="*/ 6858000 h 6858000"/>
              <a:gd name="connsiteX7" fmla="*/ 13514 w 2632012"/>
              <a:gd name="connsiteY7" fmla="*/ 6858000 h 6858000"/>
              <a:gd name="connsiteX8" fmla="*/ 13170 w 2632012"/>
              <a:gd name="connsiteY8" fmla="*/ 6812829 h 6858000"/>
              <a:gd name="connsiteX9" fmla="*/ 20332 w 2632012"/>
              <a:gd name="connsiteY9" fmla="*/ 6760689 h 6858000"/>
              <a:gd name="connsiteX10" fmla="*/ 25596 w 2632012"/>
              <a:gd name="connsiteY10" fmla="*/ 6721251 h 6858000"/>
              <a:gd name="connsiteX11" fmla="*/ 22507 w 2632012"/>
              <a:gd name="connsiteY11" fmla="*/ 6650499 h 6858000"/>
              <a:gd name="connsiteX12" fmla="*/ 22444 w 2632012"/>
              <a:gd name="connsiteY12" fmla="*/ 6604241 h 6858000"/>
              <a:gd name="connsiteX13" fmla="*/ 31867 w 2632012"/>
              <a:gd name="connsiteY13" fmla="*/ 6559984 h 6858000"/>
              <a:gd name="connsiteX14" fmla="*/ 38635 w 2632012"/>
              <a:gd name="connsiteY14" fmla="*/ 6515473 h 6858000"/>
              <a:gd name="connsiteX15" fmla="*/ 38467 w 2632012"/>
              <a:gd name="connsiteY15" fmla="*/ 6463736 h 6858000"/>
              <a:gd name="connsiteX16" fmla="*/ 38052 w 2632012"/>
              <a:gd name="connsiteY16" fmla="*/ 6432794 h 6858000"/>
              <a:gd name="connsiteX17" fmla="*/ 80445 w 2632012"/>
              <a:gd name="connsiteY17" fmla="*/ 6301309 h 6858000"/>
              <a:gd name="connsiteX18" fmla="*/ 138157 w 2632012"/>
              <a:gd name="connsiteY18" fmla="*/ 6257030 h 6858000"/>
              <a:gd name="connsiteX19" fmla="*/ 170419 w 2632012"/>
              <a:gd name="connsiteY19" fmla="*/ 6171255 h 6858000"/>
              <a:gd name="connsiteX20" fmla="*/ 164027 w 2632012"/>
              <a:gd name="connsiteY20" fmla="*/ 6164357 h 6858000"/>
              <a:gd name="connsiteX21" fmla="*/ 213309 w 2632012"/>
              <a:gd name="connsiteY21" fmla="*/ 6109331 h 6858000"/>
              <a:gd name="connsiteX22" fmla="*/ 220409 w 2632012"/>
              <a:gd name="connsiteY22" fmla="*/ 6022287 h 6858000"/>
              <a:gd name="connsiteX23" fmla="*/ 183756 w 2632012"/>
              <a:gd name="connsiteY23" fmla="*/ 5808789 h 6858000"/>
              <a:gd name="connsiteX24" fmla="*/ 138134 w 2632012"/>
              <a:gd name="connsiteY24" fmla="*/ 5616065 h 6858000"/>
              <a:gd name="connsiteX25" fmla="*/ 276721 w 2632012"/>
              <a:gd name="connsiteY25" fmla="*/ 4162848 h 6858000"/>
              <a:gd name="connsiteX26" fmla="*/ 343082 w 2632012"/>
              <a:gd name="connsiteY26" fmla="*/ 3059377 h 6858000"/>
              <a:gd name="connsiteX27" fmla="*/ 369630 w 2632012"/>
              <a:gd name="connsiteY27" fmla="*/ 2692043 h 6858000"/>
              <a:gd name="connsiteX28" fmla="*/ 399465 w 2632012"/>
              <a:gd name="connsiteY28" fmla="*/ 2412506 h 6858000"/>
              <a:gd name="connsiteX29" fmla="*/ 446400 w 2632012"/>
              <a:gd name="connsiteY29" fmla="*/ 2252507 h 6858000"/>
              <a:gd name="connsiteX30" fmla="*/ 569515 w 2632012"/>
              <a:gd name="connsiteY30" fmla="*/ 2091909 h 6858000"/>
              <a:gd name="connsiteX31" fmla="*/ 638163 w 2632012"/>
              <a:gd name="connsiteY31" fmla="*/ 1994147 h 6858000"/>
              <a:gd name="connsiteX32" fmla="*/ 737312 w 2632012"/>
              <a:gd name="connsiteY32" fmla="*/ 1871408 h 6858000"/>
              <a:gd name="connsiteX33" fmla="*/ 788501 w 2632012"/>
              <a:gd name="connsiteY33" fmla="*/ 1793826 h 6858000"/>
              <a:gd name="connsiteX34" fmla="*/ 819432 w 2632012"/>
              <a:gd name="connsiteY34" fmla="*/ 1746824 h 6858000"/>
              <a:gd name="connsiteX35" fmla="*/ 843936 w 2632012"/>
              <a:gd name="connsiteY35" fmla="*/ 1697348 h 6858000"/>
              <a:gd name="connsiteX36" fmla="*/ 846526 w 2632012"/>
              <a:gd name="connsiteY36" fmla="*/ 1659754 h 6858000"/>
              <a:gd name="connsiteX37" fmla="*/ 873830 w 2632012"/>
              <a:gd name="connsiteY37" fmla="*/ 1628041 h 6858000"/>
              <a:gd name="connsiteX38" fmla="*/ 890626 w 2632012"/>
              <a:gd name="connsiteY38" fmla="*/ 1599883 h 6858000"/>
              <a:gd name="connsiteX39" fmla="*/ 921288 w 2632012"/>
              <a:gd name="connsiteY39" fmla="*/ 1579569 h 6858000"/>
              <a:gd name="connsiteX40" fmla="*/ 920756 w 2632012"/>
              <a:gd name="connsiteY40" fmla="*/ 1537369 h 6858000"/>
              <a:gd name="connsiteX41" fmla="*/ 946290 w 2632012"/>
              <a:gd name="connsiteY41" fmla="*/ 1514308 h 6858000"/>
              <a:gd name="connsiteX42" fmla="*/ 932462 w 2632012"/>
              <a:gd name="connsiteY42" fmla="*/ 1512581 h 6858000"/>
              <a:gd name="connsiteX43" fmla="*/ 940652 w 2632012"/>
              <a:gd name="connsiteY43" fmla="*/ 1510839 h 6858000"/>
              <a:gd name="connsiteX44" fmla="*/ 950739 w 2632012"/>
              <a:gd name="connsiteY44" fmla="*/ 1503635 h 6858000"/>
              <a:gd name="connsiteX45" fmla="*/ 966405 w 2632012"/>
              <a:gd name="connsiteY45" fmla="*/ 1439967 h 6858000"/>
              <a:gd name="connsiteX46" fmla="*/ 973516 w 2632012"/>
              <a:gd name="connsiteY46" fmla="*/ 1389073 h 6858000"/>
              <a:gd name="connsiteX47" fmla="*/ 986960 w 2632012"/>
              <a:gd name="connsiteY47" fmla="*/ 1351857 h 6858000"/>
              <a:gd name="connsiteX48" fmla="*/ 987761 w 2632012"/>
              <a:gd name="connsiteY48" fmla="*/ 1363479 h 6858000"/>
              <a:gd name="connsiteX49" fmla="*/ 989043 w 2632012"/>
              <a:gd name="connsiteY49" fmla="*/ 1346093 h 6858000"/>
              <a:gd name="connsiteX50" fmla="*/ 986960 w 2632012"/>
              <a:gd name="connsiteY50" fmla="*/ 1351857 h 6858000"/>
              <a:gd name="connsiteX51" fmla="*/ 985769 w 2632012"/>
              <a:gd name="connsiteY51" fmla="*/ 1334556 h 6858000"/>
              <a:gd name="connsiteX52" fmla="*/ 982507 w 2632012"/>
              <a:gd name="connsiteY52" fmla="*/ 1216698 h 6858000"/>
              <a:gd name="connsiteX53" fmla="*/ 984836 w 2632012"/>
              <a:gd name="connsiteY53" fmla="*/ 1082381 h 6858000"/>
              <a:gd name="connsiteX54" fmla="*/ 993140 w 2632012"/>
              <a:gd name="connsiteY54" fmla="*/ 1043366 h 6858000"/>
              <a:gd name="connsiteX55" fmla="*/ 995544 w 2632012"/>
              <a:gd name="connsiteY55" fmla="*/ 972540 h 6858000"/>
              <a:gd name="connsiteX56" fmla="*/ 1028500 w 2632012"/>
              <a:gd name="connsiteY56" fmla="*/ 923945 h 6858000"/>
              <a:gd name="connsiteX57" fmla="*/ 1022082 w 2632012"/>
              <a:gd name="connsiteY57" fmla="*/ 838835 h 6858000"/>
              <a:gd name="connsiteX58" fmla="*/ 1025925 w 2632012"/>
              <a:gd name="connsiteY58" fmla="*/ 787183 h 6858000"/>
              <a:gd name="connsiteX59" fmla="*/ 1027904 w 2632012"/>
              <a:gd name="connsiteY59" fmla="*/ 756272 h 6858000"/>
              <a:gd name="connsiteX60" fmla="*/ 1088796 w 2632012"/>
              <a:gd name="connsiteY60" fmla="*/ 641639 h 6858000"/>
              <a:gd name="connsiteX61" fmla="*/ 1164389 w 2632012"/>
              <a:gd name="connsiteY61" fmla="*/ 545140 h 6858000"/>
              <a:gd name="connsiteX62" fmla="*/ 1225321 w 2632012"/>
              <a:gd name="connsiteY62" fmla="*/ 413843 h 6858000"/>
              <a:gd name="connsiteX63" fmla="*/ 1241477 w 2632012"/>
              <a:gd name="connsiteY63" fmla="*/ 358607 h 6858000"/>
              <a:gd name="connsiteX64" fmla="*/ 1246119 w 2632012"/>
              <a:gd name="connsiteY64" fmla="*/ 254866 h 6858000"/>
              <a:gd name="connsiteX65" fmla="*/ 1266837 w 2632012"/>
              <a:gd name="connsiteY65" fmla="*/ 161517 h 6858000"/>
              <a:gd name="connsiteX66" fmla="*/ 1315021 w 2632012"/>
              <a:gd name="connsiteY66" fmla="*/ 54455 h 6858000"/>
              <a:gd name="connsiteX67" fmla="*/ 1319335 w 2632012"/>
              <a:gd name="connsiteY67" fmla="*/ 8880 h 6858000"/>
              <a:gd name="connsiteX68" fmla="*/ 1316402 w 2632012"/>
              <a:gd name="connsiteY68" fmla="*/ 852 h 6858000"/>
              <a:gd name="connsiteX69" fmla="*/ 1207569 w 2632012"/>
              <a:gd name="connsiteY69" fmla="*/ 0 h 6858000"/>
              <a:gd name="connsiteX0" fmla="*/ 932173 w 2632012"/>
              <a:gd name="connsiteY0" fmla="*/ 1512545 h 6858000"/>
              <a:gd name="connsiteX1" fmla="*/ 932462 w 2632012"/>
              <a:gd name="connsiteY1" fmla="*/ 1512581 h 6858000"/>
              <a:gd name="connsiteX2" fmla="*/ 932378 w 2632012"/>
              <a:gd name="connsiteY2" fmla="*/ 1512599 h 6858000"/>
              <a:gd name="connsiteX3" fmla="*/ 932173 w 2632012"/>
              <a:gd name="connsiteY3" fmla="*/ 1512545 h 6858000"/>
              <a:gd name="connsiteX4" fmla="*/ 1207569 w 2632012"/>
              <a:gd name="connsiteY4" fmla="*/ 0 h 6858000"/>
              <a:gd name="connsiteX5" fmla="*/ 2632012 w 2632012"/>
              <a:gd name="connsiteY5" fmla="*/ 0 h 6858000"/>
              <a:gd name="connsiteX6" fmla="*/ 2632012 w 2632012"/>
              <a:gd name="connsiteY6" fmla="*/ 6858000 h 6858000"/>
              <a:gd name="connsiteX7" fmla="*/ 13514 w 2632012"/>
              <a:gd name="connsiteY7" fmla="*/ 6858000 h 6858000"/>
              <a:gd name="connsiteX8" fmla="*/ 13170 w 2632012"/>
              <a:gd name="connsiteY8" fmla="*/ 6812829 h 6858000"/>
              <a:gd name="connsiteX9" fmla="*/ 20332 w 2632012"/>
              <a:gd name="connsiteY9" fmla="*/ 6760689 h 6858000"/>
              <a:gd name="connsiteX10" fmla="*/ 25596 w 2632012"/>
              <a:gd name="connsiteY10" fmla="*/ 6721251 h 6858000"/>
              <a:gd name="connsiteX11" fmla="*/ 22507 w 2632012"/>
              <a:gd name="connsiteY11" fmla="*/ 6650499 h 6858000"/>
              <a:gd name="connsiteX12" fmla="*/ 22444 w 2632012"/>
              <a:gd name="connsiteY12" fmla="*/ 6604241 h 6858000"/>
              <a:gd name="connsiteX13" fmla="*/ 31867 w 2632012"/>
              <a:gd name="connsiteY13" fmla="*/ 6559984 h 6858000"/>
              <a:gd name="connsiteX14" fmla="*/ 38635 w 2632012"/>
              <a:gd name="connsiteY14" fmla="*/ 6515473 h 6858000"/>
              <a:gd name="connsiteX15" fmla="*/ 38467 w 2632012"/>
              <a:gd name="connsiteY15" fmla="*/ 6463736 h 6858000"/>
              <a:gd name="connsiteX16" fmla="*/ 38052 w 2632012"/>
              <a:gd name="connsiteY16" fmla="*/ 6432794 h 6858000"/>
              <a:gd name="connsiteX17" fmla="*/ 80445 w 2632012"/>
              <a:gd name="connsiteY17" fmla="*/ 6301309 h 6858000"/>
              <a:gd name="connsiteX18" fmla="*/ 138157 w 2632012"/>
              <a:gd name="connsiteY18" fmla="*/ 6257030 h 6858000"/>
              <a:gd name="connsiteX19" fmla="*/ 170419 w 2632012"/>
              <a:gd name="connsiteY19" fmla="*/ 6171255 h 6858000"/>
              <a:gd name="connsiteX20" fmla="*/ 164027 w 2632012"/>
              <a:gd name="connsiteY20" fmla="*/ 6164357 h 6858000"/>
              <a:gd name="connsiteX21" fmla="*/ 213309 w 2632012"/>
              <a:gd name="connsiteY21" fmla="*/ 6109331 h 6858000"/>
              <a:gd name="connsiteX22" fmla="*/ 220409 w 2632012"/>
              <a:gd name="connsiteY22" fmla="*/ 6022287 h 6858000"/>
              <a:gd name="connsiteX23" fmla="*/ 183756 w 2632012"/>
              <a:gd name="connsiteY23" fmla="*/ 5808789 h 6858000"/>
              <a:gd name="connsiteX24" fmla="*/ 138134 w 2632012"/>
              <a:gd name="connsiteY24" fmla="*/ 5616065 h 6858000"/>
              <a:gd name="connsiteX25" fmla="*/ 276721 w 2632012"/>
              <a:gd name="connsiteY25" fmla="*/ 4162848 h 6858000"/>
              <a:gd name="connsiteX26" fmla="*/ 343082 w 2632012"/>
              <a:gd name="connsiteY26" fmla="*/ 3059377 h 6858000"/>
              <a:gd name="connsiteX27" fmla="*/ 369630 w 2632012"/>
              <a:gd name="connsiteY27" fmla="*/ 2692043 h 6858000"/>
              <a:gd name="connsiteX28" fmla="*/ 435324 w 2632012"/>
              <a:gd name="connsiteY28" fmla="*/ 2520083 h 6858000"/>
              <a:gd name="connsiteX29" fmla="*/ 446400 w 2632012"/>
              <a:gd name="connsiteY29" fmla="*/ 2252507 h 6858000"/>
              <a:gd name="connsiteX30" fmla="*/ 569515 w 2632012"/>
              <a:gd name="connsiteY30" fmla="*/ 2091909 h 6858000"/>
              <a:gd name="connsiteX31" fmla="*/ 638163 w 2632012"/>
              <a:gd name="connsiteY31" fmla="*/ 1994147 h 6858000"/>
              <a:gd name="connsiteX32" fmla="*/ 737312 w 2632012"/>
              <a:gd name="connsiteY32" fmla="*/ 1871408 h 6858000"/>
              <a:gd name="connsiteX33" fmla="*/ 788501 w 2632012"/>
              <a:gd name="connsiteY33" fmla="*/ 1793826 h 6858000"/>
              <a:gd name="connsiteX34" fmla="*/ 819432 w 2632012"/>
              <a:gd name="connsiteY34" fmla="*/ 1746824 h 6858000"/>
              <a:gd name="connsiteX35" fmla="*/ 843936 w 2632012"/>
              <a:gd name="connsiteY35" fmla="*/ 1697348 h 6858000"/>
              <a:gd name="connsiteX36" fmla="*/ 846526 w 2632012"/>
              <a:gd name="connsiteY36" fmla="*/ 1659754 h 6858000"/>
              <a:gd name="connsiteX37" fmla="*/ 873830 w 2632012"/>
              <a:gd name="connsiteY37" fmla="*/ 1628041 h 6858000"/>
              <a:gd name="connsiteX38" fmla="*/ 890626 w 2632012"/>
              <a:gd name="connsiteY38" fmla="*/ 1599883 h 6858000"/>
              <a:gd name="connsiteX39" fmla="*/ 921288 w 2632012"/>
              <a:gd name="connsiteY39" fmla="*/ 1579569 h 6858000"/>
              <a:gd name="connsiteX40" fmla="*/ 920756 w 2632012"/>
              <a:gd name="connsiteY40" fmla="*/ 1537369 h 6858000"/>
              <a:gd name="connsiteX41" fmla="*/ 946290 w 2632012"/>
              <a:gd name="connsiteY41" fmla="*/ 1514308 h 6858000"/>
              <a:gd name="connsiteX42" fmla="*/ 932462 w 2632012"/>
              <a:gd name="connsiteY42" fmla="*/ 1512581 h 6858000"/>
              <a:gd name="connsiteX43" fmla="*/ 940652 w 2632012"/>
              <a:gd name="connsiteY43" fmla="*/ 1510839 h 6858000"/>
              <a:gd name="connsiteX44" fmla="*/ 950739 w 2632012"/>
              <a:gd name="connsiteY44" fmla="*/ 1503635 h 6858000"/>
              <a:gd name="connsiteX45" fmla="*/ 966405 w 2632012"/>
              <a:gd name="connsiteY45" fmla="*/ 1439967 h 6858000"/>
              <a:gd name="connsiteX46" fmla="*/ 973516 w 2632012"/>
              <a:gd name="connsiteY46" fmla="*/ 1389073 h 6858000"/>
              <a:gd name="connsiteX47" fmla="*/ 986960 w 2632012"/>
              <a:gd name="connsiteY47" fmla="*/ 1351857 h 6858000"/>
              <a:gd name="connsiteX48" fmla="*/ 987761 w 2632012"/>
              <a:gd name="connsiteY48" fmla="*/ 1363479 h 6858000"/>
              <a:gd name="connsiteX49" fmla="*/ 989043 w 2632012"/>
              <a:gd name="connsiteY49" fmla="*/ 1346093 h 6858000"/>
              <a:gd name="connsiteX50" fmla="*/ 986960 w 2632012"/>
              <a:gd name="connsiteY50" fmla="*/ 1351857 h 6858000"/>
              <a:gd name="connsiteX51" fmla="*/ 985769 w 2632012"/>
              <a:gd name="connsiteY51" fmla="*/ 1334556 h 6858000"/>
              <a:gd name="connsiteX52" fmla="*/ 982507 w 2632012"/>
              <a:gd name="connsiteY52" fmla="*/ 1216698 h 6858000"/>
              <a:gd name="connsiteX53" fmla="*/ 984836 w 2632012"/>
              <a:gd name="connsiteY53" fmla="*/ 1082381 h 6858000"/>
              <a:gd name="connsiteX54" fmla="*/ 993140 w 2632012"/>
              <a:gd name="connsiteY54" fmla="*/ 1043366 h 6858000"/>
              <a:gd name="connsiteX55" fmla="*/ 995544 w 2632012"/>
              <a:gd name="connsiteY55" fmla="*/ 972540 h 6858000"/>
              <a:gd name="connsiteX56" fmla="*/ 1028500 w 2632012"/>
              <a:gd name="connsiteY56" fmla="*/ 923945 h 6858000"/>
              <a:gd name="connsiteX57" fmla="*/ 1022082 w 2632012"/>
              <a:gd name="connsiteY57" fmla="*/ 838835 h 6858000"/>
              <a:gd name="connsiteX58" fmla="*/ 1025925 w 2632012"/>
              <a:gd name="connsiteY58" fmla="*/ 787183 h 6858000"/>
              <a:gd name="connsiteX59" fmla="*/ 1027904 w 2632012"/>
              <a:gd name="connsiteY59" fmla="*/ 756272 h 6858000"/>
              <a:gd name="connsiteX60" fmla="*/ 1088796 w 2632012"/>
              <a:gd name="connsiteY60" fmla="*/ 641639 h 6858000"/>
              <a:gd name="connsiteX61" fmla="*/ 1164389 w 2632012"/>
              <a:gd name="connsiteY61" fmla="*/ 545140 h 6858000"/>
              <a:gd name="connsiteX62" fmla="*/ 1225321 w 2632012"/>
              <a:gd name="connsiteY62" fmla="*/ 413843 h 6858000"/>
              <a:gd name="connsiteX63" fmla="*/ 1241477 w 2632012"/>
              <a:gd name="connsiteY63" fmla="*/ 358607 h 6858000"/>
              <a:gd name="connsiteX64" fmla="*/ 1246119 w 2632012"/>
              <a:gd name="connsiteY64" fmla="*/ 254866 h 6858000"/>
              <a:gd name="connsiteX65" fmla="*/ 1266837 w 2632012"/>
              <a:gd name="connsiteY65" fmla="*/ 161517 h 6858000"/>
              <a:gd name="connsiteX66" fmla="*/ 1315021 w 2632012"/>
              <a:gd name="connsiteY66" fmla="*/ 54455 h 6858000"/>
              <a:gd name="connsiteX67" fmla="*/ 1319335 w 2632012"/>
              <a:gd name="connsiteY67" fmla="*/ 8880 h 6858000"/>
              <a:gd name="connsiteX68" fmla="*/ 1316402 w 2632012"/>
              <a:gd name="connsiteY68" fmla="*/ 852 h 6858000"/>
              <a:gd name="connsiteX69" fmla="*/ 1207569 w 2632012"/>
              <a:gd name="connsiteY69" fmla="*/ 0 h 6858000"/>
              <a:gd name="connsiteX0" fmla="*/ 932173 w 2632012"/>
              <a:gd name="connsiteY0" fmla="*/ 1512545 h 6858000"/>
              <a:gd name="connsiteX1" fmla="*/ 932462 w 2632012"/>
              <a:gd name="connsiteY1" fmla="*/ 1512581 h 6858000"/>
              <a:gd name="connsiteX2" fmla="*/ 932378 w 2632012"/>
              <a:gd name="connsiteY2" fmla="*/ 1512599 h 6858000"/>
              <a:gd name="connsiteX3" fmla="*/ 932173 w 2632012"/>
              <a:gd name="connsiteY3" fmla="*/ 1512545 h 6858000"/>
              <a:gd name="connsiteX4" fmla="*/ 1207569 w 2632012"/>
              <a:gd name="connsiteY4" fmla="*/ 0 h 6858000"/>
              <a:gd name="connsiteX5" fmla="*/ 2632012 w 2632012"/>
              <a:gd name="connsiteY5" fmla="*/ 0 h 6858000"/>
              <a:gd name="connsiteX6" fmla="*/ 2632012 w 2632012"/>
              <a:gd name="connsiteY6" fmla="*/ 6858000 h 6858000"/>
              <a:gd name="connsiteX7" fmla="*/ 13514 w 2632012"/>
              <a:gd name="connsiteY7" fmla="*/ 6858000 h 6858000"/>
              <a:gd name="connsiteX8" fmla="*/ 13170 w 2632012"/>
              <a:gd name="connsiteY8" fmla="*/ 6812829 h 6858000"/>
              <a:gd name="connsiteX9" fmla="*/ 20332 w 2632012"/>
              <a:gd name="connsiteY9" fmla="*/ 6760689 h 6858000"/>
              <a:gd name="connsiteX10" fmla="*/ 25596 w 2632012"/>
              <a:gd name="connsiteY10" fmla="*/ 6721251 h 6858000"/>
              <a:gd name="connsiteX11" fmla="*/ 22507 w 2632012"/>
              <a:gd name="connsiteY11" fmla="*/ 6650499 h 6858000"/>
              <a:gd name="connsiteX12" fmla="*/ 22444 w 2632012"/>
              <a:gd name="connsiteY12" fmla="*/ 6604241 h 6858000"/>
              <a:gd name="connsiteX13" fmla="*/ 31867 w 2632012"/>
              <a:gd name="connsiteY13" fmla="*/ 6559984 h 6858000"/>
              <a:gd name="connsiteX14" fmla="*/ 38635 w 2632012"/>
              <a:gd name="connsiteY14" fmla="*/ 6515473 h 6858000"/>
              <a:gd name="connsiteX15" fmla="*/ 38467 w 2632012"/>
              <a:gd name="connsiteY15" fmla="*/ 6463736 h 6858000"/>
              <a:gd name="connsiteX16" fmla="*/ 38052 w 2632012"/>
              <a:gd name="connsiteY16" fmla="*/ 6432794 h 6858000"/>
              <a:gd name="connsiteX17" fmla="*/ 80445 w 2632012"/>
              <a:gd name="connsiteY17" fmla="*/ 6301309 h 6858000"/>
              <a:gd name="connsiteX18" fmla="*/ 138157 w 2632012"/>
              <a:gd name="connsiteY18" fmla="*/ 6257030 h 6858000"/>
              <a:gd name="connsiteX19" fmla="*/ 170419 w 2632012"/>
              <a:gd name="connsiteY19" fmla="*/ 6171255 h 6858000"/>
              <a:gd name="connsiteX20" fmla="*/ 164027 w 2632012"/>
              <a:gd name="connsiteY20" fmla="*/ 6164357 h 6858000"/>
              <a:gd name="connsiteX21" fmla="*/ 213309 w 2632012"/>
              <a:gd name="connsiteY21" fmla="*/ 6109331 h 6858000"/>
              <a:gd name="connsiteX22" fmla="*/ 220409 w 2632012"/>
              <a:gd name="connsiteY22" fmla="*/ 6022287 h 6858000"/>
              <a:gd name="connsiteX23" fmla="*/ 183756 w 2632012"/>
              <a:gd name="connsiteY23" fmla="*/ 5808789 h 6858000"/>
              <a:gd name="connsiteX24" fmla="*/ 138134 w 2632012"/>
              <a:gd name="connsiteY24" fmla="*/ 5616065 h 6858000"/>
              <a:gd name="connsiteX25" fmla="*/ 276721 w 2632012"/>
              <a:gd name="connsiteY25" fmla="*/ 4162848 h 6858000"/>
              <a:gd name="connsiteX26" fmla="*/ 343082 w 2632012"/>
              <a:gd name="connsiteY26" fmla="*/ 3059377 h 6858000"/>
              <a:gd name="connsiteX27" fmla="*/ 369630 w 2632012"/>
              <a:gd name="connsiteY27" fmla="*/ 2692043 h 6858000"/>
              <a:gd name="connsiteX28" fmla="*/ 435324 w 2632012"/>
              <a:gd name="connsiteY28" fmla="*/ 2520083 h 6858000"/>
              <a:gd name="connsiteX29" fmla="*/ 482259 w 2632012"/>
              <a:gd name="connsiteY29" fmla="*/ 2336178 h 6858000"/>
              <a:gd name="connsiteX30" fmla="*/ 569515 w 2632012"/>
              <a:gd name="connsiteY30" fmla="*/ 2091909 h 6858000"/>
              <a:gd name="connsiteX31" fmla="*/ 638163 w 2632012"/>
              <a:gd name="connsiteY31" fmla="*/ 1994147 h 6858000"/>
              <a:gd name="connsiteX32" fmla="*/ 737312 w 2632012"/>
              <a:gd name="connsiteY32" fmla="*/ 1871408 h 6858000"/>
              <a:gd name="connsiteX33" fmla="*/ 788501 w 2632012"/>
              <a:gd name="connsiteY33" fmla="*/ 1793826 h 6858000"/>
              <a:gd name="connsiteX34" fmla="*/ 819432 w 2632012"/>
              <a:gd name="connsiteY34" fmla="*/ 1746824 h 6858000"/>
              <a:gd name="connsiteX35" fmla="*/ 843936 w 2632012"/>
              <a:gd name="connsiteY35" fmla="*/ 1697348 h 6858000"/>
              <a:gd name="connsiteX36" fmla="*/ 846526 w 2632012"/>
              <a:gd name="connsiteY36" fmla="*/ 1659754 h 6858000"/>
              <a:gd name="connsiteX37" fmla="*/ 873830 w 2632012"/>
              <a:gd name="connsiteY37" fmla="*/ 1628041 h 6858000"/>
              <a:gd name="connsiteX38" fmla="*/ 890626 w 2632012"/>
              <a:gd name="connsiteY38" fmla="*/ 1599883 h 6858000"/>
              <a:gd name="connsiteX39" fmla="*/ 921288 w 2632012"/>
              <a:gd name="connsiteY39" fmla="*/ 1579569 h 6858000"/>
              <a:gd name="connsiteX40" fmla="*/ 920756 w 2632012"/>
              <a:gd name="connsiteY40" fmla="*/ 1537369 h 6858000"/>
              <a:gd name="connsiteX41" fmla="*/ 946290 w 2632012"/>
              <a:gd name="connsiteY41" fmla="*/ 1514308 h 6858000"/>
              <a:gd name="connsiteX42" fmla="*/ 932462 w 2632012"/>
              <a:gd name="connsiteY42" fmla="*/ 1512581 h 6858000"/>
              <a:gd name="connsiteX43" fmla="*/ 940652 w 2632012"/>
              <a:gd name="connsiteY43" fmla="*/ 1510839 h 6858000"/>
              <a:gd name="connsiteX44" fmla="*/ 950739 w 2632012"/>
              <a:gd name="connsiteY44" fmla="*/ 1503635 h 6858000"/>
              <a:gd name="connsiteX45" fmla="*/ 966405 w 2632012"/>
              <a:gd name="connsiteY45" fmla="*/ 1439967 h 6858000"/>
              <a:gd name="connsiteX46" fmla="*/ 973516 w 2632012"/>
              <a:gd name="connsiteY46" fmla="*/ 1389073 h 6858000"/>
              <a:gd name="connsiteX47" fmla="*/ 986960 w 2632012"/>
              <a:gd name="connsiteY47" fmla="*/ 1351857 h 6858000"/>
              <a:gd name="connsiteX48" fmla="*/ 987761 w 2632012"/>
              <a:gd name="connsiteY48" fmla="*/ 1363479 h 6858000"/>
              <a:gd name="connsiteX49" fmla="*/ 989043 w 2632012"/>
              <a:gd name="connsiteY49" fmla="*/ 1346093 h 6858000"/>
              <a:gd name="connsiteX50" fmla="*/ 986960 w 2632012"/>
              <a:gd name="connsiteY50" fmla="*/ 1351857 h 6858000"/>
              <a:gd name="connsiteX51" fmla="*/ 985769 w 2632012"/>
              <a:gd name="connsiteY51" fmla="*/ 1334556 h 6858000"/>
              <a:gd name="connsiteX52" fmla="*/ 982507 w 2632012"/>
              <a:gd name="connsiteY52" fmla="*/ 1216698 h 6858000"/>
              <a:gd name="connsiteX53" fmla="*/ 984836 w 2632012"/>
              <a:gd name="connsiteY53" fmla="*/ 1082381 h 6858000"/>
              <a:gd name="connsiteX54" fmla="*/ 993140 w 2632012"/>
              <a:gd name="connsiteY54" fmla="*/ 1043366 h 6858000"/>
              <a:gd name="connsiteX55" fmla="*/ 995544 w 2632012"/>
              <a:gd name="connsiteY55" fmla="*/ 972540 h 6858000"/>
              <a:gd name="connsiteX56" fmla="*/ 1028500 w 2632012"/>
              <a:gd name="connsiteY56" fmla="*/ 923945 h 6858000"/>
              <a:gd name="connsiteX57" fmla="*/ 1022082 w 2632012"/>
              <a:gd name="connsiteY57" fmla="*/ 838835 h 6858000"/>
              <a:gd name="connsiteX58" fmla="*/ 1025925 w 2632012"/>
              <a:gd name="connsiteY58" fmla="*/ 787183 h 6858000"/>
              <a:gd name="connsiteX59" fmla="*/ 1027904 w 2632012"/>
              <a:gd name="connsiteY59" fmla="*/ 756272 h 6858000"/>
              <a:gd name="connsiteX60" fmla="*/ 1088796 w 2632012"/>
              <a:gd name="connsiteY60" fmla="*/ 641639 h 6858000"/>
              <a:gd name="connsiteX61" fmla="*/ 1164389 w 2632012"/>
              <a:gd name="connsiteY61" fmla="*/ 545140 h 6858000"/>
              <a:gd name="connsiteX62" fmla="*/ 1225321 w 2632012"/>
              <a:gd name="connsiteY62" fmla="*/ 413843 h 6858000"/>
              <a:gd name="connsiteX63" fmla="*/ 1241477 w 2632012"/>
              <a:gd name="connsiteY63" fmla="*/ 358607 h 6858000"/>
              <a:gd name="connsiteX64" fmla="*/ 1246119 w 2632012"/>
              <a:gd name="connsiteY64" fmla="*/ 254866 h 6858000"/>
              <a:gd name="connsiteX65" fmla="*/ 1266837 w 2632012"/>
              <a:gd name="connsiteY65" fmla="*/ 161517 h 6858000"/>
              <a:gd name="connsiteX66" fmla="*/ 1315021 w 2632012"/>
              <a:gd name="connsiteY66" fmla="*/ 54455 h 6858000"/>
              <a:gd name="connsiteX67" fmla="*/ 1319335 w 2632012"/>
              <a:gd name="connsiteY67" fmla="*/ 8880 h 6858000"/>
              <a:gd name="connsiteX68" fmla="*/ 1316402 w 2632012"/>
              <a:gd name="connsiteY68" fmla="*/ 852 h 6858000"/>
              <a:gd name="connsiteX69" fmla="*/ 1207569 w 2632012"/>
              <a:gd name="connsiteY69" fmla="*/ 0 h 6858000"/>
              <a:gd name="connsiteX0" fmla="*/ 932173 w 2632012"/>
              <a:gd name="connsiteY0" fmla="*/ 1512545 h 6858000"/>
              <a:gd name="connsiteX1" fmla="*/ 932462 w 2632012"/>
              <a:gd name="connsiteY1" fmla="*/ 1512581 h 6858000"/>
              <a:gd name="connsiteX2" fmla="*/ 932378 w 2632012"/>
              <a:gd name="connsiteY2" fmla="*/ 1512599 h 6858000"/>
              <a:gd name="connsiteX3" fmla="*/ 932173 w 2632012"/>
              <a:gd name="connsiteY3" fmla="*/ 1512545 h 6858000"/>
              <a:gd name="connsiteX4" fmla="*/ 1207569 w 2632012"/>
              <a:gd name="connsiteY4" fmla="*/ 0 h 6858000"/>
              <a:gd name="connsiteX5" fmla="*/ 2632012 w 2632012"/>
              <a:gd name="connsiteY5" fmla="*/ 0 h 6858000"/>
              <a:gd name="connsiteX6" fmla="*/ 2632012 w 2632012"/>
              <a:gd name="connsiteY6" fmla="*/ 6858000 h 6858000"/>
              <a:gd name="connsiteX7" fmla="*/ 13514 w 2632012"/>
              <a:gd name="connsiteY7" fmla="*/ 6858000 h 6858000"/>
              <a:gd name="connsiteX8" fmla="*/ 13170 w 2632012"/>
              <a:gd name="connsiteY8" fmla="*/ 6812829 h 6858000"/>
              <a:gd name="connsiteX9" fmla="*/ 20332 w 2632012"/>
              <a:gd name="connsiteY9" fmla="*/ 6760689 h 6858000"/>
              <a:gd name="connsiteX10" fmla="*/ 25596 w 2632012"/>
              <a:gd name="connsiteY10" fmla="*/ 6721251 h 6858000"/>
              <a:gd name="connsiteX11" fmla="*/ 22507 w 2632012"/>
              <a:gd name="connsiteY11" fmla="*/ 6650499 h 6858000"/>
              <a:gd name="connsiteX12" fmla="*/ 22444 w 2632012"/>
              <a:gd name="connsiteY12" fmla="*/ 6604241 h 6858000"/>
              <a:gd name="connsiteX13" fmla="*/ 31867 w 2632012"/>
              <a:gd name="connsiteY13" fmla="*/ 6559984 h 6858000"/>
              <a:gd name="connsiteX14" fmla="*/ 38635 w 2632012"/>
              <a:gd name="connsiteY14" fmla="*/ 6515473 h 6858000"/>
              <a:gd name="connsiteX15" fmla="*/ 38467 w 2632012"/>
              <a:gd name="connsiteY15" fmla="*/ 6463736 h 6858000"/>
              <a:gd name="connsiteX16" fmla="*/ 38052 w 2632012"/>
              <a:gd name="connsiteY16" fmla="*/ 6432794 h 6858000"/>
              <a:gd name="connsiteX17" fmla="*/ 80445 w 2632012"/>
              <a:gd name="connsiteY17" fmla="*/ 6301309 h 6858000"/>
              <a:gd name="connsiteX18" fmla="*/ 138157 w 2632012"/>
              <a:gd name="connsiteY18" fmla="*/ 6257030 h 6858000"/>
              <a:gd name="connsiteX19" fmla="*/ 170419 w 2632012"/>
              <a:gd name="connsiteY19" fmla="*/ 6171255 h 6858000"/>
              <a:gd name="connsiteX20" fmla="*/ 164027 w 2632012"/>
              <a:gd name="connsiteY20" fmla="*/ 6164357 h 6858000"/>
              <a:gd name="connsiteX21" fmla="*/ 213309 w 2632012"/>
              <a:gd name="connsiteY21" fmla="*/ 6109331 h 6858000"/>
              <a:gd name="connsiteX22" fmla="*/ 220409 w 2632012"/>
              <a:gd name="connsiteY22" fmla="*/ 6022287 h 6858000"/>
              <a:gd name="connsiteX23" fmla="*/ 183756 w 2632012"/>
              <a:gd name="connsiteY23" fmla="*/ 5808789 h 6858000"/>
              <a:gd name="connsiteX24" fmla="*/ 245711 w 2632012"/>
              <a:gd name="connsiteY24" fmla="*/ 5066230 h 6858000"/>
              <a:gd name="connsiteX25" fmla="*/ 276721 w 2632012"/>
              <a:gd name="connsiteY25" fmla="*/ 4162848 h 6858000"/>
              <a:gd name="connsiteX26" fmla="*/ 343082 w 2632012"/>
              <a:gd name="connsiteY26" fmla="*/ 3059377 h 6858000"/>
              <a:gd name="connsiteX27" fmla="*/ 369630 w 2632012"/>
              <a:gd name="connsiteY27" fmla="*/ 2692043 h 6858000"/>
              <a:gd name="connsiteX28" fmla="*/ 435324 w 2632012"/>
              <a:gd name="connsiteY28" fmla="*/ 2520083 h 6858000"/>
              <a:gd name="connsiteX29" fmla="*/ 482259 w 2632012"/>
              <a:gd name="connsiteY29" fmla="*/ 2336178 h 6858000"/>
              <a:gd name="connsiteX30" fmla="*/ 569515 w 2632012"/>
              <a:gd name="connsiteY30" fmla="*/ 2091909 h 6858000"/>
              <a:gd name="connsiteX31" fmla="*/ 638163 w 2632012"/>
              <a:gd name="connsiteY31" fmla="*/ 1994147 h 6858000"/>
              <a:gd name="connsiteX32" fmla="*/ 737312 w 2632012"/>
              <a:gd name="connsiteY32" fmla="*/ 1871408 h 6858000"/>
              <a:gd name="connsiteX33" fmla="*/ 788501 w 2632012"/>
              <a:gd name="connsiteY33" fmla="*/ 1793826 h 6858000"/>
              <a:gd name="connsiteX34" fmla="*/ 819432 w 2632012"/>
              <a:gd name="connsiteY34" fmla="*/ 1746824 h 6858000"/>
              <a:gd name="connsiteX35" fmla="*/ 843936 w 2632012"/>
              <a:gd name="connsiteY35" fmla="*/ 1697348 h 6858000"/>
              <a:gd name="connsiteX36" fmla="*/ 846526 w 2632012"/>
              <a:gd name="connsiteY36" fmla="*/ 1659754 h 6858000"/>
              <a:gd name="connsiteX37" fmla="*/ 873830 w 2632012"/>
              <a:gd name="connsiteY37" fmla="*/ 1628041 h 6858000"/>
              <a:gd name="connsiteX38" fmla="*/ 890626 w 2632012"/>
              <a:gd name="connsiteY38" fmla="*/ 1599883 h 6858000"/>
              <a:gd name="connsiteX39" fmla="*/ 921288 w 2632012"/>
              <a:gd name="connsiteY39" fmla="*/ 1579569 h 6858000"/>
              <a:gd name="connsiteX40" fmla="*/ 920756 w 2632012"/>
              <a:gd name="connsiteY40" fmla="*/ 1537369 h 6858000"/>
              <a:gd name="connsiteX41" fmla="*/ 946290 w 2632012"/>
              <a:gd name="connsiteY41" fmla="*/ 1514308 h 6858000"/>
              <a:gd name="connsiteX42" fmla="*/ 932462 w 2632012"/>
              <a:gd name="connsiteY42" fmla="*/ 1512581 h 6858000"/>
              <a:gd name="connsiteX43" fmla="*/ 940652 w 2632012"/>
              <a:gd name="connsiteY43" fmla="*/ 1510839 h 6858000"/>
              <a:gd name="connsiteX44" fmla="*/ 950739 w 2632012"/>
              <a:gd name="connsiteY44" fmla="*/ 1503635 h 6858000"/>
              <a:gd name="connsiteX45" fmla="*/ 966405 w 2632012"/>
              <a:gd name="connsiteY45" fmla="*/ 1439967 h 6858000"/>
              <a:gd name="connsiteX46" fmla="*/ 973516 w 2632012"/>
              <a:gd name="connsiteY46" fmla="*/ 1389073 h 6858000"/>
              <a:gd name="connsiteX47" fmla="*/ 986960 w 2632012"/>
              <a:gd name="connsiteY47" fmla="*/ 1351857 h 6858000"/>
              <a:gd name="connsiteX48" fmla="*/ 987761 w 2632012"/>
              <a:gd name="connsiteY48" fmla="*/ 1363479 h 6858000"/>
              <a:gd name="connsiteX49" fmla="*/ 989043 w 2632012"/>
              <a:gd name="connsiteY49" fmla="*/ 1346093 h 6858000"/>
              <a:gd name="connsiteX50" fmla="*/ 986960 w 2632012"/>
              <a:gd name="connsiteY50" fmla="*/ 1351857 h 6858000"/>
              <a:gd name="connsiteX51" fmla="*/ 985769 w 2632012"/>
              <a:gd name="connsiteY51" fmla="*/ 1334556 h 6858000"/>
              <a:gd name="connsiteX52" fmla="*/ 982507 w 2632012"/>
              <a:gd name="connsiteY52" fmla="*/ 1216698 h 6858000"/>
              <a:gd name="connsiteX53" fmla="*/ 984836 w 2632012"/>
              <a:gd name="connsiteY53" fmla="*/ 1082381 h 6858000"/>
              <a:gd name="connsiteX54" fmla="*/ 993140 w 2632012"/>
              <a:gd name="connsiteY54" fmla="*/ 1043366 h 6858000"/>
              <a:gd name="connsiteX55" fmla="*/ 995544 w 2632012"/>
              <a:gd name="connsiteY55" fmla="*/ 972540 h 6858000"/>
              <a:gd name="connsiteX56" fmla="*/ 1028500 w 2632012"/>
              <a:gd name="connsiteY56" fmla="*/ 923945 h 6858000"/>
              <a:gd name="connsiteX57" fmla="*/ 1022082 w 2632012"/>
              <a:gd name="connsiteY57" fmla="*/ 838835 h 6858000"/>
              <a:gd name="connsiteX58" fmla="*/ 1025925 w 2632012"/>
              <a:gd name="connsiteY58" fmla="*/ 787183 h 6858000"/>
              <a:gd name="connsiteX59" fmla="*/ 1027904 w 2632012"/>
              <a:gd name="connsiteY59" fmla="*/ 756272 h 6858000"/>
              <a:gd name="connsiteX60" fmla="*/ 1088796 w 2632012"/>
              <a:gd name="connsiteY60" fmla="*/ 641639 h 6858000"/>
              <a:gd name="connsiteX61" fmla="*/ 1164389 w 2632012"/>
              <a:gd name="connsiteY61" fmla="*/ 545140 h 6858000"/>
              <a:gd name="connsiteX62" fmla="*/ 1225321 w 2632012"/>
              <a:gd name="connsiteY62" fmla="*/ 413843 h 6858000"/>
              <a:gd name="connsiteX63" fmla="*/ 1241477 w 2632012"/>
              <a:gd name="connsiteY63" fmla="*/ 358607 h 6858000"/>
              <a:gd name="connsiteX64" fmla="*/ 1246119 w 2632012"/>
              <a:gd name="connsiteY64" fmla="*/ 254866 h 6858000"/>
              <a:gd name="connsiteX65" fmla="*/ 1266837 w 2632012"/>
              <a:gd name="connsiteY65" fmla="*/ 161517 h 6858000"/>
              <a:gd name="connsiteX66" fmla="*/ 1315021 w 2632012"/>
              <a:gd name="connsiteY66" fmla="*/ 54455 h 6858000"/>
              <a:gd name="connsiteX67" fmla="*/ 1319335 w 2632012"/>
              <a:gd name="connsiteY67" fmla="*/ 8880 h 6858000"/>
              <a:gd name="connsiteX68" fmla="*/ 1316402 w 2632012"/>
              <a:gd name="connsiteY68" fmla="*/ 852 h 6858000"/>
              <a:gd name="connsiteX69" fmla="*/ 1207569 w 2632012"/>
              <a:gd name="connsiteY69" fmla="*/ 0 h 6858000"/>
              <a:gd name="connsiteX0" fmla="*/ 932173 w 2632012"/>
              <a:gd name="connsiteY0" fmla="*/ 1512545 h 6858000"/>
              <a:gd name="connsiteX1" fmla="*/ 932462 w 2632012"/>
              <a:gd name="connsiteY1" fmla="*/ 1512581 h 6858000"/>
              <a:gd name="connsiteX2" fmla="*/ 932378 w 2632012"/>
              <a:gd name="connsiteY2" fmla="*/ 1512599 h 6858000"/>
              <a:gd name="connsiteX3" fmla="*/ 932173 w 2632012"/>
              <a:gd name="connsiteY3" fmla="*/ 1512545 h 6858000"/>
              <a:gd name="connsiteX4" fmla="*/ 1207569 w 2632012"/>
              <a:gd name="connsiteY4" fmla="*/ 0 h 6858000"/>
              <a:gd name="connsiteX5" fmla="*/ 2632012 w 2632012"/>
              <a:gd name="connsiteY5" fmla="*/ 0 h 6858000"/>
              <a:gd name="connsiteX6" fmla="*/ 2632012 w 2632012"/>
              <a:gd name="connsiteY6" fmla="*/ 6858000 h 6858000"/>
              <a:gd name="connsiteX7" fmla="*/ 13514 w 2632012"/>
              <a:gd name="connsiteY7" fmla="*/ 6858000 h 6858000"/>
              <a:gd name="connsiteX8" fmla="*/ 13170 w 2632012"/>
              <a:gd name="connsiteY8" fmla="*/ 6812829 h 6858000"/>
              <a:gd name="connsiteX9" fmla="*/ 20332 w 2632012"/>
              <a:gd name="connsiteY9" fmla="*/ 6760689 h 6858000"/>
              <a:gd name="connsiteX10" fmla="*/ 25596 w 2632012"/>
              <a:gd name="connsiteY10" fmla="*/ 6721251 h 6858000"/>
              <a:gd name="connsiteX11" fmla="*/ 22507 w 2632012"/>
              <a:gd name="connsiteY11" fmla="*/ 6650499 h 6858000"/>
              <a:gd name="connsiteX12" fmla="*/ 22444 w 2632012"/>
              <a:gd name="connsiteY12" fmla="*/ 6604241 h 6858000"/>
              <a:gd name="connsiteX13" fmla="*/ 31867 w 2632012"/>
              <a:gd name="connsiteY13" fmla="*/ 6559984 h 6858000"/>
              <a:gd name="connsiteX14" fmla="*/ 38635 w 2632012"/>
              <a:gd name="connsiteY14" fmla="*/ 6515473 h 6858000"/>
              <a:gd name="connsiteX15" fmla="*/ 38467 w 2632012"/>
              <a:gd name="connsiteY15" fmla="*/ 6463736 h 6858000"/>
              <a:gd name="connsiteX16" fmla="*/ 38052 w 2632012"/>
              <a:gd name="connsiteY16" fmla="*/ 6432794 h 6858000"/>
              <a:gd name="connsiteX17" fmla="*/ 80445 w 2632012"/>
              <a:gd name="connsiteY17" fmla="*/ 6301309 h 6858000"/>
              <a:gd name="connsiteX18" fmla="*/ 138157 w 2632012"/>
              <a:gd name="connsiteY18" fmla="*/ 6257030 h 6858000"/>
              <a:gd name="connsiteX19" fmla="*/ 170419 w 2632012"/>
              <a:gd name="connsiteY19" fmla="*/ 6171255 h 6858000"/>
              <a:gd name="connsiteX20" fmla="*/ 164027 w 2632012"/>
              <a:gd name="connsiteY20" fmla="*/ 6164357 h 6858000"/>
              <a:gd name="connsiteX21" fmla="*/ 213309 w 2632012"/>
              <a:gd name="connsiteY21" fmla="*/ 6109331 h 6858000"/>
              <a:gd name="connsiteX22" fmla="*/ 220409 w 2632012"/>
              <a:gd name="connsiteY22" fmla="*/ 6022287 h 6858000"/>
              <a:gd name="connsiteX23" fmla="*/ 219615 w 2632012"/>
              <a:gd name="connsiteY23" fmla="*/ 5557777 h 6858000"/>
              <a:gd name="connsiteX24" fmla="*/ 245711 w 2632012"/>
              <a:gd name="connsiteY24" fmla="*/ 5066230 h 6858000"/>
              <a:gd name="connsiteX25" fmla="*/ 276721 w 2632012"/>
              <a:gd name="connsiteY25" fmla="*/ 4162848 h 6858000"/>
              <a:gd name="connsiteX26" fmla="*/ 343082 w 2632012"/>
              <a:gd name="connsiteY26" fmla="*/ 3059377 h 6858000"/>
              <a:gd name="connsiteX27" fmla="*/ 369630 w 2632012"/>
              <a:gd name="connsiteY27" fmla="*/ 2692043 h 6858000"/>
              <a:gd name="connsiteX28" fmla="*/ 435324 w 2632012"/>
              <a:gd name="connsiteY28" fmla="*/ 2520083 h 6858000"/>
              <a:gd name="connsiteX29" fmla="*/ 482259 w 2632012"/>
              <a:gd name="connsiteY29" fmla="*/ 2336178 h 6858000"/>
              <a:gd name="connsiteX30" fmla="*/ 569515 w 2632012"/>
              <a:gd name="connsiteY30" fmla="*/ 2091909 h 6858000"/>
              <a:gd name="connsiteX31" fmla="*/ 638163 w 2632012"/>
              <a:gd name="connsiteY31" fmla="*/ 1994147 h 6858000"/>
              <a:gd name="connsiteX32" fmla="*/ 737312 w 2632012"/>
              <a:gd name="connsiteY32" fmla="*/ 1871408 h 6858000"/>
              <a:gd name="connsiteX33" fmla="*/ 788501 w 2632012"/>
              <a:gd name="connsiteY33" fmla="*/ 1793826 h 6858000"/>
              <a:gd name="connsiteX34" fmla="*/ 819432 w 2632012"/>
              <a:gd name="connsiteY34" fmla="*/ 1746824 h 6858000"/>
              <a:gd name="connsiteX35" fmla="*/ 843936 w 2632012"/>
              <a:gd name="connsiteY35" fmla="*/ 1697348 h 6858000"/>
              <a:gd name="connsiteX36" fmla="*/ 846526 w 2632012"/>
              <a:gd name="connsiteY36" fmla="*/ 1659754 h 6858000"/>
              <a:gd name="connsiteX37" fmla="*/ 873830 w 2632012"/>
              <a:gd name="connsiteY37" fmla="*/ 1628041 h 6858000"/>
              <a:gd name="connsiteX38" fmla="*/ 890626 w 2632012"/>
              <a:gd name="connsiteY38" fmla="*/ 1599883 h 6858000"/>
              <a:gd name="connsiteX39" fmla="*/ 921288 w 2632012"/>
              <a:gd name="connsiteY39" fmla="*/ 1579569 h 6858000"/>
              <a:gd name="connsiteX40" fmla="*/ 920756 w 2632012"/>
              <a:gd name="connsiteY40" fmla="*/ 1537369 h 6858000"/>
              <a:gd name="connsiteX41" fmla="*/ 946290 w 2632012"/>
              <a:gd name="connsiteY41" fmla="*/ 1514308 h 6858000"/>
              <a:gd name="connsiteX42" fmla="*/ 932462 w 2632012"/>
              <a:gd name="connsiteY42" fmla="*/ 1512581 h 6858000"/>
              <a:gd name="connsiteX43" fmla="*/ 940652 w 2632012"/>
              <a:gd name="connsiteY43" fmla="*/ 1510839 h 6858000"/>
              <a:gd name="connsiteX44" fmla="*/ 950739 w 2632012"/>
              <a:gd name="connsiteY44" fmla="*/ 1503635 h 6858000"/>
              <a:gd name="connsiteX45" fmla="*/ 966405 w 2632012"/>
              <a:gd name="connsiteY45" fmla="*/ 1439967 h 6858000"/>
              <a:gd name="connsiteX46" fmla="*/ 973516 w 2632012"/>
              <a:gd name="connsiteY46" fmla="*/ 1389073 h 6858000"/>
              <a:gd name="connsiteX47" fmla="*/ 986960 w 2632012"/>
              <a:gd name="connsiteY47" fmla="*/ 1351857 h 6858000"/>
              <a:gd name="connsiteX48" fmla="*/ 987761 w 2632012"/>
              <a:gd name="connsiteY48" fmla="*/ 1363479 h 6858000"/>
              <a:gd name="connsiteX49" fmla="*/ 989043 w 2632012"/>
              <a:gd name="connsiteY49" fmla="*/ 1346093 h 6858000"/>
              <a:gd name="connsiteX50" fmla="*/ 986960 w 2632012"/>
              <a:gd name="connsiteY50" fmla="*/ 1351857 h 6858000"/>
              <a:gd name="connsiteX51" fmla="*/ 985769 w 2632012"/>
              <a:gd name="connsiteY51" fmla="*/ 1334556 h 6858000"/>
              <a:gd name="connsiteX52" fmla="*/ 982507 w 2632012"/>
              <a:gd name="connsiteY52" fmla="*/ 1216698 h 6858000"/>
              <a:gd name="connsiteX53" fmla="*/ 984836 w 2632012"/>
              <a:gd name="connsiteY53" fmla="*/ 1082381 h 6858000"/>
              <a:gd name="connsiteX54" fmla="*/ 993140 w 2632012"/>
              <a:gd name="connsiteY54" fmla="*/ 1043366 h 6858000"/>
              <a:gd name="connsiteX55" fmla="*/ 995544 w 2632012"/>
              <a:gd name="connsiteY55" fmla="*/ 972540 h 6858000"/>
              <a:gd name="connsiteX56" fmla="*/ 1028500 w 2632012"/>
              <a:gd name="connsiteY56" fmla="*/ 923945 h 6858000"/>
              <a:gd name="connsiteX57" fmla="*/ 1022082 w 2632012"/>
              <a:gd name="connsiteY57" fmla="*/ 838835 h 6858000"/>
              <a:gd name="connsiteX58" fmla="*/ 1025925 w 2632012"/>
              <a:gd name="connsiteY58" fmla="*/ 787183 h 6858000"/>
              <a:gd name="connsiteX59" fmla="*/ 1027904 w 2632012"/>
              <a:gd name="connsiteY59" fmla="*/ 756272 h 6858000"/>
              <a:gd name="connsiteX60" fmla="*/ 1088796 w 2632012"/>
              <a:gd name="connsiteY60" fmla="*/ 641639 h 6858000"/>
              <a:gd name="connsiteX61" fmla="*/ 1164389 w 2632012"/>
              <a:gd name="connsiteY61" fmla="*/ 545140 h 6858000"/>
              <a:gd name="connsiteX62" fmla="*/ 1225321 w 2632012"/>
              <a:gd name="connsiteY62" fmla="*/ 413843 h 6858000"/>
              <a:gd name="connsiteX63" fmla="*/ 1241477 w 2632012"/>
              <a:gd name="connsiteY63" fmla="*/ 358607 h 6858000"/>
              <a:gd name="connsiteX64" fmla="*/ 1246119 w 2632012"/>
              <a:gd name="connsiteY64" fmla="*/ 254866 h 6858000"/>
              <a:gd name="connsiteX65" fmla="*/ 1266837 w 2632012"/>
              <a:gd name="connsiteY65" fmla="*/ 161517 h 6858000"/>
              <a:gd name="connsiteX66" fmla="*/ 1315021 w 2632012"/>
              <a:gd name="connsiteY66" fmla="*/ 54455 h 6858000"/>
              <a:gd name="connsiteX67" fmla="*/ 1319335 w 2632012"/>
              <a:gd name="connsiteY67" fmla="*/ 8880 h 6858000"/>
              <a:gd name="connsiteX68" fmla="*/ 1316402 w 2632012"/>
              <a:gd name="connsiteY68" fmla="*/ 852 h 6858000"/>
              <a:gd name="connsiteX69" fmla="*/ 1207569 w 2632012"/>
              <a:gd name="connsiteY69" fmla="*/ 0 h 6858000"/>
              <a:gd name="connsiteX0" fmla="*/ 932173 w 2632012"/>
              <a:gd name="connsiteY0" fmla="*/ 1512545 h 6858000"/>
              <a:gd name="connsiteX1" fmla="*/ 932462 w 2632012"/>
              <a:gd name="connsiteY1" fmla="*/ 1512581 h 6858000"/>
              <a:gd name="connsiteX2" fmla="*/ 932378 w 2632012"/>
              <a:gd name="connsiteY2" fmla="*/ 1512599 h 6858000"/>
              <a:gd name="connsiteX3" fmla="*/ 932173 w 2632012"/>
              <a:gd name="connsiteY3" fmla="*/ 1512545 h 6858000"/>
              <a:gd name="connsiteX4" fmla="*/ 1207569 w 2632012"/>
              <a:gd name="connsiteY4" fmla="*/ 0 h 6858000"/>
              <a:gd name="connsiteX5" fmla="*/ 2632012 w 2632012"/>
              <a:gd name="connsiteY5" fmla="*/ 0 h 6858000"/>
              <a:gd name="connsiteX6" fmla="*/ 2632012 w 2632012"/>
              <a:gd name="connsiteY6" fmla="*/ 6858000 h 6858000"/>
              <a:gd name="connsiteX7" fmla="*/ 13514 w 2632012"/>
              <a:gd name="connsiteY7" fmla="*/ 6858000 h 6858000"/>
              <a:gd name="connsiteX8" fmla="*/ 13170 w 2632012"/>
              <a:gd name="connsiteY8" fmla="*/ 6812829 h 6858000"/>
              <a:gd name="connsiteX9" fmla="*/ 20332 w 2632012"/>
              <a:gd name="connsiteY9" fmla="*/ 6760689 h 6858000"/>
              <a:gd name="connsiteX10" fmla="*/ 25596 w 2632012"/>
              <a:gd name="connsiteY10" fmla="*/ 6721251 h 6858000"/>
              <a:gd name="connsiteX11" fmla="*/ 22507 w 2632012"/>
              <a:gd name="connsiteY11" fmla="*/ 6650499 h 6858000"/>
              <a:gd name="connsiteX12" fmla="*/ 22444 w 2632012"/>
              <a:gd name="connsiteY12" fmla="*/ 6604241 h 6858000"/>
              <a:gd name="connsiteX13" fmla="*/ 31867 w 2632012"/>
              <a:gd name="connsiteY13" fmla="*/ 6559984 h 6858000"/>
              <a:gd name="connsiteX14" fmla="*/ 38635 w 2632012"/>
              <a:gd name="connsiteY14" fmla="*/ 6515473 h 6858000"/>
              <a:gd name="connsiteX15" fmla="*/ 38467 w 2632012"/>
              <a:gd name="connsiteY15" fmla="*/ 6463736 h 6858000"/>
              <a:gd name="connsiteX16" fmla="*/ 38052 w 2632012"/>
              <a:gd name="connsiteY16" fmla="*/ 6432794 h 6858000"/>
              <a:gd name="connsiteX17" fmla="*/ 80445 w 2632012"/>
              <a:gd name="connsiteY17" fmla="*/ 6301309 h 6858000"/>
              <a:gd name="connsiteX18" fmla="*/ 138157 w 2632012"/>
              <a:gd name="connsiteY18" fmla="*/ 6257030 h 6858000"/>
              <a:gd name="connsiteX19" fmla="*/ 170419 w 2632012"/>
              <a:gd name="connsiteY19" fmla="*/ 6171255 h 6858000"/>
              <a:gd name="connsiteX20" fmla="*/ 164027 w 2632012"/>
              <a:gd name="connsiteY20" fmla="*/ 6164357 h 6858000"/>
              <a:gd name="connsiteX21" fmla="*/ 213309 w 2632012"/>
              <a:gd name="connsiteY21" fmla="*/ 6109331 h 6858000"/>
              <a:gd name="connsiteX22" fmla="*/ 208456 w 2632012"/>
              <a:gd name="connsiteY22" fmla="*/ 5878851 h 6858000"/>
              <a:gd name="connsiteX23" fmla="*/ 219615 w 2632012"/>
              <a:gd name="connsiteY23" fmla="*/ 5557777 h 6858000"/>
              <a:gd name="connsiteX24" fmla="*/ 245711 w 2632012"/>
              <a:gd name="connsiteY24" fmla="*/ 5066230 h 6858000"/>
              <a:gd name="connsiteX25" fmla="*/ 276721 w 2632012"/>
              <a:gd name="connsiteY25" fmla="*/ 4162848 h 6858000"/>
              <a:gd name="connsiteX26" fmla="*/ 343082 w 2632012"/>
              <a:gd name="connsiteY26" fmla="*/ 3059377 h 6858000"/>
              <a:gd name="connsiteX27" fmla="*/ 369630 w 2632012"/>
              <a:gd name="connsiteY27" fmla="*/ 2692043 h 6858000"/>
              <a:gd name="connsiteX28" fmla="*/ 435324 w 2632012"/>
              <a:gd name="connsiteY28" fmla="*/ 2520083 h 6858000"/>
              <a:gd name="connsiteX29" fmla="*/ 482259 w 2632012"/>
              <a:gd name="connsiteY29" fmla="*/ 2336178 h 6858000"/>
              <a:gd name="connsiteX30" fmla="*/ 569515 w 2632012"/>
              <a:gd name="connsiteY30" fmla="*/ 2091909 h 6858000"/>
              <a:gd name="connsiteX31" fmla="*/ 638163 w 2632012"/>
              <a:gd name="connsiteY31" fmla="*/ 1994147 h 6858000"/>
              <a:gd name="connsiteX32" fmla="*/ 737312 w 2632012"/>
              <a:gd name="connsiteY32" fmla="*/ 1871408 h 6858000"/>
              <a:gd name="connsiteX33" fmla="*/ 788501 w 2632012"/>
              <a:gd name="connsiteY33" fmla="*/ 1793826 h 6858000"/>
              <a:gd name="connsiteX34" fmla="*/ 819432 w 2632012"/>
              <a:gd name="connsiteY34" fmla="*/ 1746824 h 6858000"/>
              <a:gd name="connsiteX35" fmla="*/ 843936 w 2632012"/>
              <a:gd name="connsiteY35" fmla="*/ 1697348 h 6858000"/>
              <a:gd name="connsiteX36" fmla="*/ 846526 w 2632012"/>
              <a:gd name="connsiteY36" fmla="*/ 1659754 h 6858000"/>
              <a:gd name="connsiteX37" fmla="*/ 873830 w 2632012"/>
              <a:gd name="connsiteY37" fmla="*/ 1628041 h 6858000"/>
              <a:gd name="connsiteX38" fmla="*/ 890626 w 2632012"/>
              <a:gd name="connsiteY38" fmla="*/ 1599883 h 6858000"/>
              <a:gd name="connsiteX39" fmla="*/ 921288 w 2632012"/>
              <a:gd name="connsiteY39" fmla="*/ 1579569 h 6858000"/>
              <a:gd name="connsiteX40" fmla="*/ 920756 w 2632012"/>
              <a:gd name="connsiteY40" fmla="*/ 1537369 h 6858000"/>
              <a:gd name="connsiteX41" fmla="*/ 946290 w 2632012"/>
              <a:gd name="connsiteY41" fmla="*/ 1514308 h 6858000"/>
              <a:gd name="connsiteX42" fmla="*/ 932462 w 2632012"/>
              <a:gd name="connsiteY42" fmla="*/ 1512581 h 6858000"/>
              <a:gd name="connsiteX43" fmla="*/ 940652 w 2632012"/>
              <a:gd name="connsiteY43" fmla="*/ 1510839 h 6858000"/>
              <a:gd name="connsiteX44" fmla="*/ 950739 w 2632012"/>
              <a:gd name="connsiteY44" fmla="*/ 1503635 h 6858000"/>
              <a:gd name="connsiteX45" fmla="*/ 966405 w 2632012"/>
              <a:gd name="connsiteY45" fmla="*/ 1439967 h 6858000"/>
              <a:gd name="connsiteX46" fmla="*/ 973516 w 2632012"/>
              <a:gd name="connsiteY46" fmla="*/ 1389073 h 6858000"/>
              <a:gd name="connsiteX47" fmla="*/ 986960 w 2632012"/>
              <a:gd name="connsiteY47" fmla="*/ 1351857 h 6858000"/>
              <a:gd name="connsiteX48" fmla="*/ 987761 w 2632012"/>
              <a:gd name="connsiteY48" fmla="*/ 1363479 h 6858000"/>
              <a:gd name="connsiteX49" fmla="*/ 989043 w 2632012"/>
              <a:gd name="connsiteY49" fmla="*/ 1346093 h 6858000"/>
              <a:gd name="connsiteX50" fmla="*/ 986960 w 2632012"/>
              <a:gd name="connsiteY50" fmla="*/ 1351857 h 6858000"/>
              <a:gd name="connsiteX51" fmla="*/ 985769 w 2632012"/>
              <a:gd name="connsiteY51" fmla="*/ 1334556 h 6858000"/>
              <a:gd name="connsiteX52" fmla="*/ 982507 w 2632012"/>
              <a:gd name="connsiteY52" fmla="*/ 1216698 h 6858000"/>
              <a:gd name="connsiteX53" fmla="*/ 984836 w 2632012"/>
              <a:gd name="connsiteY53" fmla="*/ 1082381 h 6858000"/>
              <a:gd name="connsiteX54" fmla="*/ 993140 w 2632012"/>
              <a:gd name="connsiteY54" fmla="*/ 1043366 h 6858000"/>
              <a:gd name="connsiteX55" fmla="*/ 995544 w 2632012"/>
              <a:gd name="connsiteY55" fmla="*/ 972540 h 6858000"/>
              <a:gd name="connsiteX56" fmla="*/ 1028500 w 2632012"/>
              <a:gd name="connsiteY56" fmla="*/ 923945 h 6858000"/>
              <a:gd name="connsiteX57" fmla="*/ 1022082 w 2632012"/>
              <a:gd name="connsiteY57" fmla="*/ 838835 h 6858000"/>
              <a:gd name="connsiteX58" fmla="*/ 1025925 w 2632012"/>
              <a:gd name="connsiteY58" fmla="*/ 787183 h 6858000"/>
              <a:gd name="connsiteX59" fmla="*/ 1027904 w 2632012"/>
              <a:gd name="connsiteY59" fmla="*/ 756272 h 6858000"/>
              <a:gd name="connsiteX60" fmla="*/ 1088796 w 2632012"/>
              <a:gd name="connsiteY60" fmla="*/ 641639 h 6858000"/>
              <a:gd name="connsiteX61" fmla="*/ 1164389 w 2632012"/>
              <a:gd name="connsiteY61" fmla="*/ 545140 h 6858000"/>
              <a:gd name="connsiteX62" fmla="*/ 1225321 w 2632012"/>
              <a:gd name="connsiteY62" fmla="*/ 413843 h 6858000"/>
              <a:gd name="connsiteX63" fmla="*/ 1241477 w 2632012"/>
              <a:gd name="connsiteY63" fmla="*/ 358607 h 6858000"/>
              <a:gd name="connsiteX64" fmla="*/ 1246119 w 2632012"/>
              <a:gd name="connsiteY64" fmla="*/ 254866 h 6858000"/>
              <a:gd name="connsiteX65" fmla="*/ 1266837 w 2632012"/>
              <a:gd name="connsiteY65" fmla="*/ 161517 h 6858000"/>
              <a:gd name="connsiteX66" fmla="*/ 1315021 w 2632012"/>
              <a:gd name="connsiteY66" fmla="*/ 54455 h 6858000"/>
              <a:gd name="connsiteX67" fmla="*/ 1319335 w 2632012"/>
              <a:gd name="connsiteY67" fmla="*/ 8880 h 6858000"/>
              <a:gd name="connsiteX68" fmla="*/ 1316402 w 2632012"/>
              <a:gd name="connsiteY68" fmla="*/ 852 h 6858000"/>
              <a:gd name="connsiteX69" fmla="*/ 1207569 w 2632012"/>
              <a:gd name="connsiteY6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632012" h="6858000">
                <a:moveTo>
                  <a:pt x="932173" y="1512545"/>
                </a:moveTo>
                <a:lnTo>
                  <a:pt x="932462" y="1512581"/>
                </a:lnTo>
                <a:lnTo>
                  <a:pt x="932378" y="1512599"/>
                </a:lnTo>
                <a:cubicBezTo>
                  <a:pt x="930618" y="1512681"/>
                  <a:pt x="930202" y="1512462"/>
                  <a:pt x="932173" y="1512545"/>
                </a:cubicBezTo>
                <a:close/>
                <a:moveTo>
                  <a:pt x="1207569" y="0"/>
                </a:moveTo>
                <a:lnTo>
                  <a:pt x="2632012" y="0"/>
                </a:lnTo>
                <a:lnTo>
                  <a:pt x="2632012" y="6858000"/>
                </a:lnTo>
                <a:lnTo>
                  <a:pt x="13514" y="6858000"/>
                </a:lnTo>
                <a:cubicBezTo>
                  <a:pt x="13399" y="6842943"/>
                  <a:pt x="13285" y="6827886"/>
                  <a:pt x="13170" y="6812829"/>
                </a:cubicBezTo>
                <a:cubicBezTo>
                  <a:pt x="12714" y="6794763"/>
                  <a:pt x="13524" y="6777517"/>
                  <a:pt x="20332" y="6760689"/>
                </a:cubicBezTo>
                <a:cubicBezTo>
                  <a:pt x="10828" y="6746468"/>
                  <a:pt x="7794" y="6733277"/>
                  <a:pt x="25596" y="6721251"/>
                </a:cubicBezTo>
                <a:cubicBezTo>
                  <a:pt x="24143" y="6683539"/>
                  <a:pt x="1631" y="6673595"/>
                  <a:pt x="22507" y="6650499"/>
                </a:cubicBezTo>
                <a:cubicBezTo>
                  <a:pt x="-25124" y="6620536"/>
                  <a:pt x="16765" y="6629253"/>
                  <a:pt x="22444" y="6604241"/>
                </a:cubicBezTo>
                <a:cubicBezTo>
                  <a:pt x="28668" y="6588866"/>
                  <a:pt x="29169" y="6574778"/>
                  <a:pt x="31867" y="6559984"/>
                </a:cubicBezTo>
                <a:cubicBezTo>
                  <a:pt x="4443" y="6566661"/>
                  <a:pt x="62924" y="6515664"/>
                  <a:pt x="38635" y="6515473"/>
                </a:cubicBezTo>
                <a:cubicBezTo>
                  <a:pt x="72259" y="6495428"/>
                  <a:pt x="29118" y="6488543"/>
                  <a:pt x="38467" y="6463736"/>
                </a:cubicBezTo>
                <a:cubicBezTo>
                  <a:pt x="50944" y="6451623"/>
                  <a:pt x="52742" y="6443270"/>
                  <a:pt x="38052" y="6432794"/>
                </a:cubicBezTo>
                <a:cubicBezTo>
                  <a:pt x="98939" y="6376824"/>
                  <a:pt x="58603" y="6351821"/>
                  <a:pt x="80445" y="6301309"/>
                </a:cubicBezTo>
                <a:cubicBezTo>
                  <a:pt x="103917" y="6257537"/>
                  <a:pt x="78836" y="6301310"/>
                  <a:pt x="138157" y="6257030"/>
                </a:cubicBezTo>
                <a:cubicBezTo>
                  <a:pt x="155187" y="6248574"/>
                  <a:pt x="166108" y="6186701"/>
                  <a:pt x="170419" y="6171255"/>
                </a:cubicBezTo>
                <a:cubicBezTo>
                  <a:pt x="174731" y="6155809"/>
                  <a:pt x="166522" y="6166390"/>
                  <a:pt x="164027" y="6164357"/>
                </a:cubicBezTo>
                <a:cubicBezTo>
                  <a:pt x="206228" y="6137678"/>
                  <a:pt x="184454" y="6121750"/>
                  <a:pt x="213309" y="6109331"/>
                </a:cubicBezTo>
                <a:cubicBezTo>
                  <a:pt x="224262" y="6067371"/>
                  <a:pt x="183175" y="5890445"/>
                  <a:pt x="208456" y="5878851"/>
                </a:cubicBezTo>
                <a:cubicBezTo>
                  <a:pt x="225886" y="5808435"/>
                  <a:pt x="192379" y="5574013"/>
                  <a:pt x="219615" y="5557777"/>
                </a:cubicBezTo>
                <a:lnTo>
                  <a:pt x="245711" y="5066230"/>
                </a:lnTo>
                <a:cubicBezTo>
                  <a:pt x="117719" y="4582016"/>
                  <a:pt x="230524" y="4647254"/>
                  <a:pt x="276721" y="4162848"/>
                </a:cubicBezTo>
                <a:lnTo>
                  <a:pt x="343082" y="3059377"/>
                </a:lnTo>
                <a:cubicBezTo>
                  <a:pt x="347947" y="2889121"/>
                  <a:pt x="364765" y="2862299"/>
                  <a:pt x="369630" y="2692043"/>
                </a:cubicBezTo>
                <a:cubicBezTo>
                  <a:pt x="369393" y="2690043"/>
                  <a:pt x="435560" y="2522082"/>
                  <a:pt x="435324" y="2520083"/>
                </a:cubicBezTo>
                <a:lnTo>
                  <a:pt x="482259" y="2336178"/>
                </a:lnTo>
                <a:cubicBezTo>
                  <a:pt x="516201" y="2267350"/>
                  <a:pt x="537443" y="2148254"/>
                  <a:pt x="569515" y="2091909"/>
                </a:cubicBezTo>
                <a:cubicBezTo>
                  <a:pt x="629286" y="2030534"/>
                  <a:pt x="622061" y="2045605"/>
                  <a:pt x="638163" y="1994147"/>
                </a:cubicBezTo>
                <a:cubicBezTo>
                  <a:pt x="633178" y="1967912"/>
                  <a:pt x="705417" y="1945185"/>
                  <a:pt x="737312" y="1871408"/>
                </a:cubicBezTo>
                <a:cubicBezTo>
                  <a:pt x="759407" y="1814663"/>
                  <a:pt x="795838" y="1856475"/>
                  <a:pt x="788501" y="1793826"/>
                </a:cubicBezTo>
                <a:cubicBezTo>
                  <a:pt x="796402" y="1792725"/>
                  <a:pt x="813276" y="1750182"/>
                  <a:pt x="819432" y="1746824"/>
                </a:cubicBezTo>
                <a:lnTo>
                  <a:pt x="843936" y="1697348"/>
                </a:lnTo>
                <a:cubicBezTo>
                  <a:pt x="847635" y="1681502"/>
                  <a:pt x="845709" y="1667584"/>
                  <a:pt x="846526" y="1659754"/>
                </a:cubicBezTo>
                <a:lnTo>
                  <a:pt x="873830" y="1628041"/>
                </a:lnTo>
                <a:lnTo>
                  <a:pt x="890626" y="1599883"/>
                </a:lnTo>
                <a:lnTo>
                  <a:pt x="921288" y="1579569"/>
                </a:lnTo>
                <a:cubicBezTo>
                  <a:pt x="921111" y="1565502"/>
                  <a:pt x="920933" y="1551436"/>
                  <a:pt x="920756" y="1537369"/>
                </a:cubicBezTo>
                <a:cubicBezTo>
                  <a:pt x="918173" y="1533598"/>
                  <a:pt x="943194" y="1519497"/>
                  <a:pt x="946290" y="1514308"/>
                </a:cubicBezTo>
                <a:lnTo>
                  <a:pt x="932462" y="1512581"/>
                </a:lnTo>
                <a:lnTo>
                  <a:pt x="940652" y="1510839"/>
                </a:lnTo>
                <a:cubicBezTo>
                  <a:pt x="944059" y="1509546"/>
                  <a:pt x="947769" y="1507347"/>
                  <a:pt x="950739" y="1503635"/>
                </a:cubicBezTo>
                <a:lnTo>
                  <a:pt x="966405" y="1439967"/>
                </a:lnTo>
                <a:cubicBezTo>
                  <a:pt x="966567" y="1437915"/>
                  <a:pt x="970755" y="1392639"/>
                  <a:pt x="973516" y="1389073"/>
                </a:cubicBezTo>
                <a:lnTo>
                  <a:pt x="986960" y="1351857"/>
                </a:lnTo>
                <a:lnTo>
                  <a:pt x="987761" y="1363479"/>
                </a:lnTo>
                <a:cubicBezTo>
                  <a:pt x="987046" y="1391389"/>
                  <a:pt x="991418" y="1341827"/>
                  <a:pt x="989043" y="1346093"/>
                </a:cubicBezTo>
                <a:lnTo>
                  <a:pt x="986960" y="1351857"/>
                </a:lnTo>
                <a:lnTo>
                  <a:pt x="985769" y="1334556"/>
                </a:lnTo>
                <a:cubicBezTo>
                  <a:pt x="983992" y="1300062"/>
                  <a:pt x="982872" y="1251835"/>
                  <a:pt x="982507" y="1216698"/>
                </a:cubicBezTo>
                <a:cubicBezTo>
                  <a:pt x="989105" y="1176777"/>
                  <a:pt x="968656" y="1115073"/>
                  <a:pt x="984836" y="1082381"/>
                </a:cubicBezTo>
                <a:cubicBezTo>
                  <a:pt x="976467" y="1067557"/>
                  <a:pt x="974466" y="1054191"/>
                  <a:pt x="993140" y="1043366"/>
                </a:cubicBezTo>
                <a:cubicBezTo>
                  <a:pt x="994613" y="1005627"/>
                  <a:pt x="972947" y="994211"/>
                  <a:pt x="995544" y="972540"/>
                </a:cubicBezTo>
                <a:cubicBezTo>
                  <a:pt x="1001437" y="952637"/>
                  <a:pt x="1021106" y="938879"/>
                  <a:pt x="1028500" y="923945"/>
                </a:cubicBezTo>
                <a:cubicBezTo>
                  <a:pt x="1032923" y="901661"/>
                  <a:pt x="1022511" y="861628"/>
                  <a:pt x="1022082" y="838835"/>
                </a:cubicBezTo>
                <a:cubicBezTo>
                  <a:pt x="1057150" y="821053"/>
                  <a:pt x="1014683" y="811325"/>
                  <a:pt x="1025925" y="787183"/>
                </a:cubicBezTo>
                <a:cubicBezTo>
                  <a:pt x="1039299" y="775919"/>
                  <a:pt x="1041738" y="767701"/>
                  <a:pt x="1027904" y="756272"/>
                </a:cubicBezTo>
                <a:cubicBezTo>
                  <a:pt x="1092931" y="704439"/>
                  <a:pt x="1063111" y="690611"/>
                  <a:pt x="1088796" y="641639"/>
                </a:cubicBezTo>
                <a:cubicBezTo>
                  <a:pt x="1115586" y="599503"/>
                  <a:pt x="1101832" y="585408"/>
                  <a:pt x="1164389" y="545140"/>
                </a:cubicBezTo>
                <a:cubicBezTo>
                  <a:pt x="1183904" y="515341"/>
                  <a:pt x="1212474" y="444932"/>
                  <a:pt x="1225321" y="413843"/>
                </a:cubicBezTo>
                <a:cubicBezTo>
                  <a:pt x="1235550" y="389613"/>
                  <a:pt x="1230254" y="392779"/>
                  <a:pt x="1241477" y="358607"/>
                </a:cubicBezTo>
                <a:cubicBezTo>
                  <a:pt x="1244505" y="325057"/>
                  <a:pt x="1241891" y="287714"/>
                  <a:pt x="1246119" y="254866"/>
                </a:cubicBezTo>
                <a:cubicBezTo>
                  <a:pt x="1250325" y="233178"/>
                  <a:pt x="1255354" y="194919"/>
                  <a:pt x="1266837" y="161517"/>
                </a:cubicBezTo>
                <a:cubicBezTo>
                  <a:pt x="1312077" y="135871"/>
                  <a:pt x="1280314" y="75805"/>
                  <a:pt x="1315021" y="54455"/>
                </a:cubicBezTo>
                <a:cubicBezTo>
                  <a:pt x="1325412" y="38765"/>
                  <a:pt x="1323873" y="23602"/>
                  <a:pt x="1319335" y="8880"/>
                </a:cubicBezTo>
                <a:lnTo>
                  <a:pt x="1316402" y="852"/>
                </a:lnTo>
                <a:lnTo>
                  <a:pt x="1207569"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A98D10B-1FAE-196A-240F-F8585A1C20A8}"/>
              </a:ext>
            </a:extLst>
          </p:cNvPr>
          <p:cNvSpPr>
            <a:spLocks noGrp="1"/>
          </p:cNvSpPr>
          <p:nvPr>
            <p:ph type="title"/>
          </p:nvPr>
        </p:nvSpPr>
        <p:spPr>
          <a:xfrm>
            <a:off x="1137038" y="609597"/>
            <a:ext cx="9770022" cy="1330841"/>
          </a:xfrm>
        </p:spPr>
        <p:txBody>
          <a:bodyPr>
            <a:normAutofit/>
          </a:bodyPr>
          <a:lstStyle/>
          <a:p>
            <a:r>
              <a:rPr lang="en-US" b="1" dirty="0">
                <a:cs typeface="Calibri Light"/>
              </a:rPr>
              <a:t>Cont....</a:t>
            </a:r>
            <a:endParaRPr lang="en-US" b="1" dirty="0"/>
          </a:p>
        </p:txBody>
      </p:sp>
      <p:sp>
        <p:nvSpPr>
          <p:cNvPr id="3" name="Content Placeholder 2">
            <a:extLst>
              <a:ext uri="{FF2B5EF4-FFF2-40B4-BE49-F238E27FC236}">
                <a16:creationId xmlns:a16="http://schemas.microsoft.com/office/drawing/2014/main" id="{45528ADB-2B1E-F533-9282-F5806C3336C0}"/>
              </a:ext>
            </a:extLst>
          </p:cNvPr>
          <p:cNvSpPr>
            <a:spLocks noGrp="1"/>
          </p:cNvSpPr>
          <p:nvPr>
            <p:ph idx="1"/>
          </p:nvPr>
        </p:nvSpPr>
        <p:spPr>
          <a:xfrm>
            <a:off x="873631" y="1620249"/>
            <a:ext cx="6214377" cy="4679994"/>
          </a:xfrm>
        </p:spPr>
        <p:txBody>
          <a:bodyPr vert="horz" lIns="91440" tIns="45720" rIns="91440" bIns="45720" rtlCol="0" anchor="t">
            <a:noAutofit/>
          </a:bodyPr>
          <a:lstStyle/>
          <a:p>
            <a:pPr>
              <a:buFont typeface="Arial,Sans-Serif"/>
              <a:buChar char="•"/>
            </a:pPr>
            <a:r>
              <a:rPr lang="en-US" sz="1500" b="1" dirty="0">
                <a:cs typeface="Calibri" panose="020F0502020204030204"/>
              </a:rPr>
              <a:t>Power:</a:t>
            </a:r>
            <a:r>
              <a:rPr lang="en-US" sz="1500" dirty="0">
                <a:cs typeface="Calibri" panose="020F0502020204030204"/>
              </a:rPr>
              <a:t> measures the power generated by the turbine.</a:t>
            </a:r>
          </a:p>
          <a:p>
            <a:pPr>
              <a:buFont typeface="Arial,Sans-Serif"/>
              <a:buChar char="•"/>
            </a:pPr>
            <a:r>
              <a:rPr lang="en-US" sz="1500" b="1" dirty="0" err="1">
                <a:cs typeface="Calibri" panose="020F0502020204030204"/>
              </a:rPr>
              <a:t>YAW_Bearing_THRUST</a:t>
            </a:r>
            <a:r>
              <a:rPr lang="en-US" sz="1500" b="1" dirty="0">
                <a:cs typeface="Calibri" panose="020F0502020204030204"/>
              </a:rPr>
              <a:t>:</a:t>
            </a:r>
            <a:r>
              <a:rPr lang="en-US" sz="1500" dirty="0">
                <a:cs typeface="Calibri" panose="020F0502020204030204"/>
              </a:rPr>
              <a:t> measures the thrust on the yaw bearing.</a:t>
            </a:r>
          </a:p>
          <a:p>
            <a:pPr>
              <a:buFont typeface="Arial,Sans-Serif"/>
              <a:buChar char="•"/>
            </a:pPr>
            <a:r>
              <a:rPr lang="en-US" sz="1500" b="1" dirty="0" err="1">
                <a:cs typeface="Calibri" panose="020F0502020204030204"/>
              </a:rPr>
              <a:t>YAW_Bearing_SIDEWAYS</a:t>
            </a:r>
            <a:r>
              <a:rPr lang="en-US" sz="1500" b="1" dirty="0">
                <a:cs typeface="Calibri" panose="020F0502020204030204"/>
              </a:rPr>
              <a:t>:</a:t>
            </a:r>
            <a:r>
              <a:rPr lang="en-US" sz="1500" dirty="0">
                <a:cs typeface="Calibri" panose="020F0502020204030204"/>
              </a:rPr>
              <a:t> measures the sideways movement of the yaw bearing.</a:t>
            </a:r>
          </a:p>
          <a:p>
            <a:pPr>
              <a:buFont typeface="Arial,Sans-Serif"/>
              <a:buChar char="•"/>
            </a:pPr>
            <a:r>
              <a:rPr lang="en-US" sz="1500" b="1" dirty="0" err="1">
                <a:cs typeface="Calibri" panose="020F0502020204030204"/>
              </a:rPr>
              <a:t>YAW_Bearing_GRAVITATION</a:t>
            </a:r>
            <a:r>
              <a:rPr lang="en-US" sz="1500" b="1" dirty="0">
                <a:cs typeface="Calibri" panose="020F0502020204030204"/>
              </a:rPr>
              <a:t>:</a:t>
            </a:r>
            <a:r>
              <a:rPr lang="en-US" sz="1500" dirty="0">
                <a:cs typeface="Calibri" panose="020F0502020204030204"/>
              </a:rPr>
              <a:t> measures the gravitational force on the yaw bearing.</a:t>
            </a:r>
          </a:p>
          <a:p>
            <a:pPr>
              <a:buFont typeface="Arial,Sans-Serif"/>
              <a:buChar char="•"/>
            </a:pPr>
            <a:r>
              <a:rPr lang="en-US" sz="1500" b="1" dirty="0" err="1">
                <a:cs typeface="Calibri" panose="020F0502020204030204"/>
              </a:rPr>
              <a:t>YAW_Bearing_ROLL</a:t>
            </a:r>
            <a:r>
              <a:rPr lang="en-US" sz="1500" b="1" dirty="0">
                <a:cs typeface="Calibri" panose="020F0502020204030204"/>
              </a:rPr>
              <a:t>:</a:t>
            </a:r>
            <a:r>
              <a:rPr lang="en-US" sz="1500" dirty="0">
                <a:cs typeface="Calibri" panose="020F0502020204030204"/>
              </a:rPr>
              <a:t> measures the roll of the yaw bearing.</a:t>
            </a:r>
          </a:p>
          <a:p>
            <a:pPr>
              <a:buFont typeface="Arial,Sans-Serif"/>
              <a:buChar char="•"/>
            </a:pPr>
            <a:r>
              <a:rPr lang="en-US" sz="1500" b="1" dirty="0" err="1">
                <a:cs typeface="Calibri" panose="020F0502020204030204"/>
              </a:rPr>
              <a:t>YAW_Bearing_TILT</a:t>
            </a:r>
            <a:r>
              <a:rPr lang="en-US" sz="1500" b="1" dirty="0">
                <a:cs typeface="Calibri" panose="020F0502020204030204"/>
              </a:rPr>
              <a:t>:</a:t>
            </a:r>
            <a:r>
              <a:rPr lang="en-US" sz="1500" dirty="0">
                <a:cs typeface="Calibri" panose="020F0502020204030204"/>
              </a:rPr>
              <a:t> measures the tilt of the yaw bearing.</a:t>
            </a:r>
          </a:p>
          <a:p>
            <a:pPr>
              <a:buFont typeface="Arial,Sans-Serif"/>
              <a:buChar char="•"/>
            </a:pPr>
            <a:r>
              <a:rPr lang="en-US" sz="1500" b="1" dirty="0" err="1">
                <a:cs typeface="Calibri" panose="020F0502020204030204"/>
              </a:rPr>
              <a:t>YAW_Bearing_YAW</a:t>
            </a:r>
            <a:r>
              <a:rPr lang="en-US" sz="1500" b="1" dirty="0">
                <a:cs typeface="Calibri" panose="020F0502020204030204"/>
              </a:rPr>
              <a:t>:</a:t>
            </a:r>
            <a:r>
              <a:rPr lang="en-US" sz="1500" dirty="0">
                <a:cs typeface="Calibri" panose="020F0502020204030204"/>
              </a:rPr>
              <a:t> measures the yaw of the yaw bearing.</a:t>
            </a:r>
          </a:p>
          <a:p>
            <a:pPr>
              <a:buFont typeface="Arial,Sans-Serif"/>
              <a:buChar char="•"/>
            </a:pPr>
            <a:r>
              <a:rPr lang="en-US" sz="1500" b="1" dirty="0" err="1">
                <a:cs typeface="Calibri" panose="020F0502020204030204"/>
              </a:rPr>
              <a:t>YAW_Bearing_FRES</a:t>
            </a:r>
            <a:r>
              <a:rPr lang="en-US" sz="1500" b="1" dirty="0">
                <a:cs typeface="Calibri" panose="020F0502020204030204"/>
              </a:rPr>
              <a:t>:</a:t>
            </a:r>
            <a:r>
              <a:rPr lang="en-US" sz="1500" dirty="0">
                <a:cs typeface="Calibri" panose="020F0502020204030204"/>
              </a:rPr>
              <a:t> measures the force on the yaw bearing.</a:t>
            </a:r>
          </a:p>
          <a:p>
            <a:pPr>
              <a:buFont typeface="Arial,Sans-Serif"/>
              <a:buChar char="•"/>
            </a:pPr>
            <a:r>
              <a:rPr lang="en-US" sz="1500" b="1" dirty="0" err="1">
                <a:cs typeface="Calibri" panose="020F0502020204030204"/>
              </a:rPr>
              <a:t>YAW_Bearing_MRES</a:t>
            </a:r>
            <a:r>
              <a:rPr lang="en-US" sz="1500" b="1" dirty="0">
                <a:cs typeface="Calibri" panose="020F0502020204030204"/>
              </a:rPr>
              <a:t>:</a:t>
            </a:r>
            <a:r>
              <a:rPr lang="en-US" sz="1500" dirty="0">
                <a:cs typeface="Calibri" panose="020F0502020204030204"/>
              </a:rPr>
              <a:t> measures the moment on the yaw bearing.</a:t>
            </a:r>
          </a:p>
          <a:p>
            <a:pPr>
              <a:buFont typeface="Arial,Sans-Serif"/>
              <a:buChar char="•"/>
            </a:pPr>
            <a:r>
              <a:rPr lang="en-US" sz="1500" b="1" dirty="0" err="1">
                <a:cs typeface="Calibri" panose="020F0502020204030204"/>
              </a:rPr>
              <a:t>Acceleration_CROSS</a:t>
            </a:r>
            <a:r>
              <a:rPr lang="en-US" sz="1500" b="1" dirty="0">
                <a:cs typeface="Calibri" panose="020F0502020204030204"/>
              </a:rPr>
              <a:t>:</a:t>
            </a:r>
            <a:r>
              <a:rPr lang="en-US" sz="1500" dirty="0">
                <a:cs typeface="Calibri" panose="020F0502020204030204"/>
              </a:rPr>
              <a:t> measures the acceleration in the cross-wind direction.</a:t>
            </a:r>
          </a:p>
          <a:p>
            <a:pPr>
              <a:buFont typeface="Arial,Sans-Serif"/>
              <a:buChar char="•"/>
            </a:pPr>
            <a:r>
              <a:rPr lang="en-US" sz="1500" b="1" dirty="0" err="1">
                <a:cs typeface="Calibri" panose="020F0502020204030204"/>
              </a:rPr>
              <a:t>Acceleration_THRUST</a:t>
            </a:r>
            <a:r>
              <a:rPr lang="en-US" sz="1500" b="1" dirty="0">
                <a:cs typeface="Calibri" panose="020F0502020204030204"/>
              </a:rPr>
              <a:t>:</a:t>
            </a:r>
            <a:r>
              <a:rPr lang="en-US" sz="1500" dirty="0">
                <a:cs typeface="Calibri" panose="020F0502020204030204"/>
              </a:rPr>
              <a:t> measures the acceleration in the thrust direction.</a:t>
            </a:r>
          </a:p>
          <a:p>
            <a:pPr>
              <a:buFont typeface="Arial,Sans-Serif"/>
              <a:buChar char="•"/>
            </a:pPr>
            <a:r>
              <a:rPr lang="en-US" sz="1500" b="1" dirty="0" err="1">
                <a:cs typeface="Calibri" panose="020F0502020204030204"/>
              </a:rPr>
              <a:t>Acceleration_RES</a:t>
            </a:r>
            <a:r>
              <a:rPr lang="en-US" sz="1500" b="1" dirty="0">
                <a:cs typeface="Calibri" panose="020F0502020204030204"/>
              </a:rPr>
              <a:t>:</a:t>
            </a:r>
            <a:r>
              <a:rPr lang="en-US" sz="1500" dirty="0">
                <a:cs typeface="Calibri" panose="020F0502020204030204"/>
              </a:rPr>
              <a:t> measures the residual acceleration.</a:t>
            </a:r>
            <a:endParaRPr lang="en-US" sz="1500" dirty="0"/>
          </a:p>
        </p:txBody>
      </p:sp>
      <p:sp>
        <p:nvSpPr>
          <p:cNvPr id="14" name="Freeform: Shape 13">
            <a:extLst>
              <a:ext uri="{FF2B5EF4-FFF2-40B4-BE49-F238E27FC236}">
                <a16:creationId xmlns:a16="http://schemas.microsoft.com/office/drawing/2014/main" id="{B7D3B4FC-79F4-47D2-9D79-DA876E6AD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0496" y="2022496"/>
            <a:ext cx="3795039" cy="4043934"/>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381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Graphic 4" descr="Windmill">
            <a:extLst>
              <a:ext uri="{FF2B5EF4-FFF2-40B4-BE49-F238E27FC236}">
                <a16:creationId xmlns:a16="http://schemas.microsoft.com/office/drawing/2014/main" id="{FC30288D-91B8-26B7-3619-7D8354D3EE7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91362" y="2308377"/>
            <a:ext cx="3482910" cy="3482910"/>
          </a:xfrm>
          <a:prstGeom prst="rect">
            <a:avLst/>
          </a:prstGeom>
        </p:spPr>
      </p:pic>
      <p:sp>
        <p:nvSpPr>
          <p:cNvPr id="16" name="Rectangle 6">
            <a:extLst>
              <a:ext uri="{FF2B5EF4-FFF2-40B4-BE49-F238E27FC236}">
                <a16:creationId xmlns:a16="http://schemas.microsoft.com/office/drawing/2014/main" id="{2775D660-3127-4688-9782-F7C4639B16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2788" y="5952857"/>
            <a:ext cx="1367625"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53171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EA74B-11B0-28BA-72D1-886EC09A3046}"/>
              </a:ext>
            </a:extLst>
          </p:cNvPr>
          <p:cNvSpPr>
            <a:spLocks noGrp="1"/>
          </p:cNvSpPr>
          <p:nvPr>
            <p:ph type="title"/>
          </p:nvPr>
        </p:nvSpPr>
        <p:spPr>
          <a:xfrm>
            <a:off x="838200" y="365125"/>
            <a:ext cx="10515600" cy="1005712"/>
          </a:xfrm>
        </p:spPr>
        <p:txBody>
          <a:bodyPr/>
          <a:lstStyle/>
          <a:p>
            <a:r>
              <a:rPr lang="en-US" sz="3600" b="1" dirty="0">
                <a:latin typeface="Calibri"/>
                <a:cs typeface="Calibri"/>
              </a:rPr>
              <a:t>Data Information</a:t>
            </a:r>
            <a:endParaRPr lang="en-US" sz="3600" dirty="0">
              <a:latin typeface="Calibri"/>
              <a:cs typeface="Calibri"/>
            </a:endParaRPr>
          </a:p>
          <a:p>
            <a:endParaRPr lang="en-US" dirty="0">
              <a:cs typeface="Calibri Light"/>
            </a:endParaRPr>
          </a:p>
        </p:txBody>
      </p:sp>
      <p:sp>
        <p:nvSpPr>
          <p:cNvPr id="3" name="Content Placeholder 2">
            <a:extLst>
              <a:ext uri="{FF2B5EF4-FFF2-40B4-BE49-F238E27FC236}">
                <a16:creationId xmlns:a16="http://schemas.microsoft.com/office/drawing/2014/main" id="{8887F89A-E787-39AE-04E6-5C9D7C19682A}"/>
              </a:ext>
            </a:extLst>
          </p:cNvPr>
          <p:cNvSpPr>
            <a:spLocks noGrp="1"/>
          </p:cNvSpPr>
          <p:nvPr>
            <p:ph idx="1"/>
          </p:nvPr>
        </p:nvSpPr>
        <p:spPr>
          <a:xfrm>
            <a:off x="838200" y="1289403"/>
            <a:ext cx="10515600" cy="4887560"/>
          </a:xfrm>
        </p:spPr>
        <p:txBody>
          <a:bodyPr vert="horz" lIns="91440" tIns="45720" rIns="91440" bIns="45720" rtlCol="0" anchor="t">
            <a:normAutofit/>
          </a:bodyPr>
          <a:lstStyle/>
          <a:p>
            <a:pPr marL="0" indent="0">
              <a:buNone/>
            </a:pPr>
            <a:r>
              <a:rPr lang="en-US" sz="2400" b="1" dirty="0">
                <a:cs typeface="Calibri"/>
              </a:rPr>
              <a:t>Data:</a:t>
            </a:r>
            <a:endParaRPr lang="en-US" sz="2400">
              <a:cs typeface="Calibri"/>
            </a:endParaRPr>
          </a:p>
          <a:p>
            <a:pPr marL="0" indent="0">
              <a:buNone/>
            </a:pPr>
            <a:r>
              <a:rPr lang="en-US" sz="1800" b="1" dirty="0">
                <a:latin typeface="Calibri Light"/>
                <a:cs typeface="Calibri Light"/>
              </a:rPr>
              <a:t>       Collected from wind turbine sensors by W2E Wind to Energy GmbH</a:t>
            </a:r>
            <a:endParaRPr lang="en-US" sz="1800" dirty="0">
              <a:latin typeface="Calibri Light"/>
              <a:cs typeface="Calibri Light"/>
            </a:endParaRPr>
          </a:p>
          <a:p>
            <a:pPr marL="0" indent="0">
              <a:buNone/>
            </a:pPr>
            <a:endParaRPr lang="en-US" sz="1800" dirty="0">
              <a:latin typeface="Calibri Light"/>
              <a:cs typeface="Calibri Light"/>
            </a:endParaRPr>
          </a:p>
          <a:p>
            <a:pPr marL="0" indent="0">
              <a:buNone/>
            </a:pPr>
            <a:r>
              <a:rPr lang="en-US" sz="2400" b="1" dirty="0">
                <a:cs typeface="Calibri"/>
              </a:rPr>
              <a:t>Hierarchy of Data:</a:t>
            </a:r>
            <a:endParaRPr lang="en-US" sz="2400" dirty="0">
              <a:cs typeface="Calibri"/>
            </a:endParaRPr>
          </a:p>
          <a:p>
            <a:pPr marL="0" indent="0">
              <a:buNone/>
            </a:pPr>
            <a:endParaRPr lang="en-US" sz="2000" dirty="0">
              <a:cs typeface="Calibri"/>
            </a:endParaRPr>
          </a:p>
          <a:p>
            <a:pPr marL="342900" indent="-342900"/>
            <a:r>
              <a:rPr lang="en-US" sz="2000" b="1" dirty="0">
                <a:cs typeface="Calibri"/>
              </a:rPr>
              <a:t>Folders</a:t>
            </a:r>
            <a:r>
              <a:rPr lang="en-US" sz="1800" b="1" dirty="0">
                <a:latin typeface="Calibri Light"/>
                <a:cs typeface="Calibri Light"/>
              </a:rPr>
              <a:t>: </a:t>
            </a:r>
            <a:r>
              <a:rPr lang="en-US" sz="2000" b="1" dirty="0">
                <a:latin typeface="Calibri Light"/>
                <a:cs typeface="Calibri Light"/>
              </a:rPr>
              <a:t>C</a:t>
            </a:r>
            <a:r>
              <a:rPr lang="en-US" sz="2000" dirty="0">
                <a:cs typeface="Calibri"/>
              </a:rPr>
              <a:t>ontain variations of the yaw error </a:t>
            </a:r>
          </a:p>
          <a:p>
            <a:pPr marL="0" indent="0">
              <a:buNone/>
            </a:pPr>
            <a:r>
              <a:rPr lang="en-US" sz="1800" dirty="0">
                <a:cs typeface="Calibri"/>
              </a:rPr>
              <a:t>       Example:  The folder Yaw0 contains all simulation results with the wind condition Yaw-error ~0.</a:t>
            </a:r>
          </a:p>
          <a:p>
            <a:pPr marL="0" indent="0">
              <a:buNone/>
            </a:pPr>
            <a:r>
              <a:rPr lang="en-US" sz="1800" dirty="0">
                <a:cs typeface="Calibri"/>
              </a:rPr>
              <a:t>       Only the wind speed and the turbulence intensity vary, depending on the wind conditions.</a:t>
            </a:r>
            <a:endParaRPr lang="en-US" dirty="0"/>
          </a:p>
          <a:p>
            <a:pPr marL="0" indent="0">
              <a:buNone/>
            </a:pPr>
            <a:endParaRPr lang="en-US" sz="1600" dirty="0">
              <a:cs typeface="Calibri"/>
            </a:endParaRPr>
          </a:p>
          <a:p>
            <a:pPr marL="342900" indent="-342900"/>
            <a:r>
              <a:rPr lang="en-US" sz="2000" b="1" dirty="0">
                <a:cs typeface="Calibri"/>
              </a:rPr>
              <a:t>Files: </a:t>
            </a:r>
            <a:r>
              <a:rPr lang="en-US" sz="2000" dirty="0">
                <a:cs typeface="Calibri"/>
              </a:rPr>
              <a:t>Contain set of records of specific interval </a:t>
            </a:r>
            <a:endParaRPr lang="en-US" dirty="0">
              <a:cs typeface="Calibri" panose="020F0502020204030204"/>
            </a:endParaRPr>
          </a:p>
        </p:txBody>
      </p:sp>
      <p:graphicFrame>
        <p:nvGraphicFramePr>
          <p:cNvPr id="4" name="Diagram 3">
            <a:extLst>
              <a:ext uri="{FF2B5EF4-FFF2-40B4-BE49-F238E27FC236}">
                <a16:creationId xmlns:a16="http://schemas.microsoft.com/office/drawing/2014/main" id="{11CD3D8B-4919-A511-5FD6-B4FD741EBDE2}"/>
              </a:ext>
            </a:extLst>
          </p:cNvPr>
          <p:cNvGraphicFramePr/>
          <p:nvPr>
            <p:extLst>
              <p:ext uri="{D42A27DB-BD31-4B8C-83A1-F6EECF244321}">
                <p14:modId xmlns:p14="http://schemas.microsoft.com/office/powerpoint/2010/main" val="3144622609"/>
              </p:ext>
            </p:extLst>
          </p:nvPr>
        </p:nvGraphicFramePr>
        <p:xfrm>
          <a:off x="6022104" y="-855131"/>
          <a:ext cx="5887673" cy="59283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468993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PowerPoint Presentation</vt:lpstr>
      <vt:lpstr>Motivation</vt:lpstr>
      <vt:lpstr>Problem Statement:</vt:lpstr>
      <vt:lpstr>Overview</vt:lpstr>
      <vt:lpstr>Data/System Information</vt:lpstr>
      <vt:lpstr>Number of Sensors  </vt:lpstr>
      <vt:lpstr>List of Sensors</vt:lpstr>
      <vt:lpstr>Cont....</vt:lpstr>
      <vt:lpstr>Data Information </vt:lpstr>
      <vt:lpstr>How sensors captured the data?</vt:lpstr>
      <vt:lpstr>Formation of Dataset</vt:lpstr>
      <vt:lpstr>Sample of Dataset</vt:lpstr>
      <vt:lpstr>What are the labels (targets)</vt:lpstr>
      <vt:lpstr>What are the features(inputs) </vt:lpstr>
      <vt:lpstr>Labels and Features</vt:lpstr>
      <vt:lpstr>1. Preprocessing </vt:lpstr>
      <vt:lpstr>Graphical presentation of raw data</vt:lpstr>
      <vt:lpstr>Graphical presentation of raw data </vt:lpstr>
      <vt:lpstr>Tabular view of Raw data (YAW-0)</vt:lpstr>
      <vt:lpstr> Do we perform operation on raw data?</vt:lpstr>
      <vt:lpstr> Extracted Datasets </vt:lpstr>
      <vt:lpstr> Extracted Datasets Tabular representation (cont..)  All data shown here belong to YAW-0 and not possible to show all the data here but complete data available on GitLab/UniRostock </vt:lpstr>
      <vt:lpstr>Min dataset </vt:lpstr>
      <vt:lpstr>Max dataset </vt:lpstr>
      <vt:lpstr>Median dataset </vt:lpstr>
      <vt:lpstr>Standard deviation dataset </vt:lpstr>
      <vt:lpstr>Splitting and Merging the data </vt:lpstr>
      <vt:lpstr>Preparing targets and inputs </vt:lpstr>
      <vt:lpstr>Inputs data frame :  </vt:lpstr>
      <vt:lpstr>PowerPoint Presentation</vt:lpstr>
      <vt:lpstr>2. Modeling </vt:lpstr>
      <vt:lpstr>ML Modeling</vt:lpstr>
      <vt:lpstr>Supervised ML algorithms</vt:lpstr>
      <vt:lpstr>Random Forest</vt:lpstr>
      <vt:lpstr>Yaw Error(YAW-0) </vt:lpstr>
      <vt:lpstr>Turbulence </vt:lpstr>
      <vt:lpstr>3. Exploratory data analysis (EDA)</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1147</cp:revision>
  <dcterms:created xsi:type="dcterms:W3CDTF">2023-04-18T16:50:25Z</dcterms:created>
  <dcterms:modified xsi:type="dcterms:W3CDTF">2023-04-18T23:39:55Z</dcterms:modified>
</cp:coreProperties>
</file>