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00bd8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00bd8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00bd8b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00bd8b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300bd8b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300bd8b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Semicondutores: Mosfet e Diodo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 de energia: Capacitor e indutor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Filtros de saída: capacitor de saída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300bd8b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300bd8b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1729f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e1729f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Configuração Inicial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>
                <a:solidFill>
                  <a:schemeClr val="dk1"/>
                </a:solidFill>
              </a:rPr>
              <a:t>Configuração do pino</a:t>
            </a:r>
            <a:r>
              <a:rPr lang="pt-BR">
                <a:solidFill>
                  <a:schemeClr val="dk1"/>
                </a:solidFill>
              </a:rPr>
              <a:t>: Ajusta o pino do potenciômetro para entrada e o pino PWM para saída.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>
                <a:solidFill>
                  <a:schemeClr val="dk1"/>
                </a:solidFill>
              </a:rPr>
              <a:t>Configuração da frequência PWM</a:t>
            </a:r>
            <a:r>
              <a:rPr lang="pt-BR">
                <a:solidFill>
                  <a:schemeClr val="dk1"/>
                </a:solidFill>
              </a:rPr>
              <a:t>: Ajusta a frequência PWM para 980.39 Hz, o que é mais adequado para aplicações de conversores DC-DC.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Função </a:t>
            </a:r>
            <a:r>
              <a:rPr b="1"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>
                <a:solidFill>
                  <a:schemeClr val="dk1"/>
                </a:solidFill>
              </a:rPr>
              <a:t>Leitura do potenciômetro</a:t>
            </a:r>
            <a:r>
              <a:rPr lang="pt-BR">
                <a:solidFill>
                  <a:schemeClr val="dk1"/>
                </a:solidFill>
              </a:rPr>
              <a:t>: Lê o valor analógico do potenciômetro (0 a 1023).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>
                <a:solidFill>
                  <a:schemeClr val="dk1"/>
                </a:solidFill>
              </a:rPr>
              <a:t>Mapeamento do valor</a:t>
            </a:r>
            <a:r>
              <a:rPr lang="pt-BR">
                <a:solidFill>
                  <a:schemeClr val="dk1"/>
                </a:solidFill>
              </a:rPr>
              <a:t>: Mapeia o valor lido para o intervalo de 0 a 255 para usar na função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analogWrite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>
                <a:solidFill>
                  <a:schemeClr val="dk1"/>
                </a:solidFill>
              </a:rPr>
              <a:t>Escrita do PWM</a:t>
            </a:r>
            <a:r>
              <a:rPr lang="pt-BR">
                <a:solidFill>
                  <a:schemeClr val="dk1"/>
                </a:solidFill>
              </a:rPr>
              <a:t>: Define o valor PWM mapeado no pino PWM.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Ele lê o valor do potenciômetro, mapeia o valor para o intervalo de 0 a 255 e ajusta o sinal PWM no pino especificado.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e180136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e180136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Passos do Funcionamento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Transistor Ligado (PWM Alto)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O transistor conduz a corrente da fonte de alimentação para o indutor.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O indutor armazena energia na forma de campo magnético.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Parte da corrente flui para a carga através do capacitor.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Transistor Desligado (PWM Baixo)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O transistor interrompe a corrente da fonte de alimentação.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O indutor libera a energia armazenada, mantendo a corrente fluindo através do diodo para a carga e o capacitor.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O capacitor ajuda a manter a tensão de saída constante durante esta fase.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Ciclo Repetido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O ciclo de ligar e desligar o transistor continua rapidamente, controlado pela largura do pulso do sinal PWM.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>
                <a:solidFill>
                  <a:schemeClr val="dk1"/>
                </a:solidFill>
              </a:rPr>
              <a:t>Ajustando a razão cíclica (duty cycle) do PWM, a tensão média de saída pode ser controlada.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e180136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e180136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e1801361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e180136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amiralavi.github.io/blog/buck_coverter/buck_converter_arduino/" TargetMode="External"/><Relationship Id="rId4" Type="http://schemas.openxmlformats.org/officeDocument/2006/relationships/hyperlink" Target="https://circuitdigest.com/microcontroller-projects/arduino-dc-dc-buck-converter-circuit" TargetMode="External"/><Relationship Id="rId5" Type="http://schemas.openxmlformats.org/officeDocument/2006/relationships/hyperlink" Target="https://www.youtube.com/watch?v=m8rK9gU30v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38"/>
            <a:ext cx="53613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ANTÔNIO CRISLÂN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LEONE RODRIGUES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MATHEUS ANDRADE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MOISÉS SOBRINHO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STEP DOWN COM ARDUINO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Conteúdo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76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Introdução;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Características;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Componentes</a:t>
            </a:r>
            <a:r>
              <a:rPr lang="pt-BR" sz="2200"/>
              <a:t> utilizados na </a:t>
            </a:r>
            <a:r>
              <a:rPr lang="pt-BR" sz="2200"/>
              <a:t>simulação</a:t>
            </a:r>
            <a:r>
              <a:rPr lang="pt-BR" sz="2200"/>
              <a:t>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Circuito;</a:t>
            </a:r>
            <a:endParaRPr sz="39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Referências.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Introdução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76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Um conversor buck (step down) é um conversor de energia CC (corrente contínua) para CC;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Reduz a tensão da entrada (alimentação) para a saída (carga).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Características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76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Normalmente contém pelo menos dois semicondutores;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Possui um ou mais componente para armazenamento de energia;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Normalmente possuem filtros feitos de capacitores adicionados à saída.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Componentes utilizados na simulação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49075"/>
            <a:ext cx="75057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Diodo e capacitor;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</a:t>
            </a:r>
            <a:r>
              <a:rPr lang="pt-BR" sz="2200"/>
              <a:t>ndutor (100mH);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Transistor mosfet;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Resistores(10k, 1k);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Transistor NPN(BJT);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Arduino Uno;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Bateria 9 V;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Potenciômetro;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13" y="1887350"/>
            <a:ext cx="8067674" cy="26547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>
            <p:ph type="title"/>
          </p:nvPr>
        </p:nvSpPr>
        <p:spPr>
          <a:xfrm>
            <a:off x="698200" y="60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</a:rPr>
              <a:t>Circuito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38" y="1024276"/>
            <a:ext cx="8015924" cy="32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DC-DC Buck Converter with Arduino Uno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</a:t>
            </a:r>
            <a:r>
              <a:rPr lang="pt-BR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DC-DC Buck Converter Circuit - How to Step Down DC Voltage 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link</a:t>
            </a:r>
            <a:r>
              <a:rPr lang="pt-BR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DIY Buck Converter || How to step down DC voltage efficiently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link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1858700" y="3413138"/>
            <a:ext cx="53613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ANTÔNIO CRISLÂN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LEONE RODRIGUES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MATHEUS ANDRADE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MOISÉS SOBRINHO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STEP DOWN COM ARDUINO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