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2F33-A2CC-4D6A-02AC-1FF752A2F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59FE8-3B66-416E-B0BB-5EBB3DBF3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87EF-46C9-5320-B235-2ED10D7F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31E6-E9CA-122D-E0D8-043F5D20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B606-1EEC-81FA-1BA0-E79BDF0C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8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2CDA-AF4D-FE82-74A2-CAD79CF9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B91B0-6F4E-29BF-F621-357D5EBAA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EE4C-D4E0-4BA2-AF51-D71A874C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21044-1645-0A8A-3D1F-ECB65EBE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95523-1DF0-B75C-B02D-AB78C697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5F4FD-4EED-A37F-35BC-EB4151835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8161A-BDD9-B820-93C2-F19456A8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B3F3-FD61-9B75-D53E-95F781B6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A720-1639-0D73-2198-CDE0E081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B5A9-67E0-FF07-67D2-37CAE041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03F3-0827-D99B-E228-4E6073FA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D783-C407-A7AD-824D-873C950E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D2292-F4E4-50F1-2438-D50476AB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65241-B270-F324-A33D-23F883F6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43D7-7EB5-529E-63C6-79B49618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8931-A627-F474-580A-82B6BDB0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ACBD-EA27-9349-4B4A-97EB8317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CF75-E42C-EEE0-F375-9B73BE0D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09D6-818F-7BF2-A515-ECA49245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4AA-4ABB-6917-4111-1D652D2E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C994-0574-F56E-CF2F-FCE173D0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33D3-C219-D5BC-A4D6-40DD0294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C23EC-807A-FC0D-B52B-12FAABE1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6F117-3C69-2E67-E851-7F845B6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FE200-7E65-2618-6E50-E5884218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9B30-29ED-5314-E89E-9A27A515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E60-8018-2982-391E-27B91D75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E338-0ACC-646E-5A92-66FDBE74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B59-BD14-F60D-9DBF-29BA18173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D30C2-A338-8C61-CA50-B639BE989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85F93-338A-AE1C-87D6-DB0216968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563AE-3B8D-86E1-D709-F3B0745F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CF025-F77C-8516-BBDE-7AD24B84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8538-B0A0-21F8-3FF0-ECBF5F0C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1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05D4-FC68-2D75-B623-95963259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B8BEA-5F62-89D3-313C-41F91F47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49977-79E8-808B-E745-9673023C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1E5E6-01EE-6FD0-8933-6A027D0F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E7137-1C8E-C339-C1D0-57C6FB74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59404-352E-160D-AEF2-59603CAA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2F109-4A27-5999-6C87-CD1C6DF6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FDF5-7C58-78B1-BAD1-B8152196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286D-5039-A6C6-5269-C8509FA0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94F60-63DA-B511-CE33-801551343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E5CCF-81FB-3EC9-B716-FCBFA0CC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7502-A54A-2173-D3B2-9BFC868C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D9FBF-2956-1872-D4B7-7376B5F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32D4-02A0-3666-4471-E3587A31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32457-7C11-8066-305E-539E9AC93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129A7-3A4B-1326-2037-FEDCCB90E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58100-8216-47D3-0537-1B136461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A321-CC16-0CE1-2CD5-664BBA88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45D88-7C36-32AE-56FD-3D6F572C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8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FDCB6-2507-5625-5D54-7BF02A2D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3577D-7C3B-7205-1AA1-106BDD9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1188-2A7E-40A0-EB8D-8C31AFA25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6289-6D5A-4C4E-AFE9-7C673D6B04B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3054-C3C9-5799-4543-B0E8DC3F5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FA5F-F24C-17CD-CAF1-7F173B084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A61B-B1D6-461A-983B-BF48EF47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A154-00D2-F6E6-3130-7CA35DA41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A550-54B8-3939-4549-C2B28F269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 Abdullah:500918</a:t>
            </a:r>
          </a:p>
          <a:p>
            <a:r>
              <a:rPr lang="en-US" dirty="0"/>
              <a:t>M Abdul Kareem:500916</a:t>
            </a:r>
          </a:p>
          <a:p>
            <a:r>
              <a:rPr lang="en-US"/>
              <a:t>Hamza Wajid:500914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7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E30A-73D5-8EE6-6759-3F4D3C39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2716698"/>
            <a:ext cx="10515600" cy="10071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7A1F3-02BA-E007-E3CF-F4F8A752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1"/>
            <a:ext cx="12192000" cy="6957391"/>
          </a:xfrm>
        </p:spPr>
        <p:txBody>
          <a:bodyPr/>
          <a:lstStyle/>
          <a:p>
            <a:r>
              <a:rPr lang="en-US" dirty="0"/>
              <a:t>ASSALAM-O-ALIKUM Everyone</a:t>
            </a:r>
          </a:p>
          <a:p>
            <a:r>
              <a:rPr lang="en-US" dirty="0"/>
              <a:t>Today the project we have generated is a Number guessing game ,now I will explain the program used in it .First of all we use header file in a program .</a:t>
            </a:r>
          </a:p>
          <a:p>
            <a:r>
              <a:rPr lang="en-US" dirty="0"/>
              <a:t>There are three header file in my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Iostream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Ctime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Cstdlib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IOSTREAM: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C++ ,iostream is a header file that provides functionality for input and output operations.it is the part of C++ standard library and is essential for reading from standard input (Keyboard)and writing to standard output (Console).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Ctime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C++ &lt;</a:t>
            </a:r>
            <a:r>
              <a:rPr lang="en-US" dirty="0" err="1"/>
              <a:t>ctime</a:t>
            </a:r>
            <a:r>
              <a:rPr lang="en-US" dirty="0"/>
              <a:t>&gt; is a header file that provides function for </a:t>
            </a:r>
            <a:r>
              <a:rPr lang="en-US" dirty="0" err="1"/>
              <a:t>handeling</a:t>
            </a:r>
            <a:r>
              <a:rPr lang="en-US" dirty="0"/>
              <a:t> date and time </a:t>
            </a:r>
            <a:r>
              <a:rPr lang="en-US" dirty="0" err="1"/>
              <a:t>operations.It</a:t>
            </a:r>
            <a:r>
              <a:rPr lang="en-US" dirty="0"/>
              <a:t> comes from the “C” standard .</a:t>
            </a:r>
            <a:r>
              <a:rPr lang="en-US" dirty="0" err="1"/>
              <a:t>Libbrary</a:t>
            </a:r>
            <a:r>
              <a:rPr lang="en-US" dirty="0"/>
              <a:t> and is used in C++ for time related tasks like getting the current time ,formatting time ,and performing time calculations.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E55E2C-E26A-86BA-A4A7-DB8DE21E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1850" y="-4174435"/>
            <a:ext cx="10515600" cy="168302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02A0B-9739-118D-9313-AE7380C4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8580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Cstdlib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C++ &lt;</a:t>
            </a:r>
            <a:r>
              <a:rPr lang="en-US" dirty="0" err="1"/>
              <a:t>cstdlib</a:t>
            </a:r>
            <a:r>
              <a:rPr lang="en-US" dirty="0"/>
              <a:t>&gt; is a header file that provides a set of general-purpose functions for task like memory allocation , random number generation , string conversion , and process control. These functions come from the “C” standard library and are included in C++ for compatibility and utility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number Generation: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code uses r and () function to generate a random number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srand</a:t>
            </a:r>
            <a:r>
              <a:rPr lang="en-US" dirty="0"/>
              <a:t> (time(0)) function is  used to seed the random number generator with the current time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input and output: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code uses </a:t>
            </a:r>
            <a:r>
              <a:rPr lang="en-US" dirty="0" err="1"/>
              <a:t>cin</a:t>
            </a:r>
            <a:r>
              <a:rPr lang="en-US" dirty="0"/>
              <a:t> to get user input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code uses </a:t>
            </a:r>
            <a:r>
              <a:rPr lang="en-US" dirty="0" err="1"/>
              <a:t>cout</a:t>
            </a:r>
            <a:r>
              <a:rPr lang="en-US" dirty="0"/>
              <a:t> to display output to the user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Conditional statement and loops: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code uses an if else statement to check the guess is higher or lower then the number t guess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while loop is used to repeatedly ask the user for their guess until they correctly guess the number </a:t>
            </a:r>
          </a:p>
        </p:txBody>
      </p:sp>
    </p:spTree>
    <p:extLst>
      <p:ext uri="{BB962C8B-B14F-4D97-AF65-F5344CB8AC3E}">
        <p14:creationId xmlns:p14="http://schemas.microsoft.com/office/powerpoint/2010/main" val="252881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D00E-4B6F-0EC3-B7A2-54A1C9E2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1850" y="-2796207"/>
            <a:ext cx="10515600" cy="94090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2869F-B454-C595-B4E1-40B6CB92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032974" cy="6089651"/>
          </a:xfrm>
        </p:spPr>
        <p:txBody>
          <a:bodyPr/>
          <a:lstStyle/>
          <a:p>
            <a:r>
              <a:rPr lang="en-US" dirty="0"/>
              <a:t>Variable and Data Types:</a:t>
            </a:r>
          </a:p>
          <a:p>
            <a:r>
              <a:rPr lang="en-US" dirty="0"/>
              <a:t> The code declares and uses several variables, including number to guess , </a:t>
            </a:r>
            <a:r>
              <a:rPr lang="en-US" dirty="0" err="1"/>
              <a:t>guess,and</a:t>
            </a:r>
            <a:r>
              <a:rPr lang="en-US" dirty="0"/>
              <a:t> number of tries .</a:t>
            </a:r>
          </a:p>
          <a:p>
            <a:r>
              <a:rPr lang="en-US" dirty="0"/>
              <a:t>The variables are declare with specific data types, such as int for integers values.</a:t>
            </a:r>
          </a:p>
          <a:p>
            <a:r>
              <a:rPr lang="en-US" dirty="0"/>
              <a:t>Game Logic And Flow:</a:t>
            </a:r>
          </a:p>
          <a:p>
            <a:r>
              <a:rPr lang="en-US" dirty="0"/>
              <a:t>The code implement the game logic, including generating a random number, getting user input ,providing feed back, and declaring a winner.</a:t>
            </a:r>
          </a:p>
          <a:p>
            <a:r>
              <a:rPr lang="en-US" dirty="0"/>
              <a:t>The game flow is control by the while loop, which continues until the user correctly guesses the number . </a:t>
            </a:r>
          </a:p>
        </p:txBody>
      </p:sp>
    </p:spTree>
    <p:extLst>
      <p:ext uri="{BB962C8B-B14F-4D97-AF65-F5344CB8AC3E}">
        <p14:creationId xmlns:p14="http://schemas.microsoft.com/office/powerpoint/2010/main" val="56754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PROGRAMMING PROJECT  BY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</dc:title>
  <dc:creator>Admin</dc:creator>
  <cp:lastModifiedBy>Admin</cp:lastModifiedBy>
  <cp:revision>2</cp:revision>
  <dcterms:created xsi:type="dcterms:W3CDTF">2024-12-16T07:00:51Z</dcterms:created>
  <dcterms:modified xsi:type="dcterms:W3CDTF">2024-12-16T07:16:04Z</dcterms:modified>
</cp:coreProperties>
</file>