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61" r:id="rId5"/>
    <p:sldId id="262" r:id="rId6"/>
    <p:sldId id="263" r:id="rId7"/>
    <p:sldId id="265" r:id="rId8"/>
    <p:sldId id="264" r:id="rId9"/>
    <p:sldId id="266" r:id="rId10"/>
    <p:sldId id="267" r:id="rId11"/>
    <p:sldId id="268" r:id="rId12"/>
    <p:sldId id="260" r:id="rId13"/>
  </p:sldIdLst>
  <p:sldSz cx="9144000" cy="6858000" type="screen4x3"/>
  <p:notesSz cx="6858000" cy="9144000"/>
  <p:embeddedFontLst>
    <p:embeddedFont>
      <p:font typeface="Amasis MT Pro" panose="02040504050005020304" pitchFamily="18" charset="0"/>
      <p:regular r:id="rId16"/>
      <p:bold r:id="rId17"/>
      <p:italic r:id="rId18"/>
      <p:boldItalic r:id="rId19"/>
    </p:embeddedFont>
    <p:embeddedFont>
      <p:font typeface="Fira Sans" panose="020B0503050000020004" pitchFamily="34" charset="0"/>
      <p:regular r:id="rId20"/>
      <p:bold r:id="rId21"/>
      <p:italic r:id="rId22"/>
      <p:boldItalic r:id="rId23"/>
    </p:embeddedFont>
    <p:embeddedFont>
      <p:font typeface="Fira Sans Medium" panose="020B0603050000020004" pitchFamily="34" charset="0"/>
      <p:regular r:id="rId24"/>
      <p:italic r:id="rId25"/>
    </p:embeddedFont>
    <p:embeddedFont>
      <p:font typeface="Roboto Slab" pitchFamily="2" charset="0"/>
      <p:regular r:id="rId26"/>
      <p:bold r:id="rId27"/>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4676"/>
    <a:srgbClr val="EF3340"/>
    <a:srgbClr val="A4BCC2"/>
    <a:srgbClr val="727272"/>
    <a:srgbClr val="D6AC02"/>
    <a:srgbClr val="F1C400"/>
    <a:srgbClr val="DEB401"/>
    <a:srgbClr val="B08D3B"/>
    <a:srgbClr val="F4633A"/>
    <a:srgbClr val="0061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ABEE69-06E2-40F5-8CEB-92E4C86EA791}" v="61" dt="2024-07-25T22:34:05.341"/>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441"/>
  </p:normalViewPr>
  <p:slideViewPr>
    <p:cSldViewPr snapToGrid="0" snapToObjects="1" showGuides="1">
      <p:cViewPr varScale="1">
        <p:scale>
          <a:sx n="95" d="100"/>
          <a:sy n="95" d="100"/>
        </p:scale>
        <p:origin x="210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ab Mustafa Wahbi Mohamedali" userId="e06aa01e-8705-4e68-ad3d-7347715490f2" providerId="ADAL" clId="{A4ABEE69-06E2-40F5-8CEB-92E4C86EA791}"/>
    <pc:docChg chg="undo custSel addSld delSld modSld">
      <pc:chgData name="Musab Mustafa Wahbi Mohamedali" userId="e06aa01e-8705-4e68-ad3d-7347715490f2" providerId="ADAL" clId="{A4ABEE69-06E2-40F5-8CEB-92E4C86EA791}" dt="2024-07-25T22:34:05.341" v="1441"/>
      <pc:docMkLst>
        <pc:docMk/>
      </pc:docMkLst>
      <pc:sldChg chg="modSp mod">
        <pc:chgData name="Musab Mustafa Wahbi Mohamedali" userId="e06aa01e-8705-4e68-ad3d-7347715490f2" providerId="ADAL" clId="{A4ABEE69-06E2-40F5-8CEB-92E4C86EA791}" dt="2024-07-25T20:58:51.439" v="201" actId="403"/>
        <pc:sldMkLst>
          <pc:docMk/>
          <pc:sldMk cId="2247090549" sldId="256"/>
        </pc:sldMkLst>
        <pc:spChg chg="mod">
          <ac:chgData name="Musab Mustafa Wahbi Mohamedali" userId="e06aa01e-8705-4e68-ad3d-7347715490f2" providerId="ADAL" clId="{A4ABEE69-06E2-40F5-8CEB-92E4C86EA791}" dt="2024-07-25T20:58:51.439" v="201" actId="403"/>
          <ac:spMkLst>
            <pc:docMk/>
            <pc:sldMk cId="2247090549" sldId="256"/>
            <ac:spMk id="2" creationId="{E01BB7BE-E4F3-F34C-98AC-424C3998BD33}"/>
          </ac:spMkLst>
        </pc:spChg>
        <pc:spChg chg="mod">
          <ac:chgData name="Musab Mustafa Wahbi Mohamedali" userId="e06aa01e-8705-4e68-ad3d-7347715490f2" providerId="ADAL" clId="{A4ABEE69-06E2-40F5-8CEB-92E4C86EA791}" dt="2024-07-25T20:54:44.623" v="63" actId="14100"/>
          <ac:spMkLst>
            <pc:docMk/>
            <pc:sldMk cId="2247090549" sldId="256"/>
            <ac:spMk id="3" creationId="{DFAC99DC-03D4-7449-B6C7-2B86A9FA73F6}"/>
          </ac:spMkLst>
        </pc:spChg>
        <pc:spChg chg="mod">
          <ac:chgData name="Musab Mustafa Wahbi Mohamedali" userId="e06aa01e-8705-4e68-ad3d-7347715490f2" providerId="ADAL" clId="{A4ABEE69-06E2-40F5-8CEB-92E4C86EA791}" dt="2024-07-25T20:58:37.210" v="198" actId="403"/>
          <ac:spMkLst>
            <pc:docMk/>
            <pc:sldMk cId="2247090549" sldId="256"/>
            <ac:spMk id="4" creationId="{1D10E4C7-8206-8949-88EE-952FB5F1AC5F}"/>
          </ac:spMkLst>
        </pc:spChg>
      </pc:sldChg>
      <pc:sldChg chg="addSp delSp modSp mod modClrScheme modAnim chgLayout">
        <pc:chgData name="Musab Mustafa Wahbi Mohamedali" userId="e06aa01e-8705-4e68-ad3d-7347715490f2" providerId="ADAL" clId="{A4ABEE69-06E2-40F5-8CEB-92E4C86EA791}" dt="2024-07-25T22:32:48.171" v="1420"/>
        <pc:sldMkLst>
          <pc:docMk/>
          <pc:sldMk cId="1817072560" sldId="257"/>
        </pc:sldMkLst>
        <pc:spChg chg="del mod ord">
          <ac:chgData name="Musab Mustafa Wahbi Mohamedali" userId="e06aa01e-8705-4e68-ad3d-7347715490f2" providerId="ADAL" clId="{A4ABEE69-06E2-40F5-8CEB-92E4C86EA791}" dt="2024-07-25T21:07:47.590" v="342" actId="478"/>
          <ac:spMkLst>
            <pc:docMk/>
            <pc:sldMk cId="1817072560" sldId="257"/>
            <ac:spMk id="2" creationId="{81C9EAE9-98F0-0A46-9326-81E8D3893373}"/>
          </ac:spMkLst>
        </pc:spChg>
        <pc:spChg chg="add mod ord">
          <ac:chgData name="Musab Mustafa Wahbi Mohamedali" userId="e06aa01e-8705-4e68-ad3d-7347715490f2" providerId="ADAL" clId="{A4ABEE69-06E2-40F5-8CEB-92E4C86EA791}" dt="2024-07-25T21:25:29.441" v="549" actId="113"/>
          <ac:spMkLst>
            <pc:docMk/>
            <pc:sldMk cId="1817072560" sldId="257"/>
            <ac:spMk id="3" creationId="{D8F70270-6D4F-7518-F4D1-BE5901908611}"/>
          </ac:spMkLst>
        </pc:spChg>
        <pc:spChg chg="add mod">
          <ac:chgData name="Musab Mustafa Wahbi Mohamedali" userId="e06aa01e-8705-4e68-ad3d-7347715490f2" providerId="ADAL" clId="{A4ABEE69-06E2-40F5-8CEB-92E4C86EA791}" dt="2024-07-25T21:12:16.030" v="389" actId="12"/>
          <ac:spMkLst>
            <pc:docMk/>
            <pc:sldMk cId="1817072560" sldId="257"/>
            <ac:spMk id="5" creationId="{B50BAA1C-B86F-2C02-46DB-ABA8C91CDDDB}"/>
          </ac:spMkLst>
        </pc:spChg>
        <pc:spChg chg="add del">
          <ac:chgData name="Musab Mustafa Wahbi Mohamedali" userId="e06aa01e-8705-4e68-ad3d-7347715490f2" providerId="ADAL" clId="{A4ABEE69-06E2-40F5-8CEB-92E4C86EA791}" dt="2024-07-25T21:10:00.606" v="358" actId="22"/>
          <ac:spMkLst>
            <pc:docMk/>
            <pc:sldMk cId="1817072560" sldId="257"/>
            <ac:spMk id="7" creationId="{D80692DB-5FE5-B039-76A9-57BE37908C01}"/>
          </ac:spMkLst>
        </pc:spChg>
        <pc:spChg chg="add mod">
          <ac:chgData name="Musab Mustafa Wahbi Mohamedali" userId="e06aa01e-8705-4e68-ad3d-7347715490f2" providerId="ADAL" clId="{A4ABEE69-06E2-40F5-8CEB-92E4C86EA791}" dt="2024-07-25T21:12:21.986" v="390" actId="12"/>
          <ac:spMkLst>
            <pc:docMk/>
            <pc:sldMk cId="1817072560" sldId="257"/>
            <ac:spMk id="9" creationId="{725FAED2-E9B3-0B6F-F207-4582B0B1F6A1}"/>
          </ac:spMkLst>
        </pc:spChg>
      </pc:sldChg>
      <pc:sldChg chg="addSp delSp modSp mod modAnim">
        <pc:chgData name="Musab Mustafa Wahbi Mohamedali" userId="e06aa01e-8705-4e68-ad3d-7347715490f2" providerId="ADAL" clId="{A4ABEE69-06E2-40F5-8CEB-92E4C86EA791}" dt="2024-07-25T22:32:58.905" v="1423"/>
        <pc:sldMkLst>
          <pc:docMk/>
          <pc:sldMk cId="3788609520" sldId="258"/>
        </pc:sldMkLst>
        <pc:spChg chg="mod">
          <ac:chgData name="Musab Mustafa Wahbi Mohamedali" userId="e06aa01e-8705-4e68-ad3d-7347715490f2" providerId="ADAL" clId="{A4ABEE69-06E2-40F5-8CEB-92E4C86EA791}" dt="2024-07-25T21:25:57.761" v="552" actId="404"/>
          <ac:spMkLst>
            <pc:docMk/>
            <pc:sldMk cId="3788609520" sldId="258"/>
            <ac:spMk id="2" creationId="{CDF0FBB6-68A0-0F47-8CEA-67E12B714689}"/>
          </ac:spMkLst>
        </pc:spChg>
        <pc:spChg chg="del mod">
          <ac:chgData name="Musab Mustafa Wahbi Mohamedali" userId="e06aa01e-8705-4e68-ad3d-7347715490f2" providerId="ADAL" clId="{A4ABEE69-06E2-40F5-8CEB-92E4C86EA791}" dt="2024-07-25T21:18:21.417" v="425" actId="478"/>
          <ac:spMkLst>
            <pc:docMk/>
            <pc:sldMk cId="3788609520" sldId="258"/>
            <ac:spMk id="3" creationId="{48F567D5-6E0D-3649-B7E3-39C14D20D2BD}"/>
          </ac:spMkLst>
        </pc:spChg>
        <pc:spChg chg="add del mod">
          <ac:chgData name="Musab Mustafa Wahbi Mohamedali" userId="e06aa01e-8705-4e68-ad3d-7347715490f2" providerId="ADAL" clId="{A4ABEE69-06E2-40F5-8CEB-92E4C86EA791}" dt="2024-07-25T21:18:29.842" v="427" actId="478"/>
          <ac:spMkLst>
            <pc:docMk/>
            <pc:sldMk cId="3788609520" sldId="258"/>
            <ac:spMk id="5" creationId="{C042B2B2-5F04-2B1B-CC8C-BC594C4DD99D}"/>
          </ac:spMkLst>
        </pc:spChg>
        <pc:spChg chg="add mod">
          <ac:chgData name="Musab Mustafa Wahbi Mohamedali" userId="e06aa01e-8705-4e68-ad3d-7347715490f2" providerId="ADAL" clId="{A4ABEE69-06E2-40F5-8CEB-92E4C86EA791}" dt="2024-07-25T21:26:07.692" v="553" actId="1076"/>
          <ac:spMkLst>
            <pc:docMk/>
            <pc:sldMk cId="3788609520" sldId="258"/>
            <ac:spMk id="7" creationId="{263EE7F2-7937-2692-EAE3-4A5E2BB675B9}"/>
          </ac:spMkLst>
        </pc:spChg>
      </pc:sldChg>
      <pc:sldChg chg="del">
        <pc:chgData name="Musab Mustafa Wahbi Mohamedali" userId="e06aa01e-8705-4e68-ad3d-7347715490f2" providerId="ADAL" clId="{A4ABEE69-06E2-40F5-8CEB-92E4C86EA791}" dt="2024-07-25T21:26:33.780" v="557" actId="2696"/>
        <pc:sldMkLst>
          <pc:docMk/>
          <pc:sldMk cId="2467598812" sldId="259"/>
        </pc:sldMkLst>
      </pc:sldChg>
      <pc:sldChg chg="addSp delSp modSp mod modClrScheme chgLayout">
        <pc:chgData name="Musab Mustafa Wahbi Mohamedali" userId="e06aa01e-8705-4e68-ad3d-7347715490f2" providerId="ADAL" clId="{A4ABEE69-06E2-40F5-8CEB-92E4C86EA791}" dt="2024-07-25T22:27:53.197" v="1331" actId="700"/>
        <pc:sldMkLst>
          <pc:docMk/>
          <pc:sldMk cId="3786454343" sldId="260"/>
        </pc:sldMkLst>
        <pc:spChg chg="add del mod">
          <ac:chgData name="Musab Mustafa Wahbi Mohamedali" userId="e06aa01e-8705-4e68-ad3d-7347715490f2" providerId="ADAL" clId="{A4ABEE69-06E2-40F5-8CEB-92E4C86EA791}" dt="2024-07-25T22:27:53.197" v="1331" actId="700"/>
          <ac:spMkLst>
            <pc:docMk/>
            <pc:sldMk cId="3786454343" sldId="260"/>
            <ac:spMk id="2" creationId="{E3DBB608-08E0-779C-35FC-2023618BB79A}"/>
          </ac:spMkLst>
        </pc:spChg>
        <pc:spChg chg="add del mod">
          <ac:chgData name="Musab Mustafa Wahbi Mohamedali" userId="e06aa01e-8705-4e68-ad3d-7347715490f2" providerId="ADAL" clId="{A4ABEE69-06E2-40F5-8CEB-92E4C86EA791}" dt="2024-07-25T22:27:53.197" v="1331" actId="700"/>
          <ac:spMkLst>
            <pc:docMk/>
            <pc:sldMk cId="3786454343" sldId="260"/>
            <ac:spMk id="3" creationId="{7E33DDC6-D0D3-DC9A-6E4F-091D0EA30C62}"/>
          </ac:spMkLst>
        </pc:spChg>
      </pc:sldChg>
      <pc:sldChg chg="del">
        <pc:chgData name="Musab Mustafa Wahbi Mohamedali" userId="e06aa01e-8705-4e68-ad3d-7347715490f2" providerId="ADAL" clId="{A4ABEE69-06E2-40F5-8CEB-92E4C86EA791}" dt="2024-07-25T21:26:20.130" v="554" actId="2696"/>
        <pc:sldMkLst>
          <pc:docMk/>
          <pc:sldMk cId="1332806008" sldId="261"/>
        </pc:sldMkLst>
      </pc:sldChg>
      <pc:sldChg chg="modSp add del mod modAnim">
        <pc:chgData name="Musab Mustafa Wahbi Mohamedali" userId="e06aa01e-8705-4e68-ad3d-7347715490f2" providerId="ADAL" clId="{A4ABEE69-06E2-40F5-8CEB-92E4C86EA791}" dt="2024-07-25T22:32:37.431" v="1417"/>
        <pc:sldMkLst>
          <pc:docMk/>
          <pc:sldMk cId="2650302499" sldId="261"/>
        </pc:sldMkLst>
        <pc:spChg chg="mod">
          <ac:chgData name="Musab Mustafa Wahbi Mohamedali" userId="e06aa01e-8705-4e68-ad3d-7347715490f2" providerId="ADAL" clId="{A4ABEE69-06E2-40F5-8CEB-92E4C86EA791}" dt="2024-07-25T21:27:13.699" v="576" actId="20577"/>
          <ac:spMkLst>
            <pc:docMk/>
            <pc:sldMk cId="2650302499" sldId="261"/>
            <ac:spMk id="2" creationId="{CDF0FBB6-68A0-0F47-8CEA-67E12B714689}"/>
          </ac:spMkLst>
        </pc:spChg>
        <pc:spChg chg="mod">
          <ac:chgData name="Musab Mustafa Wahbi Mohamedali" userId="e06aa01e-8705-4e68-ad3d-7347715490f2" providerId="ADAL" clId="{A4ABEE69-06E2-40F5-8CEB-92E4C86EA791}" dt="2024-07-25T21:39:19.380" v="823" actId="313"/>
          <ac:spMkLst>
            <pc:docMk/>
            <pc:sldMk cId="2650302499" sldId="261"/>
            <ac:spMk id="7" creationId="{263EE7F2-7937-2692-EAE3-4A5E2BB675B9}"/>
          </ac:spMkLst>
        </pc:spChg>
      </pc:sldChg>
      <pc:sldChg chg="addSp delSp modSp add mod modAnim">
        <pc:chgData name="Musab Mustafa Wahbi Mohamedali" userId="e06aa01e-8705-4e68-ad3d-7347715490f2" providerId="ADAL" clId="{A4ABEE69-06E2-40F5-8CEB-92E4C86EA791}" dt="2024-07-25T22:33:08.611" v="1425"/>
        <pc:sldMkLst>
          <pc:docMk/>
          <pc:sldMk cId="490211060" sldId="262"/>
        </pc:sldMkLst>
        <pc:spChg chg="mod">
          <ac:chgData name="Musab Mustafa Wahbi Mohamedali" userId="e06aa01e-8705-4e68-ad3d-7347715490f2" providerId="ADAL" clId="{A4ABEE69-06E2-40F5-8CEB-92E4C86EA791}" dt="2024-07-25T21:40:05.700" v="831" actId="20577"/>
          <ac:spMkLst>
            <pc:docMk/>
            <pc:sldMk cId="490211060" sldId="262"/>
            <ac:spMk id="2" creationId="{CDF0FBB6-68A0-0F47-8CEA-67E12B714689}"/>
          </ac:spMkLst>
        </pc:spChg>
        <pc:spChg chg="add mod">
          <ac:chgData name="Musab Mustafa Wahbi Mohamedali" userId="e06aa01e-8705-4e68-ad3d-7347715490f2" providerId="ADAL" clId="{A4ABEE69-06E2-40F5-8CEB-92E4C86EA791}" dt="2024-07-25T21:46:50.705" v="852" actId="1076"/>
          <ac:spMkLst>
            <pc:docMk/>
            <pc:sldMk cId="490211060" sldId="262"/>
            <ac:spMk id="4" creationId="{49F16DFF-A476-B686-4B43-5D400C7A7088}"/>
          </ac:spMkLst>
        </pc:spChg>
        <pc:spChg chg="del mod">
          <ac:chgData name="Musab Mustafa Wahbi Mohamedali" userId="e06aa01e-8705-4e68-ad3d-7347715490f2" providerId="ADAL" clId="{A4ABEE69-06E2-40F5-8CEB-92E4C86EA791}" dt="2024-07-25T21:40:32.865" v="845" actId="478"/>
          <ac:spMkLst>
            <pc:docMk/>
            <pc:sldMk cId="490211060" sldId="262"/>
            <ac:spMk id="7" creationId="{263EE7F2-7937-2692-EAE3-4A5E2BB675B9}"/>
          </ac:spMkLst>
        </pc:spChg>
      </pc:sldChg>
      <pc:sldChg chg="del">
        <pc:chgData name="Musab Mustafa Wahbi Mohamedali" userId="e06aa01e-8705-4e68-ad3d-7347715490f2" providerId="ADAL" clId="{A4ABEE69-06E2-40F5-8CEB-92E4C86EA791}" dt="2024-07-25T21:26:22.255" v="555" actId="2696"/>
        <pc:sldMkLst>
          <pc:docMk/>
          <pc:sldMk cId="3962186511" sldId="262"/>
        </pc:sldMkLst>
      </pc:sldChg>
      <pc:sldChg chg="del">
        <pc:chgData name="Musab Mustafa Wahbi Mohamedali" userId="e06aa01e-8705-4e68-ad3d-7347715490f2" providerId="ADAL" clId="{A4ABEE69-06E2-40F5-8CEB-92E4C86EA791}" dt="2024-07-25T21:26:30.416" v="556" actId="2696"/>
        <pc:sldMkLst>
          <pc:docMk/>
          <pc:sldMk cId="280748157" sldId="263"/>
        </pc:sldMkLst>
      </pc:sldChg>
      <pc:sldChg chg="addSp delSp modSp add mod delAnim modAnim">
        <pc:chgData name="Musab Mustafa Wahbi Mohamedali" userId="e06aa01e-8705-4e68-ad3d-7347715490f2" providerId="ADAL" clId="{A4ABEE69-06E2-40F5-8CEB-92E4C86EA791}" dt="2024-07-25T22:33:25.725" v="1430" actId="478"/>
        <pc:sldMkLst>
          <pc:docMk/>
          <pc:sldMk cId="2244949544" sldId="263"/>
        </pc:sldMkLst>
        <pc:spChg chg="mod">
          <ac:chgData name="Musab Mustafa Wahbi Mohamedali" userId="e06aa01e-8705-4e68-ad3d-7347715490f2" providerId="ADAL" clId="{A4ABEE69-06E2-40F5-8CEB-92E4C86EA791}" dt="2024-07-25T21:59:55.091" v="1055" actId="1076"/>
          <ac:spMkLst>
            <pc:docMk/>
            <pc:sldMk cId="2244949544" sldId="263"/>
            <ac:spMk id="2" creationId="{CDF0FBB6-68A0-0F47-8CEA-67E12B714689}"/>
          </ac:spMkLst>
        </pc:spChg>
        <pc:spChg chg="del">
          <ac:chgData name="Musab Mustafa Wahbi Mohamedali" userId="e06aa01e-8705-4e68-ad3d-7347715490f2" providerId="ADAL" clId="{A4ABEE69-06E2-40F5-8CEB-92E4C86EA791}" dt="2024-07-25T21:50:05.055" v="873" actId="478"/>
          <ac:spMkLst>
            <pc:docMk/>
            <pc:sldMk cId="2244949544" sldId="263"/>
            <ac:spMk id="4" creationId="{49F16DFF-A476-B686-4B43-5D400C7A7088}"/>
          </ac:spMkLst>
        </pc:spChg>
        <pc:spChg chg="add mod">
          <ac:chgData name="Musab Mustafa Wahbi Mohamedali" userId="e06aa01e-8705-4e68-ad3d-7347715490f2" providerId="ADAL" clId="{A4ABEE69-06E2-40F5-8CEB-92E4C86EA791}" dt="2024-07-25T22:03:51.082" v="1094" actId="404"/>
          <ac:spMkLst>
            <pc:docMk/>
            <pc:sldMk cId="2244949544" sldId="263"/>
            <ac:spMk id="5" creationId="{BC9008B6-FB0F-DA42-90DA-C41D71744348}"/>
          </ac:spMkLst>
        </pc:spChg>
        <pc:spChg chg="add del mod">
          <ac:chgData name="Musab Mustafa Wahbi Mohamedali" userId="e06aa01e-8705-4e68-ad3d-7347715490f2" providerId="ADAL" clId="{A4ABEE69-06E2-40F5-8CEB-92E4C86EA791}" dt="2024-07-25T22:33:25.725" v="1430" actId="478"/>
          <ac:spMkLst>
            <pc:docMk/>
            <pc:sldMk cId="2244949544" sldId="263"/>
            <ac:spMk id="7" creationId="{B4F36A2C-6A04-31FD-D044-FFE0F175812B}"/>
          </ac:spMkLst>
        </pc:spChg>
      </pc:sldChg>
      <pc:sldChg chg="addSp delSp modSp add mod modAnim">
        <pc:chgData name="Musab Mustafa Wahbi Mohamedali" userId="e06aa01e-8705-4e68-ad3d-7347715490f2" providerId="ADAL" clId="{A4ABEE69-06E2-40F5-8CEB-92E4C86EA791}" dt="2024-07-25T22:33:46.209" v="1436"/>
        <pc:sldMkLst>
          <pc:docMk/>
          <pc:sldMk cId="89672983" sldId="264"/>
        </pc:sldMkLst>
        <pc:spChg chg="mod">
          <ac:chgData name="Musab Mustafa Wahbi Mohamedali" userId="e06aa01e-8705-4e68-ad3d-7347715490f2" providerId="ADAL" clId="{A4ABEE69-06E2-40F5-8CEB-92E4C86EA791}" dt="2024-07-25T22:17:40.156" v="1243" actId="1076"/>
          <ac:spMkLst>
            <pc:docMk/>
            <pc:sldMk cId="89672983" sldId="264"/>
            <ac:spMk id="2" creationId="{CDF0FBB6-68A0-0F47-8CEA-67E12B714689}"/>
          </ac:spMkLst>
        </pc:spChg>
        <pc:spChg chg="add mod">
          <ac:chgData name="Musab Mustafa Wahbi Mohamedali" userId="e06aa01e-8705-4e68-ad3d-7347715490f2" providerId="ADAL" clId="{A4ABEE69-06E2-40F5-8CEB-92E4C86EA791}" dt="2024-07-25T22:22:40.793" v="1281" actId="108"/>
          <ac:spMkLst>
            <pc:docMk/>
            <pc:sldMk cId="89672983" sldId="264"/>
            <ac:spMk id="4" creationId="{468298AA-CA47-B55A-859B-A60716F52D4A}"/>
          </ac:spMkLst>
        </pc:spChg>
        <pc:spChg chg="del">
          <ac:chgData name="Musab Mustafa Wahbi Mohamedali" userId="e06aa01e-8705-4e68-ad3d-7347715490f2" providerId="ADAL" clId="{A4ABEE69-06E2-40F5-8CEB-92E4C86EA791}" dt="2024-07-25T22:01:38.950" v="1086" actId="478"/>
          <ac:spMkLst>
            <pc:docMk/>
            <pc:sldMk cId="89672983" sldId="264"/>
            <ac:spMk id="5" creationId="{BC9008B6-FB0F-DA42-90DA-C41D71744348}"/>
          </ac:spMkLst>
        </pc:spChg>
      </pc:sldChg>
      <pc:sldChg chg="del">
        <pc:chgData name="Musab Mustafa Wahbi Mohamedali" userId="e06aa01e-8705-4e68-ad3d-7347715490f2" providerId="ADAL" clId="{A4ABEE69-06E2-40F5-8CEB-92E4C86EA791}" dt="2024-07-25T21:26:44.183" v="558" actId="2696"/>
        <pc:sldMkLst>
          <pc:docMk/>
          <pc:sldMk cId="1310867165" sldId="264"/>
        </pc:sldMkLst>
      </pc:sldChg>
      <pc:sldChg chg="addSp delSp modSp add mod modAnim">
        <pc:chgData name="Musab Mustafa Wahbi Mohamedali" userId="e06aa01e-8705-4e68-ad3d-7347715490f2" providerId="ADAL" clId="{A4ABEE69-06E2-40F5-8CEB-92E4C86EA791}" dt="2024-07-25T22:33:39.235" v="1434"/>
        <pc:sldMkLst>
          <pc:docMk/>
          <pc:sldMk cId="1433445022" sldId="265"/>
        </pc:sldMkLst>
        <pc:spChg chg="del">
          <ac:chgData name="Musab Mustafa Wahbi Mohamedali" userId="e06aa01e-8705-4e68-ad3d-7347715490f2" providerId="ADAL" clId="{A4ABEE69-06E2-40F5-8CEB-92E4C86EA791}" dt="2024-07-25T22:05:12.504" v="1101" actId="478"/>
          <ac:spMkLst>
            <pc:docMk/>
            <pc:sldMk cId="1433445022" sldId="265"/>
            <ac:spMk id="2" creationId="{CDF0FBB6-68A0-0F47-8CEA-67E12B714689}"/>
          </ac:spMkLst>
        </pc:spChg>
        <pc:spChg chg="add del mod">
          <ac:chgData name="Musab Mustafa Wahbi Mohamedali" userId="e06aa01e-8705-4e68-ad3d-7347715490f2" providerId="ADAL" clId="{A4ABEE69-06E2-40F5-8CEB-92E4C86EA791}" dt="2024-07-25T22:05:16.030" v="1104" actId="478"/>
          <ac:spMkLst>
            <pc:docMk/>
            <pc:sldMk cId="1433445022" sldId="265"/>
            <ac:spMk id="4" creationId="{34938CA0-E84A-E2AD-1F5F-BDF8EA9CC8DE}"/>
          </ac:spMkLst>
        </pc:spChg>
        <pc:spChg chg="del mod">
          <ac:chgData name="Musab Mustafa Wahbi Mohamedali" userId="e06aa01e-8705-4e68-ad3d-7347715490f2" providerId="ADAL" clId="{A4ABEE69-06E2-40F5-8CEB-92E4C86EA791}" dt="2024-07-25T22:05:14.570" v="1103" actId="478"/>
          <ac:spMkLst>
            <pc:docMk/>
            <pc:sldMk cId="1433445022" sldId="265"/>
            <ac:spMk id="5" creationId="{BC9008B6-FB0F-DA42-90DA-C41D71744348}"/>
          </ac:spMkLst>
        </pc:spChg>
        <pc:spChg chg="mod">
          <ac:chgData name="Musab Mustafa Wahbi Mohamedali" userId="e06aa01e-8705-4e68-ad3d-7347715490f2" providerId="ADAL" clId="{A4ABEE69-06E2-40F5-8CEB-92E4C86EA791}" dt="2024-07-25T22:10:04.180" v="1148" actId="1076"/>
          <ac:spMkLst>
            <pc:docMk/>
            <pc:sldMk cId="1433445022" sldId="265"/>
            <ac:spMk id="7" creationId="{B4F36A2C-6A04-31FD-D044-FFE0F175812B}"/>
          </ac:spMkLst>
        </pc:spChg>
        <pc:picChg chg="add mod">
          <ac:chgData name="Musab Mustafa Wahbi Mohamedali" userId="e06aa01e-8705-4e68-ad3d-7347715490f2" providerId="ADAL" clId="{A4ABEE69-06E2-40F5-8CEB-92E4C86EA791}" dt="2024-07-25T22:08:16.805" v="1122" actId="14100"/>
          <ac:picMkLst>
            <pc:docMk/>
            <pc:sldMk cId="1433445022" sldId="265"/>
            <ac:picMk id="8" creationId="{F2CA9C6C-676A-1DC5-959D-1C39ECC53F96}"/>
          </ac:picMkLst>
        </pc:picChg>
        <pc:picChg chg="add mod modCrop">
          <ac:chgData name="Musab Mustafa Wahbi Mohamedali" userId="e06aa01e-8705-4e68-ad3d-7347715490f2" providerId="ADAL" clId="{A4ABEE69-06E2-40F5-8CEB-92E4C86EA791}" dt="2024-07-25T22:09:53.596" v="1145" actId="732"/>
          <ac:picMkLst>
            <pc:docMk/>
            <pc:sldMk cId="1433445022" sldId="265"/>
            <ac:picMk id="10" creationId="{FCBEB005-DED4-8F03-A876-6318956BB311}"/>
          </ac:picMkLst>
        </pc:picChg>
        <pc:picChg chg="add mod">
          <ac:chgData name="Musab Mustafa Wahbi Mohamedali" userId="e06aa01e-8705-4e68-ad3d-7347715490f2" providerId="ADAL" clId="{A4ABEE69-06E2-40F5-8CEB-92E4C86EA791}" dt="2024-07-25T22:09:12.971" v="1141" actId="14100"/>
          <ac:picMkLst>
            <pc:docMk/>
            <pc:sldMk cId="1433445022" sldId="265"/>
            <ac:picMk id="12" creationId="{A740EF22-4943-C38F-A711-856AD7048153}"/>
          </ac:picMkLst>
        </pc:picChg>
      </pc:sldChg>
      <pc:sldChg chg="del">
        <pc:chgData name="Musab Mustafa Wahbi Mohamedali" userId="e06aa01e-8705-4e68-ad3d-7347715490f2" providerId="ADAL" clId="{A4ABEE69-06E2-40F5-8CEB-92E4C86EA791}" dt="2024-07-25T21:26:48.845" v="560" actId="2696"/>
        <pc:sldMkLst>
          <pc:docMk/>
          <pc:sldMk cId="2187655664" sldId="265"/>
        </pc:sldMkLst>
      </pc:sldChg>
      <pc:sldChg chg="addSp delSp modSp add mod modAnim">
        <pc:chgData name="Musab Mustafa Wahbi Mohamedali" userId="e06aa01e-8705-4e68-ad3d-7347715490f2" providerId="ADAL" clId="{A4ABEE69-06E2-40F5-8CEB-92E4C86EA791}" dt="2024-07-25T22:33:54.975" v="1438"/>
        <pc:sldMkLst>
          <pc:docMk/>
          <pc:sldMk cId="2389723243" sldId="266"/>
        </pc:sldMkLst>
        <pc:spChg chg="del mod">
          <ac:chgData name="Musab Mustafa Wahbi Mohamedali" userId="e06aa01e-8705-4e68-ad3d-7347715490f2" providerId="ADAL" clId="{A4ABEE69-06E2-40F5-8CEB-92E4C86EA791}" dt="2024-07-25T22:16:50.429" v="1219" actId="478"/>
          <ac:spMkLst>
            <pc:docMk/>
            <pc:sldMk cId="2389723243" sldId="266"/>
            <ac:spMk id="2" creationId="{CDF0FBB6-68A0-0F47-8CEA-67E12B714689}"/>
          </ac:spMkLst>
        </pc:spChg>
        <pc:spChg chg="del">
          <ac:chgData name="Musab Mustafa Wahbi Mohamedali" userId="e06aa01e-8705-4e68-ad3d-7347715490f2" providerId="ADAL" clId="{A4ABEE69-06E2-40F5-8CEB-92E4C86EA791}" dt="2024-07-25T22:16:01.859" v="1209" actId="478"/>
          <ac:spMkLst>
            <pc:docMk/>
            <pc:sldMk cId="2389723243" sldId="266"/>
            <ac:spMk id="4" creationId="{468298AA-CA47-B55A-859B-A60716F52D4A}"/>
          </ac:spMkLst>
        </pc:spChg>
        <pc:spChg chg="add mod">
          <ac:chgData name="Musab Mustafa Wahbi Mohamedali" userId="e06aa01e-8705-4e68-ad3d-7347715490f2" providerId="ADAL" clId="{A4ABEE69-06E2-40F5-8CEB-92E4C86EA791}" dt="2024-07-25T22:18:15.483" v="1256" actId="14100"/>
          <ac:spMkLst>
            <pc:docMk/>
            <pc:sldMk cId="2389723243" sldId="266"/>
            <ac:spMk id="7" creationId="{42A98321-D951-08D2-FBAB-30957C56EBE0}"/>
          </ac:spMkLst>
        </pc:spChg>
        <pc:picChg chg="add mod">
          <ac:chgData name="Musab Mustafa Wahbi Mohamedali" userId="e06aa01e-8705-4e68-ad3d-7347715490f2" providerId="ADAL" clId="{A4ABEE69-06E2-40F5-8CEB-92E4C86EA791}" dt="2024-07-25T22:18:00.512" v="1251" actId="14100"/>
          <ac:picMkLst>
            <pc:docMk/>
            <pc:sldMk cId="2389723243" sldId="266"/>
            <ac:picMk id="5" creationId="{32078909-6538-42C3-9D78-4F5BAFC8F2C7}"/>
          </ac:picMkLst>
        </pc:picChg>
      </pc:sldChg>
      <pc:sldChg chg="del">
        <pc:chgData name="Musab Mustafa Wahbi Mohamedali" userId="e06aa01e-8705-4e68-ad3d-7347715490f2" providerId="ADAL" clId="{A4ABEE69-06E2-40F5-8CEB-92E4C86EA791}" dt="2024-07-25T21:26:50.718" v="561" actId="2696"/>
        <pc:sldMkLst>
          <pc:docMk/>
          <pc:sldMk cId="3078648361" sldId="266"/>
        </pc:sldMkLst>
      </pc:sldChg>
      <pc:sldChg chg="addSp delSp modSp add mod modAnim">
        <pc:chgData name="Musab Mustafa Wahbi Mohamedali" userId="e06aa01e-8705-4e68-ad3d-7347715490f2" providerId="ADAL" clId="{A4ABEE69-06E2-40F5-8CEB-92E4C86EA791}" dt="2024-07-25T22:34:02.155" v="1440"/>
        <pc:sldMkLst>
          <pc:docMk/>
          <pc:sldMk cId="920936554" sldId="267"/>
        </pc:sldMkLst>
        <pc:spChg chg="add mod">
          <ac:chgData name="Musab Mustafa Wahbi Mohamedali" userId="e06aa01e-8705-4e68-ad3d-7347715490f2" providerId="ADAL" clId="{A4ABEE69-06E2-40F5-8CEB-92E4C86EA791}" dt="2024-07-25T22:26:54.928" v="1323" actId="1076"/>
          <ac:spMkLst>
            <pc:docMk/>
            <pc:sldMk cId="920936554" sldId="267"/>
            <ac:spMk id="3" creationId="{7C85E39F-E56A-1256-C341-E605CE48E3DC}"/>
          </ac:spMkLst>
        </pc:spChg>
        <pc:spChg chg="add del">
          <ac:chgData name="Musab Mustafa Wahbi Mohamedali" userId="e06aa01e-8705-4e68-ad3d-7347715490f2" providerId="ADAL" clId="{A4ABEE69-06E2-40F5-8CEB-92E4C86EA791}" dt="2024-07-25T22:19:29.235" v="1267" actId="22"/>
          <ac:spMkLst>
            <pc:docMk/>
            <pc:sldMk cId="920936554" sldId="267"/>
            <ac:spMk id="6" creationId="{A70ACD23-1248-DFE1-B89F-59332EDCE0E6}"/>
          </ac:spMkLst>
        </pc:spChg>
        <pc:spChg chg="del">
          <ac:chgData name="Musab Mustafa Wahbi Mohamedali" userId="e06aa01e-8705-4e68-ad3d-7347715490f2" providerId="ADAL" clId="{A4ABEE69-06E2-40F5-8CEB-92E4C86EA791}" dt="2024-07-25T22:18:55.212" v="1259" actId="478"/>
          <ac:spMkLst>
            <pc:docMk/>
            <pc:sldMk cId="920936554" sldId="267"/>
            <ac:spMk id="7" creationId="{42A98321-D951-08D2-FBAB-30957C56EBE0}"/>
          </ac:spMkLst>
        </pc:spChg>
        <pc:spChg chg="add mod">
          <ac:chgData name="Musab Mustafa Wahbi Mohamedali" userId="e06aa01e-8705-4e68-ad3d-7347715490f2" providerId="ADAL" clId="{A4ABEE69-06E2-40F5-8CEB-92E4C86EA791}" dt="2024-07-25T22:27:34.912" v="1329" actId="1076"/>
          <ac:spMkLst>
            <pc:docMk/>
            <pc:sldMk cId="920936554" sldId="267"/>
            <ac:spMk id="9" creationId="{08BA76F9-E68F-3CE0-D861-C94D9AE28664}"/>
          </ac:spMkLst>
        </pc:spChg>
        <pc:picChg chg="del">
          <ac:chgData name="Musab Mustafa Wahbi Mohamedali" userId="e06aa01e-8705-4e68-ad3d-7347715490f2" providerId="ADAL" clId="{A4ABEE69-06E2-40F5-8CEB-92E4C86EA791}" dt="2024-07-25T22:18:53.572" v="1258" actId="478"/>
          <ac:picMkLst>
            <pc:docMk/>
            <pc:sldMk cId="920936554" sldId="267"/>
            <ac:picMk id="5" creationId="{32078909-6538-42C3-9D78-4F5BAFC8F2C7}"/>
          </ac:picMkLst>
        </pc:picChg>
      </pc:sldChg>
      <pc:sldChg chg="del">
        <pc:chgData name="Musab Mustafa Wahbi Mohamedali" userId="e06aa01e-8705-4e68-ad3d-7347715490f2" providerId="ADAL" clId="{A4ABEE69-06E2-40F5-8CEB-92E4C86EA791}" dt="2024-07-25T21:26:52.847" v="562" actId="2696"/>
        <pc:sldMkLst>
          <pc:docMk/>
          <pc:sldMk cId="1025143157" sldId="267"/>
        </pc:sldMkLst>
      </pc:sldChg>
      <pc:sldChg chg="addSp delSp modSp add mod modAnim">
        <pc:chgData name="Musab Mustafa Wahbi Mohamedali" userId="e06aa01e-8705-4e68-ad3d-7347715490f2" providerId="ADAL" clId="{A4ABEE69-06E2-40F5-8CEB-92E4C86EA791}" dt="2024-07-25T22:34:05.341" v="1441"/>
        <pc:sldMkLst>
          <pc:docMk/>
          <pc:sldMk cId="1760100468" sldId="268"/>
        </pc:sldMkLst>
        <pc:spChg chg="add del mod">
          <ac:chgData name="Musab Mustafa Wahbi Mohamedali" userId="e06aa01e-8705-4e68-ad3d-7347715490f2" providerId="ADAL" clId="{A4ABEE69-06E2-40F5-8CEB-92E4C86EA791}" dt="2024-07-25T22:29:38.761" v="1379" actId="1076"/>
          <ac:spMkLst>
            <pc:docMk/>
            <pc:sldMk cId="1760100468" sldId="268"/>
            <ac:spMk id="3" creationId="{7C85E39F-E56A-1256-C341-E605CE48E3DC}"/>
          </ac:spMkLst>
        </pc:spChg>
        <pc:spChg chg="del">
          <ac:chgData name="Musab Mustafa Wahbi Mohamedali" userId="e06aa01e-8705-4e68-ad3d-7347715490f2" providerId="ADAL" clId="{A4ABEE69-06E2-40F5-8CEB-92E4C86EA791}" dt="2024-07-25T22:28:07.507" v="1333" actId="478"/>
          <ac:spMkLst>
            <pc:docMk/>
            <pc:sldMk cId="1760100468" sldId="268"/>
            <ac:spMk id="9" creationId="{08BA76F9-E68F-3CE0-D861-C94D9AE28664}"/>
          </ac:spMkLst>
        </pc:spChg>
      </pc:sldChg>
      <pc:sldChg chg="del">
        <pc:chgData name="Musab Mustafa Wahbi Mohamedali" userId="e06aa01e-8705-4e68-ad3d-7347715490f2" providerId="ADAL" clId="{A4ABEE69-06E2-40F5-8CEB-92E4C86EA791}" dt="2024-07-25T21:26:46.900" v="559" actId="2696"/>
        <pc:sldMkLst>
          <pc:docMk/>
          <pc:sldMk cId="3736669318" sldId="2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66AF1DC-7F49-A24C-8A1B-166E2ED790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8AA33C56-A2D5-4E4E-827E-71DE8DB5A9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9A2103-E3E1-6C47-9C03-3A4330A63ED2}" type="datetime1">
              <a:rPr lang="it-IT" smtClean="0"/>
              <a:t>26/07/2024</a:t>
            </a:fld>
            <a:endParaRPr lang="it-IT"/>
          </a:p>
        </p:txBody>
      </p:sp>
      <p:sp>
        <p:nvSpPr>
          <p:cNvPr id="4" name="Segnaposto piè di pagina 3">
            <a:extLst>
              <a:ext uri="{FF2B5EF4-FFF2-40B4-BE49-F238E27FC236}">
                <a16:creationId xmlns:a16="http://schemas.microsoft.com/office/drawing/2014/main" id="{79AEF9E9-A1D0-864D-B9C9-A16B879811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C8CA1F14-2160-8D4F-920A-A24F059F8B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01598-FC98-3F4F-AF67-3E41A8697326}" type="slidenum">
              <a:rPr lang="it-IT" smtClean="0"/>
              <a:t>‹#›</a:t>
            </a:fld>
            <a:endParaRPr lang="it-IT"/>
          </a:p>
        </p:txBody>
      </p:sp>
    </p:spTree>
    <p:extLst>
      <p:ext uri="{BB962C8B-B14F-4D97-AF65-F5344CB8AC3E}">
        <p14:creationId xmlns:p14="http://schemas.microsoft.com/office/powerpoint/2010/main" val="232858305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812A7-C7D6-7542-9495-86D2A5F89521}" type="datetime1">
              <a:rPr lang="it-IT" smtClean="0"/>
              <a:t>26/07/2024</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8D42F-EEB8-D844-BCC2-FD2609102831}" type="slidenum">
              <a:rPr lang="it-IT" smtClean="0"/>
              <a:t>‹#›</a:t>
            </a:fld>
            <a:endParaRPr lang="it-IT"/>
          </a:p>
        </p:txBody>
      </p:sp>
    </p:spTree>
    <p:extLst>
      <p:ext uri="{BB962C8B-B14F-4D97-AF65-F5344CB8AC3E}">
        <p14:creationId xmlns:p14="http://schemas.microsoft.com/office/powerpoint/2010/main" val="36505447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AD4812A7-C7D6-7542-9495-86D2A5F89521}" type="datetime1">
              <a:rPr lang="it-IT" smtClean="0"/>
              <a:t>26/07/2024</a:t>
            </a:fld>
            <a:endParaRPr lang="it-IT"/>
          </a:p>
        </p:txBody>
      </p:sp>
      <p:sp>
        <p:nvSpPr>
          <p:cNvPr id="5" name="Footer Placeholder 4"/>
          <p:cNvSpPr>
            <a:spLocks noGrp="1"/>
          </p:cNvSpPr>
          <p:nvPr>
            <p:ph type="ftr" sz="quarter" idx="4"/>
          </p:nvPr>
        </p:nvSpPr>
        <p:spPr/>
        <p:txBody>
          <a:bodyPr/>
          <a:lstStyle/>
          <a:p>
            <a:endParaRPr lang="it-IT"/>
          </a:p>
        </p:txBody>
      </p:sp>
      <p:sp>
        <p:nvSpPr>
          <p:cNvPr id="6" name="Slide Number Placeholder 5"/>
          <p:cNvSpPr>
            <a:spLocks noGrp="1"/>
          </p:cNvSpPr>
          <p:nvPr>
            <p:ph type="sldNum" sz="quarter" idx="5"/>
          </p:nvPr>
        </p:nvSpPr>
        <p:spPr/>
        <p:txBody>
          <a:bodyPr/>
          <a:lstStyle/>
          <a:p>
            <a:fld id="{9EB8D42F-EEB8-D844-BCC2-FD2609102831}" type="slidenum">
              <a:rPr lang="it-IT" smtClean="0"/>
              <a:t>5</a:t>
            </a:fld>
            <a:endParaRPr lang="it-IT"/>
          </a:p>
        </p:txBody>
      </p:sp>
    </p:spTree>
    <p:extLst>
      <p:ext uri="{BB962C8B-B14F-4D97-AF65-F5344CB8AC3E}">
        <p14:creationId xmlns:p14="http://schemas.microsoft.com/office/powerpoint/2010/main" val="3978027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574676"/>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075F0702-5A13-1349-A296-951553656DE8}"/>
              </a:ext>
            </a:extLst>
          </p:cNvPr>
          <p:cNvSpPr>
            <a:spLocks noGrp="1"/>
          </p:cNvSpPr>
          <p:nvPr>
            <p:ph type="subTitle" idx="1" hasCustomPrompt="1"/>
          </p:nvPr>
        </p:nvSpPr>
        <p:spPr>
          <a:xfrm>
            <a:off x="644129" y="5244663"/>
            <a:ext cx="7825947" cy="916652"/>
          </a:xfrm>
          <a:prstGeom prst="rect">
            <a:avLst/>
          </a:prstGeom>
        </p:spPr>
        <p:txBody>
          <a:bodyPr>
            <a:normAutofit/>
          </a:bodyPr>
          <a:lstStyle>
            <a:lvl1pPr marL="0" indent="0" algn="l">
              <a:buNone/>
              <a:defRPr sz="1600" b="0" i="0">
                <a:solidFill>
                  <a:schemeClr val="bg1"/>
                </a:solidFill>
                <a:latin typeface="Fira Sans Medium" panose="020B0503050000020004" pitchFamily="34" charset="0"/>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it-IT" dirty="0"/>
              <a:t>Fare clic per modificare l’autore delle slide</a:t>
            </a:r>
          </a:p>
        </p:txBody>
      </p:sp>
      <p:sp>
        <p:nvSpPr>
          <p:cNvPr id="7" name="Google Shape;10;p2">
            <a:extLst>
              <a:ext uri="{FF2B5EF4-FFF2-40B4-BE49-F238E27FC236}">
                <a16:creationId xmlns:a16="http://schemas.microsoft.com/office/drawing/2014/main" id="{BACD2019-637B-3D4C-A8D4-30C84AABC935}"/>
              </a:ext>
            </a:extLst>
          </p:cNvPr>
          <p:cNvSpPr txBox="1">
            <a:spLocks noGrp="1"/>
          </p:cNvSpPr>
          <p:nvPr>
            <p:ph type="ctrTitle" hasCustomPrompt="1"/>
          </p:nvPr>
        </p:nvSpPr>
        <p:spPr>
          <a:xfrm>
            <a:off x="644237" y="1613338"/>
            <a:ext cx="7825947" cy="2099606"/>
          </a:xfrm>
          <a:prstGeom prst="rect">
            <a:avLst/>
          </a:prstGeom>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bg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sp>
        <p:nvSpPr>
          <p:cNvPr id="4" name="Content Placeholder 3">
            <a:extLst>
              <a:ext uri="{FF2B5EF4-FFF2-40B4-BE49-F238E27FC236}">
                <a16:creationId xmlns:a16="http://schemas.microsoft.com/office/drawing/2014/main" id="{510CC95D-4677-2D48-8044-4BC81EDFDD62}"/>
              </a:ext>
            </a:extLst>
          </p:cNvPr>
          <p:cNvSpPr>
            <a:spLocks noGrp="1"/>
          </p:cNvSpPr>
          <p:nvPr>
            <p:ph sz="quarter" idx="10" hasCustomPrompt="1"/>
          </p:nvPr>
        </p:nvSpPr>
        <p:spPr>
          <a:xfrm>
            <a:off x="644129" y="4091492"/>
            <a:ext cx="7825947" cy="749279"/>
          </a:xfrm>
          <a:prstGeom prst="rect">
            <a:avLst/>
          </a:prstGeom>
        </p:spPr>
        <p:txBody>
          <a:bodyPr>
            <a:normAutofit/>
          </a:bodyPr>
          <a:lstStyle>
            <a:lvl1pPr marL="0" indent="0">
              <a:buNone/>
              <a:defRPr sz="2400" b="0">
                <a:solidFill>
                  <a:schemeClr val="bg1"/>
                </a:solidFill>
                <a:latin typeface="Roboto Slab" pitchFamily="2" charset="0"/>
                <a:ea typeface="Roboto Slab" pitchFamily="2" charset="0"/>
              </a:defRPr>
            </a:lvl1pPr>
          </a:lstStyle>
          <a:p>
            <a:pPr lvl="0"/>
            <a:r>
              <a:rPr lang="it-IT" dirty="0"/>
              <a:t>Fare clic per modificare il sottotitolo delle slide</a:t>
            </a:r>
          </a:p>
        </p:txBody>
      </p:sp>
      <p:pic>
        <p:nvPicPr>
          <p:cNvPr id="16" name="Immagine 15">
            <a:extLst>
              <a:ext uri="{FF2B5EF4-FFF2-40B4-BE49-F238E27FC236}">
                <a16:creationId xmlns:a16="http://schemas.microsoft.com/office/drawing/2014/main" id="{F48CE933-3AF9-884E-8C52-EBAF4B47B3B7}"/>
              </a:ext>
            </a:extLst>
          </p:cNvPr>
          <p:cNvPicPr>
            <a:picLocks noChangeAspect="1"/>
          </p:cNvPicPr>
          <p:nvPr userDrawn="1"/>
        </p:nvPicPr>
        <p:blipFill>
          <a:blip r:embed="rId2"/>
          <a:stretch>
            <a:fillRect/>
          </a:stretch>
        </p:blipFill>
        <p:spPr>
          <a:xfrm>
            <a:off x="645461" y="754796"/>
            <a:ext cx="3975273" cy="524080"/>
          </a:xfrm>
          <a:prstGeom prst="rect">
            <a:avLst/>
          </a:prstGeom>
        </p:spPr>
      </p:pic>
    </p:spTree>
    <p:extLst>
      <p:ext uri="{BB962C8B-B14F-4D97-AF65-F5344CB8AC3E}">
        <p14:creationId xmlns:p14="http://schemas.microsoft.com/office/powerpoint/2010/main" val="123377940"/>
      </p:ext>
    </p:extLst>
  </p:cSld>
  <p:clrMapOvr>
    <a:masterClrMapping/>
  </p:clrMapOvr>
  <p:extLst>
    <p:ext uri="{DCECCB84-F9BA-43D5-87BE-67443E8EF086}">
      <p15:sldGuideLst xmlns:p15="http://schemas.microsoft.com/office/powerpoint/2012/main">
        <p15:guide id="1" orient="horz" pos="459" userDrawn="1">
          <p15:clr>
            <a:srgbClr val="FBAE40"/>
          </p15:clr>
        </p15:guide>
        <p15:guide id="2" orient="horz" pos="22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olo, testo e immagine">
    <p:bg>
      <p:bgRef idx="1001">
        <a:schemeClr val="bg1"/>
      </p:bgRef>
    </p:bg>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629842" y="2511380"/>
            <a:ext cx="3793718" cy="3665587"/>
          </a:xfrm>
          <a:prstGeom prst="rect">
            <a:avLst/>
          </a:prstGeo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35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6" name="Segnaposto testo 3">
            <a:extLst>
              <a:ext uri="{FF2B5EF4-FFF2-40B4-BE49-F238E27FC236}">
                <a16:creationId xmlns:a16="http://schemas.microsoft.com/office/drawing/2014/main" id="{85F9E723-29C5-D441-88F8-71AFEFA5207B}"/>
              </a:ext>
            </a:extLst>
          </p:cNvPr>
          <p:cNvSpPr>
            <a:spLocks noGrp="1"/>
          </p:cNvSpPr>
          <p:nvPr>
            <p:ph type="body" sz="half" idx="10"/>
          </p:nvPr>
        </p:nvSpPr>
        <p:spPr>
          <a:xfrm>
            <a:off x="4720441" y="2511380"/>
            <a:ext cx="3793718" cy="3665587"/>
          </a:xfrm>
          <a:prstGeom prst="rect">
            <a:avLst/>
          </a:prstGeo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35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8" name="Text Placeholder 7">
            <a:extLst>
              <a:ext uri="{FF2B5EF4-FFF2-40B4-BE49-F238E27FC236}">
                <a16:creationId xmlns:a16="http://schemas.microsoft.com/office/drawing/2014/main" id="{FF944A78-B074-B54E-BDDA-D50D5E075619}"/>
              </a:ext>
            </a:extLst>
          </p:cNvPr>
          <p:cNvSpPr>
            <a:spLocks noGrp="1"/>
          </p:cNvSpPr>
          <p:nvPr>
            <p:ph type="body" sz="quarter" idx="13" hasCustomPrompt="1"/>
          </p:nvPr>
        </p:nvSpPr>
        <p:spPr>
          <a:xfrm>
            <a:off x="628651" y="1551582"/>
            <a:ext cx="3793718" cy="762000"/>
          </a:xfrm>
          <a:prstGeom prst="rect">
            <a:avLst/>
          </a:prstGeo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9" name="Text Placeholder 7">
            <a:extLst>
              <a:ext uri="{FF2B5EF4-FFF2-40B4-BE49-F238E27FC236}">
                <a16:creationId xmlns:a16="http://schemas.microsoft.com/office/drawing/2014/main" id="{0CC595F4-9D2D-E044-AAEB-75DB74AA6414}"/>
              </a:ext>
            </a:extLst>
          </p:cNvPr>
          <p:cNvSpPr>
            <a:spLocks noGrp="1"/>
          </p:cNvSpPr>
          <p:nvPr>
            <p:ph type="body" sz="quarter" idx="14" hasCustomPrompt="1"/>
          </p:nvPr>
        </p:nvSpPr>
        <p:spPr>
          <a:xfrm>
            <a:off x="4720441" y="1551581"/>
            <a:ext cx="3793718" cy="762000"/>
          </a:xfrm>
          <a:prstGeom prst="rect">
            <a:avLst/>
          </a:prstGeo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3" name="Segnaposto numero diapositiva 2">
            <a:extLst>
              <a:ext uri="{FF2B5EF4-FFF2-40B4-BE49-F238E27FC236}">
                <a16:creationId xmlns:a16="http://schemas.microsoft.com/office/drawing/2014/main" id="{ED2AEED0-49D4-3E47-AC3F-270F49F4CC39}"/>
              </a:ext>
            </a:extLst>
          </p:cNvPr>
          <p:cNvSpPr>
            <a:spLocks noGrp="1"/>
          </p:cNvSpPr>
          <p:nvPr>
            <p:ph type="sldNum" sz="quarter" idx="16"/>
          </p:nvPr>
        </p:nvSpPr>
        <p:spPr>
          <a:xfrm>
            <a:off x="6457950" y="6356355"/>
            <a:ext cx="2057400" cy="365125"/>
          </a:xfrm>
          <a:prstGeom prst="rect">
            <a:avLst/>
          </a:prstGeom>
        </p:spPr>
        <p:txBody>
          <a:bodyPr/>
          <a:lstStyle/>
          <a:p>
            <a:fld id="{FEC4A954-C260-E84D-8B85-4D54550A05DF}" type="slidenum">
              <a:rPr lang="it-IT" smtClean="0"/>
              <a:pPr/>
              <a:t>‹#›</a:t>
            </a:fld>
            <a:endParaRPr lang="it-IT"/>
          </a:p>
        </p:txBody>
      </p:sp>
      <p:cxnSp>
        <p:nvCxnSpPr>
          <p:cNvPr id="12" name="Connettore 1 11">
            <a:extLst>
              <a:ext uri="{FF2B5EF4-FFF2-40B4-BE49-F238E27FC236}">
                <a16:creationId xmlns:a16="http://schemas.microsoft.com/office/drawing/2014/main" id="{1D055194-F38E-BC41-A98D-1177A0272C8D}"/>
              </a:ext>
            </a:extLst>
          </p:cNvPr>
          <p:cNvCxnSpPr>
            <a:cxnSpLocks/>
          </p:cNvCxnSpPr>
          <p:nvPr userDrawn="1"/>
        </p:nvCxnSpPr>
        <p:spPr>
          <a:xfrm>
            <a:off x="4572000" y="2505697"/>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egnaposto titolo 1">
            <a:extLst>
              <a:ext uri="{FF2B5EF4-FFF2-40B4-BE49-F238E27FC236}">
                <a16:creationId xmlns:a16="http://schemas.microsoft.com/office/drawing/2014/main" id="{35850251-896E-B041-8180-ED90B1047B2B}"/>
              </a:ext>
            </a:extLst>
          </p:cNvPr>
          <p:cNvSpPr>
            <a:spLocks noGrp="1"/>
          </p:cNvSpPr>
          <p:nvPr>
            <p:ph type="title"/>
          </p:nvPr>
        </p:nvSpPr>
        <p:spPr>
          <a:xfrm>
            <a:off x="628650" y="365126"/>
            <a:ext cx="7886700" cy="988662"/>
          </a:xfrm>
          <a:prstGeom prst="rect">
            <a:avLst/>
          </a:prstGeom>
        </p:spPr>
        <p:txBody>
          <a:bodyPr vert="horz" lIns="91440" tIns="45720" rIns="91440" bIns="45720" rtlCol="0" anchor="t">
            <a:noAutofit/>
          </a:bodyPr>
          <a:lstStyle>
            <a:lvl1pPr>
              <a:defRPr sz="2800">
                <a:solidFill>
                  <a:srgbClr val="262626"/>
                </a:solidFill>
              </a:defRPr>
            </a:lvl1pPr>
          </a:lstStyle>
          <a:p>
            <a:r>
              <a:rPr lang="en-US"/>
              <a:t>Click to edit Master title style</a:t>
            </a:r>
            <a:endParaRPr lang="it-IT" dirty="0"/>
          </a:p>
        </p:txBody>
      </p:sp>
      <p:pic>
        <p:nvPicPr>
          <p:cNvPr id="10" name="Immagine 9">
            <a:extLst>
              <a:ext uri="{FF2B5EF4-FFF2-40B4-BE49-F238E27FC236}">
                <a16:creationId xmlns:a16="http://schemas.microsoft.com/office/drawing/2014/main" id="{3EEB52EB-32DC-5341-BD52-D37FA6A84D62}"/>
              </a:ext>
            </a:extLst>
          </p:cNvPr>
          <p:cNvPicPr>
            <a:picLocks noChangeAspect="1"/>
          </p:cNvPicPr>
          <p:nvPr userDrawn="1"/>
        </p:nvPicPr>
        <p:blipFill>
          <a:blip r:embed="rId2">
            <a:alphaModFix amt="50000"/>
          </a:blip>
          <a:stretch>
            <a:fillRect/>
          </a:stretch>
        </p:blipFill>
        <p:spPr>
          <a:xfrm>
            <a:off x="628650" y="6461138"/>
            <a:ext cx="884255" cy="155556"/>
          </a:xfrm>
          <a:prstGeom prst="rect">
            <a:avLst/>
          </a:prstGeom>
        </p:spPr>
      </p:pic>
    </p:spTree>
    <p:extLst>
      <p:ext uri="{BB962C8B-B14F-4D97-AF65-F5344CB8AC3E}">
        <p14:creationId xmlns:p14="http://schemas.microsoft.com/office/powerpoint/2010/main" val="160330957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olo, testo e immagine">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629843" y="2511380"/>
            <a:ext cx="2327115" cy="3665587"/>
          </a:xfrm>
          <a:prstGeom prst="rect">
            <a:avLst/>
          </a:prstGeo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6" name="Segnaposto testo 3">
            <a:extLst>
              <a:ext uri="{FF2B5EF4-FFF2-40B4-BE49-F238E27FC236}">
                <a16:creationId xmlns:a16="http://schemas.microsoft.com/office/drawing/2014/main" id="{85F9E723-29C5-D441-88F8-71AFEFA5207B}"/>
              </a:ext>
            </a:extLst>
          </p:cNvPr>
          <p:cNvSpPr>
            <a:spLocks noGrp="1"/>
          </p:cNvSpPr>
          <p:nvPr>
            <p:ph type="body" sz="half" idx="10"/>
          </p:nvPr>
        </p:nvSpPr>
        <p:spPr>
          <a:xfrm>
            <a:off x="3408443" y="2511380"/>
            <a:ext cx="2327115" cy="3665587"/>
          </a:xfrm>
          <a:prstGeom prst="rect">
            <a:avLst/>
          </a:prstGeo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7" name="Segnaposto testo 3">
            <a:extLst>
              <a:ext uri="{FF2B5EF4-FFF2-40B4-BE49-F238E27FC236}">
                <a16:creationId xmlns:a16="http://schemas.microsoft.com/office/drawing/2014/main" id="{798A6822-7DA7-2E4D-B441-3AC1A45F600B}"/>
              </a:ext>
            </a:extLst>
          </p:cNvPr>
          <p:cNvSpPr>
            <a:spLocks noGrp="1"/>
          </p:cNvSpPr>
          <p:nvPr>
            <p:ph type="body" sz="half" idx="11"/>
          </p:nvPr>
        </p:nvSpPr>
        <p:spPr>
          <a:xfrm>
            <a:off x="6187046" y="2511380"/>
            <a:ext cx="2327115" cy="3665587"/>
          </a:xfrm>
          <a:prstGeom prst="rect">
            <a:avLst/>
          </a:prstGeo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8" name="Text Placeholder 7">
            <a:extLst>
              <a:ext uri="{FF2B5EF4-FFF2-40B4-BE49-F238E27FC236}">
                <a16:creationId xmlns:a16="http://schemas.microsoft.com/office/drawing/2014/main" id="{FF944A78-B074-B54E-BDDA-D50D5E075619}"/>
              </a:ext>
            </a:extLst>
          </p:cNvPr>
          <p:cNvSpPr>
            <a:spLocks noGrp="1"/>
          </p:cNvSpPr>
          <p:nvPr>
            <p:ph type="body" sz="quarter" idx="13" hasCustomPrompt="1"/>
          </p:nvPr>
        </p:nvSpPr>
        <p:spPr>
          <a:xfrm>
            <a:off x="628652" y="1551582"/>
            <a:ext cx="2327115" cy="762000"/>
          </a:xfrm>
          <a:prstGeom prst="rect">
            <a:avLst/>
          </a:prstGeo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9" name="Text Placeholder 7">
            <a:extLst>
              <a:ext uri="{FF2B5EF4-FFF2-40B4-BE49-F238E27FC236}">
                <a16:creationId xmlns:a16="http://schemas.microsoft.com/office/drawing/2014/main" id="{0CC595F4-9D2D-E044-AAEB-75DB74AA6414}"/>
              </a:ext>
            </a:extLst>
          </p:cNvPr>
          <p:cNvSpPr>
            <a:spLocks noGrp="1"/>
          </p:cNvSpPr>
          <p:nvPr>
            <p:ph type="body" sz="quarter" idx="14" hasCustomPrompt="1"/>
          </p:nvPr>
        </p:nvSpPr>
        <p:spPr>
          <a:xfrm>
            <a:off x="3408443" y="1551581"/>
            <a:ext cx="2327115" cy="762000"/>
          </a:xfrm>
          <a:prstGeom prst="rect">
            <a:avLst/>
          </a:prstGeo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0" name="Text Placeholder 7">
            <a:extLst>
              <a:ext uri="{FF2B5EF4-FFF2-40B4-BE49-F238E27FC236}">
                <a16:creationId xmlns:a16="http://schemas.microsoft.com/office/drawing/2014/main" id="{49EA2753-54CC-C644-8DA9-3ED0F1CF2418}"/>
              </a:ext>
            </a:extLst>
          </p:cNvPr>
          <p:cNvSpPr>
            <a:spLocks noGrp="1"/>
          </p:cNvSpPr>
          <p:nvPr>
            <p:ph type="body" sz="quarter" idx="15" hasCustomPrompt="1"/>
          </p:nvPr>
        </p:nvSpPr>
        <p:spPr>
          <a:xfrm>
            <a:off x="6187046" y="1551581"/>
            <a:ext cx="2327115" cy="762000"/>
          </a:xfrm>
          <a:prstGeom prst="rect">
            <a:avLst/>
          </a:prstGeo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5" name="Segnaposto numero diapositiva 4">
            <a:extLst>
              <a:ext uri="{FF2B5EF4-FFF2-40B4-BE49-F238E27FC236}">
                <a16:creationId xmlns:a16="http://schemas.microsoft.com/office/drawing/2014/main" id="{9E5D853E-0A41-7F40-8291-86C503BFACFA}"/>
              </a:ext>
            </a:extLst>
          </p:cNvPr>
          <p:cNvSpPr>
            <a:spLocks noGrp="1"/>
          </p:cNvSpPr>
          <p:nvPr>
            <p:ph type="sldNum" sz="quarter" idx="17"/>
          </p:nvPr>
        </p:nvSpPr>
        <p:spPr>
          <a:xfrm>
            <a:off x="6457950" y="6356355"/>
            <a:ext cx="2057400" cy="365125"/>
          </a:xfrm>
          <a:prstGeom prst="rect">
            <a:avLst/>
          </a:prstGeom>
        </p:spPr>
        <p:txBody>
          <a:bodyPr/>
          <a:lstStyle/>
          <a:p>
            <a:fld id="{FEC4A954-C260-E84D-8B85-4D54550A05DF}" type="slidenum">
              <a:rPr lang="it-IT" smtClean="0"/>
              <a:pPr/>
              <a:t>‹#›</a:t>
            </a:fld>
            <a:endParaRPr lang="it-IT"/>
          </a:p>
        </p:txBody>
      </p:sp>
      <p:cxnSp>
        <p:nvCxnSpPr>
          <p:cNvPr id="3" name="Connettore 1 2">
            <a:extLst>
              <a:ext uri="{FF2B5EF4-FFF2-40B4-BE49-F238E27FC236}">
                <a16:creationId xmlns:a16="http://schemas.microsoft.com/office/drawing/2014/main" id="{07389034-36FE-D04B-97E1-02A924367620}"/>
              </a:ext>
            </a:extLst>
          </p:cNvPr>
          <p:cNvCxnSpPr>
            <a:cxnSpLocks/>
          </p:cNvCxnSpPr>
          <p:nvPr userDrawn="1"/>
        </p:nvCxnSpPr>
        <p:spPr>
          <a:xfrm>
            <a:off x="3188525" y="2505697"/>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1 13">
            <a:extLst>
              <a:ext uri="{FF2B5EF4-FFF2-40B4-BE49-F238E27FC236}">
                <a16:creationId xmlns:a16="http://schemas.microsoft.com/office/drawing/2014/main" id="{8B042105-974D-A945-82DA-C0EE98AFE88E}"/>
              </a:ext>
            </a:extLst>
          </p:cNvPr>
          <p:cNvCxnSpPr>
            <a:cxnSpLocks/>
          </p:cNvCxnSpPr>
          <p:nvPr userDrawn="1"/>
        </p:nvCxnSpPr>
        <p:spPr>
          <a:xfrm>
            <a:off x="5956960" y="2505697"/>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Segnaposto titolo 1">
            <a:extLst>
              <a:ext uri="{FF2B5EF4-FFF2-40B4-BE49-F238E27FC236}">
                <a16:creationId xmlns:a16="http://schemas.microsoft.com/office/drawing/2014/main" id="{8B77CED5-B561-3846-9AB3-80FAFE67AF75}"/>
              </a:ext>
            </a:extLst>
          </p:cNvPr>
          <p:cNvSpPr>
            <a:spLocks noGrp="1"/>
          </p:cNvSpPr>
          <p:nvPr>
            <p:ph type="title"/>
          </p:nvPr>
        </p:nvSpPr>
        <p:spPr>
          <a:xfrm>
            <a:off x="628650" y="365126"/>
            <a:ext cx="78867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15" name="Immagine 14">
            <a:extLst>
              <a:ext uri="{FF2B5EF4-FFF2-40B4-BE49-F238E27FC236}">
                <a16:creationId xmlns:a16="http://schemas.microsoft.com/office/drawing/2014/main" id="{C9FF9C2F-BD07-DF42-8006-647050191BFB}"/>
              </a:ext>
            </a:extLst>
          </p:cNvPr>
          <p:cNvPicPr>
            <a:picLocks noChangeAspect="1"/>
          </p:cNvPicPr>
          <p:nvPr userDrawn="1"/>
        </p:nvPicPr>
        <p:blipFill>
          <a:blip r:embed="rId2">
            <a:alphaModFix amt="50000"/>
          </a:blip>
          <a:stretch>
            <a:fillRect/>
          </a:stretch>
        </p:blipFill>
        <p:spPr>
          <a:xfrm>
            <a:off x="628650" y="6461138"/>
            <a:ext cx="884255" cy="155556"/>
          </a:xfrm>
          <a:prstGeom prst="rect">
            <a:avLst/>
          </a:prstGeom>
        </p:spPr>
      </p:pic>
    </p:spTree>
    <p:extLst>
      <p:ext uri="{BB962C8B-B14F-4D97-AF65-F5344CB8AC3E}">
        <p14:creationId xmlns:p14="http://schemas.microsoft.com/office/powerpoint/2010/main" val="302478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e">
    <p:bg>
      <p:bgPr>
        <a:solidFill>
          <a:srgbClr val="574676"/>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BA607F8-6FC0-BB4B-800B-FA0288288537}"/>
              </a:ext>
            </a:extLst>
          </p:cNvPr>
          <p:cNvPicPr>
            <a:picLocks noChangeAspect="1"/>
          </p:cNvPicPr>
          <p:nvPr userDrawn="1"/>
        </p:nvPicPr>
        <p:blipFill>
          <a:blip r:embed="rId2"/>
          <a:stretch>
            <a:fillRect/>
          </a:stretch>
        </p:blipFill>
        <p:spPr>
          <a:xfrm>
            <a:off x="3706652" y="2860057"/>
            <a:ext cx="1730693" cy="1161160"/>
          </a:xfrm>
          <a:prstGeom prst="rect">
            <a:avLst/>
          </a:prstGeom>
        </p:spPr>
      </p:pic>
    </p:spTree>
    <p:extLst>
      <p:ext uri="{BB962C8B-B14F-4D97-AF65-F5344CB8AC3E}">
        <p14:creationId xmlns:p14="http://schemas.microsoft.com/office/powerpoint/2010/main" val="260121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sezione">
    <p:bg>
      <p:bgPr>
        <a:solidFill>
          <a:srgbClr val="D9D9D9"/>
        </a:solidFill>
        <a:effectLst/>
      </p:bgPr>
    </p:bg>
    <p:spTree>
      <p:nvGrpSpPr>
        <p:cNvPr id="1" name=""/>
        <p:cNvGrpSpPr/>
        <p:nvPr/>
      </p:nvGrpSpPr>
      <p:grpSpPr>
        <a:xfrm>
          <a:off x="0" y="0"/>
          <a:ext cx="0" cy="0"/>
          <a:chOff x="0" y="0"/>
          <a:chExt cx="0" cy="0"/>
        </a:xfrm>
      </p:grpSpPr>
      <p:sp>
        <p:nvSpPr>
          <p:cNvPr id="6" name="Google Shape;10;p2">
            <a:extLst>
              <a:ext uri="{FF2B5EF4-FFF2-40B4-BE49-F238E27FC236}">
                <a16:creationId xmlns:a16="http://schemas.microsoft.com/office/drawing/2014/main" id="{15FBA683-86A3-41C9-8DB1-2E9A3E09E280}"/>
              </a:ext>
            </a:extLst>
          </p:cNvPr>
          <p:cNvSpPr txBox="1">
            <a:spLocks noGrp="1"/>
          </p:cNvSpPr>
          <p:nvPr>
            <p:ph type="ctrTitle" hasCustomPrompt="1"/>
          </p:nvPr>
        </p:nvSpPr>
        <p:spPr>
          <a:xfrm>
            <a:off x="644237" y="1650670"/>
            <a:ext cx="7825947" cy="4510644"/>
          </a:xfrm>
          <a:prstGeom prst="rect">
            <a:avLst/>
          </a:prstGeom>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tx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pic>
        <p:nvPicPr>
          <p:cNvPr id="17" name="Immagine 16">
            <a:extLst>
              <a:ext uri="{FF2B5EF4-FFF2-40B4-BE49-F238E27FC236}">
                <a16:creationId xmlns:a16="http://schemas.microsoft.com/office/drawing/2014/main" id="{93D0EAA4-3A13-5646-9F3B-7D0BE670C7D3}"/>
              </a:ext>
            </a:extLst>
          </p:cNvPr>
          <p:cNvPicPr>
            <a:picLocks noChangeAspect="1"/>
          </p:cNvPicPr>
          <p:nvPr userDrawn="1"/>
        </p:nvPicPr>
        <p:blipFill>
          <a:blip r:embed="rId2"/>
          <a:stretch>
            <a:fillRect/>
          </a:stretch>
        </p:blipFill>
        <p:spPr>
          <a:xfrm>
            <a:off x="644128" y="739814"/>
            <a:ext cx="4050535" cy="534002"/>
          </a:xfrm>
          <a:prstGeom prst="rect">
            <a:avLst/>
          </a:prstGeom>
        </p:spPr>
      </p:pic>
    </p:spTree>
    <p:extLst>
      <p:ext uri="{BB962C8B-B14F-4D97-AF65-F5344CB8AC3E}">
        <p14:creationId xmlns:p14="http://schemas.microsoft.com/office/powerpoint/2010/main" val="760773657"/>
      </p:ext>
    </p:extLst>
  </p:cSld>
  <p:clrMapOvr>
    <a:masterClrMapping/>
  </p:clrMapOvr>
  <p:extLst>
    <p:ext uri="{DCECCB84-F9BA-43D5-87BE-67443E8EF086}">
      <p15:sldGuideLst xmlns:p15="http://schemas.microsoft.com/office/powerpoint/2012/main">
        <p15:guide id="1" orient="horz" pos="45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 sottotitolo">
    <p:bg>
      <p:bgPr>
        <a:solidFill>
          <a:srgbClr val="D9D9D9"/>
        </a:solidFill>
        <a:effectLst/>
      </p:bgPr>
    </p:bg>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DD39042D-E5F6-354C-AE48-85CA368F3EEB}"/>
              </a:ext>
            </a:extLst>
          </p:cNvPr>
          <p:cNvSpPr>
            <a:spLocks noGrp="1"/>
          </p:cNvSpPr>
          <p:nvPr>
            <p:ph sz="quarter" idx="10" hasCustomPrompt="1"/>
          </p:nvPr>
        </p:nvSpPr>
        <p:spPr>
          <a:xfrm>
            <a:off x="644130" y="4512247"/>
            <a:ext cx="7825840" cy="906143"/>
          </a:xfrm>
          <a:prstGeom prst="rect">
            <a:avLst/>
          </a:prstGeom>
        </p:spPr>
        <p:txBody>
          <a:bodyPr anchor="ctr">
            <a:normAutofit/>
          </a:bodyPr>
          <a:lstStyle>
            <a:lvl1pPr marL="0" indent="0">
              <a:buNone/>
              <a:defRPr sz="2400" b="0">
                <a:solidFill>
                  <a:schemeClr val="tx1">
                    <a:lumMod val="85000"/>
                    <a:lumOff val="15000"/>
                  </a:schemeClr>
                </a:solidFill>
                <a:latin typeface="Roboto Slab" pitchFamily="2" charset="0"/>
                <a:ea typeface="Roboto Slab" pitchFamily="2" charset="0"/>
              </a:defRPr>
            </a:lvl1pPr>
          </a:lstStyle>
          <a:p>
            <a:pPr lvl="0"/>
            <a:r>
              <a:rPr lang="it-IT" dirty="0"/>
              <a:t>Fare clic per modificare il sottotitolo della sezione</a:t>
            </a:r>
          </a:p>
        </p:txBody>
      </p:sp>
      <p:sp>
        <p:nvSpPr>
          <p:cNvPr id="6" name="Google Shape;10;p2">
            <a:extLst>
              <a:ext uri="{FF2B5EF4-FFF2-40B4-BE49-F238E27FC236}">
                <a16:creationId xmlns:a16="http://schemas.microsoft.com/office/drawing/2014/main" id="{15FBA683-86A3-41C9-8DB1-2E9A3E09E280}"/>
              </a:ext>
            </a:extLst>
          </p:cNvPr>
          <p:cNvSpPr txBox="1">
            <a:spLocks noGrp="1"/>
          </p:cNvSpPr>
          <p:nvPr>
            <p:ph type="ctrTitle" hasCustomPrompt="1"/>
          </p:nvPr>
        </p:nvSpPr>
        <p:spPr>
          <a:xfrm>
            <a:off x="644237" y="1602829"/>
            <a:ext cx="7825947" cy="2422906"/>
          </a:xfrm>
          <a:prstGeom prst="rect">
            <a:avLst/>
          </a:prstGeom>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tx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pic>
        <p:nvPicPr>
          <p:cNvPr id="14" name="Immagine 13">
            <a:extLst>
              <a:ext uri="{FF2B5EF4-FFF2-40B4-BE49-F238E27FC236}">
                <a16:creationId xmlns:a16="http://schemas.microsoft.com/office/drawing/2014/main" id="{2D4A5FE3-71C7-264F-9AB0-6992429A05AA}"/>
              </a:ext>
            </a:extLst>
          </p:cNvPr>
          <p:cNvPicPr>
            <a:picLocks noChangeAspect="1"/>
          </p:cNvPicPr>
          <p:nvPr userDrawn="1"/>
        </p:nvPicPr>
        <p:blipFill>
          <a:blip r:embed="rId2"/>
          <a:stretch>
            <a:fillRect/>
          </a:stretch>
        </p:blipFill>
        <p:spPr>
          <a:xfrm>
            <a:off x="644128" y="739814"/>
            <a:ext cx="4050535" cy="534002"/>
          </a:xfrm>
          <a:prstGeom prst="rect">
            <a:avLst/>
          </a:prstGeom>
        </p:spPr>
      </p:pic>
    </p:spTree>
    <p:extLst>
      <p:ext uri="{BB962C8B-B14F-4D97-AF65-F5344CB8AC3E}">
        <p14:creationId xmlns:p14="http://schemas.microsoft.com/office/powerpoint/2010/main" val="393622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ottotitolo e tes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3A57FB5-7025-8A46-A2C8-9AC199CBFA66}"/>
              </a:ext>
            </a:extLst>
          </p:cNvPr>
          <p:cNvSpPr>
            <a:spLocks noGrp="1"/>
          </p:cNvSpPr>
          <p:nvPr>
            <p:ph idx="1"/>
          </p:nvPr>
        </p:nvSpPr>
        <p:spPr>
          <a:xfrm>
            <a:off x="628650" y="2511381"/>
            <a:ext cx="7886700" cy="3057565"/>
          </a:xfrm>
          <a:prstGeom prst="rect">
            <a:avLst/>
          </a:prstGeom>
        </p:spPr>
        <p:txBody>
          <a:bodyPr anchor="ctr"/>
          <a:lstStyle>
            <a:lvl1pPr marL="0" indent="0">
              <a:lnSpc>
                <a:spcPct val="150000"/>
              </a:lnSpc>
              <a:buClr>
                <a:schemeClr val="tx1">
                  <a:lumMod val="85000"/>
                  <a:lumOff val="15000"/>
                </a:schemeClr>
              </a:buClr>
              <a:buFont typeface="Fira Sans" panose="020B0503050000020004" pitchFamily="34" charset="0"/>
              <a:buNone/>
              <a:defRPr sz="2000" b="0" i="0">
                <a:latin typeface="Fira Sans Medium" panose="020B0503050000020004" pitchFamily="34" charset="0"/>
              </a:defRPr>
            </a:lvl1pPr>
            <a:lvl2pPr marL="514325"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600"/>
            </a:lvl2pPr>
            <a:lvl3pPr marL="814348"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400"/>
            </a:lvl3pPr>
            <a:lvl4pPr>
              <a:defRPr sz="1200" b="0" i="0">
                <a:latin typeface="Fira Sans" panose="020B0503050000020004" pitchFamily="34" charset="0"/>
              </a:defRPr>
            </a:lvl4pPr>
          </a:lstStyle>
          <a:p>
            <a:pPr lvl="0"/>
            <a:r>
              <a:rPr lang="en-US"/>
              <a:t>Click to edit Master text styles</a:t>
            </a:r>
          </a:p>
        </p:txBody>
      </p:sp>
      <p:sp>
        <p:nvSpPr>
          <p:cNvPr id="8" name="Text Placeholder 7">
            <a:extLst>
              <a:ext uri="{FF2B5EF4-FFF2-40B4-BE49-F238E27FC236}">
                <a16:creationId xmlns:a16="http://schemas.microsoft.com/office/drawing/2014/main" id="{A765F876-3350-441E-BD36-BE705EBA2058}"/>
              </a:ext>
            </a:extLst>
          </p:cNvPr>
          <p:cNvSpPr>
            <a:spLocks noGrp="1"/>
          </p:cNvSpPr>
          <p:nvPr>
            <p:ph type="body" sz="quarter" idx="13" hasCustomPrompt="1"/>
          </p:nvPr>
        </p:nvSpPr>
        <p:spPr>
          <a:xfrm>
            <a:off x="628650" y="1551582"/>
            <a:ext cx="7886700" cy="762000"/>
          </a:xfrm>
          <a:prstGeom prst="rect">
            <a:avLst/>
          </a:prstGeom>
        </p:spPr>
        <p:txBody>
          <a:bodyPr>
            <a:normAutofit/>
          </a:bodyPr>
          <a:lstStyle>
            <a:lvl1pPr marL="0" indent="0">
              <a:buNone/>
              <a:defRPr sz="2400" b="1">
                <a:solidFill>
                  <a:srgbClr val="574676"/>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1" name="Segnaposto titolo 1">
            <a:extLst>
              <a:ext uri="{FF2B5EF4-FFF2-40B4-BE49-F238E27FC236}">
                <a16:creationId xmlns:a16="http://schemas.microsoft.com/office/drawing/2014/main" id="{04C02021-F048-EF46-A427-824414E03CAC}"/>
              </a:ext>
            </a:extLst>
          </p:cNvPr>
          <p:cNvSpPr>
            <a:spLocks noGrp="1"/>
          </p:cNvSpPr>
          <p:nvPr>
            <p:ph type="title"/>
          </p:nvPr>
        </p:nvSpPr>
        <p:spPr>
          <a:xfrm>
            <a:off x="628650" y="365126"/>
            <a:ext cx="78867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sp>
        <p:nvSpPr>
          <p:cNvPr id="5" name="Segnaposto numero diapositiva 4">
            <a:extLst>
              <a:ext uri="{FF2B5EF4-FFF2-40B4-BE49-F238E27FC236}">
                <a16:creationId xmlns:a16="http://schemas.microsoft.com/office/drawing/2014/main" id="{0C11EF75-678E-9E47-B9E3-622B2E130D2E}"/>
              </a:ext>
            </a:extLst>
          </p:cNvPr>
          <p:cNvSpPr>
            <a:spLocks noGrp="1"/>
          </p:cNvSpPr>
          <p:nvPr>
            <p:ph type="sldNum" sz="quarter" idx="16"/>
          </p:nvPr>
        </p:nvSpPr>
        <p:spPr>
          <a:xfrm>
            <a:off x="6457950" y="6356355"/>
            <a:ext cx="2057400" cy="365125"/>
          </a:xfrm>
          <a:prstGeom prst="rect">
            <a:avLst/>
          </a:prstGeom>
        </p:spPr>
        <p:txBody>
          <a:bodyPr/>
          <a:lstStyle/>
          <a:p>
            <a:fld id="{FEC4A954-C260-E84D-8B85-4D54550A05DF}" type="slidenum">
              <a:rPr lang="it-IT" smtClean="0"/>
              <a:pPr/>
              <a:t>‹#›</a:t>
            </a:fld>
            <a:endParaRPr lang="it-IT"/>
          </a:p>
        </p:txBody>
      </p:sp>
      <p:sp>
        <p:nvSpPr>
          <p:cNvPr id="4" name="Segnaposto testo 3">
            <a:extLst>
              <a:ext uri="{FF2B5EF4-FFF2-40B4-BE49-F238E27FC236}">
                <a16:creationId xmlns:a16="http://schemas.microsoft.com/office/drawing/2014/main" id="{E8A205F8-F97E-E14B-B440-BBC8D0D15D5C}"/>
              </a:ext>
            </a:extLst>
          </p:cNvPr>
          <p:cNvSpPr>
            <a:spLocks noGrp="1"/>
          </p:cNvSpPr>
          <p:nvPr>
            <p:ph type="body" sz="quarter" idx="17" hasCustomPrompt="1"/>
          </p:nvPr>
        </p:nvSpPr>
        <p:spPr>
          <a:xfrm>
            <a:off x="628650" y="5748338"/>
            <a:ext cx="7886700" cy="428625"/>
          </a:xfrm>
          <a:prstGeom prst="rect">
            <a:avLst/>
          </a:prstGeo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pic>
        <p:nvPicPr>
          <p:cNvPr id="9" name="Immagine 8">
            <a:extLst>
              <a:ext uri="{FF2B5EF4-FFF2-40B4-BE49-F238E27FC236}">
                <a16:creationId xmlns:a16="http://schemas.microsoft.com/office/drawing/2014/main" id="{8534071D-5B47-2048-B17B-EA9B5FE8147F}"/>
              </a:ext>
            </a:extLst>
          </p:cNvPr>
          <p:cNvPicPr>
            <a:picLocks noChangeAspect="1"/>
          </p:cNvPicPr>
          <p:nvPr userDrawn="1"/>
        </p:nvPicPr>
        <p:blipFill>
          <a:blip r:embed="rId2">
            <a:alphaModFix amt="50000"/>
          </a:blip>
          <a:stretch>
            <a:fillRect/>
          </a:stretch>
        </p:blipFill>
        <p:spPr>
          <a:xfrm>
            <a:off x="628650" y="6461138"/>
            <a:ext cx="884255" cy="155556"/>
          </a:xfrm>
          <a:prstGeom prst="rect">
            <a:avLst/>
          </a:prstGeom>
        </p:spPr>
      </p:pic>
    </p:spTree>
    <p:extLst>
      <p:ext uri="{BB962C8B-B14F-4D97-AF65-F5344CB8AC3E}">
        <p14:creationId xmlns:p14="http://schemas.microsoft.com/office/powerpoint/2010/main" val="360377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testo">
    <p:spTree>
      <p:nvGrpSpPr>
        <p:cNvPr id="1" name=""/>
        <p:cNvGrpSpPr/>
        <p:nvPr/>
      </p:nvGrpSpPr>
      <p:grpSpPr>
        <a:xfrm>
          <a:off x="0" y="0"/>
          <a:ext cx="0" cy="0"/>
          <a:chOff x="0" y="0"/>
          <a:chExt cx="0" cy="0"/>
        </a:xfrm>
      </p:grpSpPr>
      <p:sp>
        <p:nvSpPr>
          <p:cNvPr id="15" name="Segnaposto titolo 1">
            <a:extLst>
              <a:ext uri="{FF2B5EF4-FFF2-40B4-BE49-F238E27FC236}">
                <a16:creationId xmlns:a16="http://schemas.microsoft.com/office/drawing/2014/main" id="{4A68EDD3-8B24-5E4A-A507-BC4297B68394}"/>
              </a:ext>
            </a:extLst>
          </p:cNvPr>
          <p:cNvSpPr>
            <a:spLocks noGrp="1"/>
          </p:cNvSpPr>
          <p:nvPr>
            <p:ph type="title"/>
          </p:nvPr>
        </p:nvSpPr>
        <p:spPr>
          <a:xfrm>
            <a:off x="628650" y="365126"/>
            <a:ext cx="78867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sp>
        <p:nvSpPr>
          <p:cNvPr id="4" name="Segnaposto numero diapositiva 3">
            <a:extLst>
              <a:ext uri="{FF2B5EF4-FFF2-40B4-BE49-F238E27FC236}">
                <a16:creationId xmlns:a16="http://schemas.microsoft.com/office/drawing/2014/main" id="{97747EE5-0480-854D-A548-B2B40F2E638A}"/>
              </a:ext>
            </a:extLst>
          </p:cNvPr>
          <p:cNvSpPr>
            <a:spLocks noGrp="1"/>
          </p:cNvSpPr>
          <p:nvPr>
            <p:ph type="sldNum" sz="quarter" idx="11"/>
          </p:nvPr>
        </p:nvSpPr>
        <p:spPr>
          <a:xfrm>
            <a:off x="6457950" y="6356355"/>
            <a:ext cx="2057400" cy="365125"/>
          </a:xfrm>
          <a:prstGeom prst="rect">
            <a:avLst/>
          </a:prstGeom>
        </p:spPr>
        <p:txBody>
          <a:bodyPr/>
          <a:lstStyle/>
          <a:p>
            <a:fld id="{FEC4A954-C260-E84D-8B85-4D54550A05DF}" type="slidenum">
              <a:rPr lang="it-IT" smtClean="0"/>
              <a:pPr/>
              <a:t>‹#›</a:t>
            </a:fld>
            <a:endParaRPr lang="it-IT"/>
          </a:p>
        </p:txBody>
      </p:sp>
      <p:sp>
        <p:nvSpPr>
          <p:cNvPr id="10" name="Segnaposto contenuto 2">
            <a:extLst>
              <a:ext uri="{FF2B5EF4-FFF2-40B4-BE49-F238E27FC236}">
                <a16:creationId xmlns:a16="http://schemas.microsoft.com/office/drawing/2014/main" id="{1AB9F965-5489-F944-AC9B-8A7ABDD5E406}"/>
              </a:ext>
            </a:extLst>
          </p:cNvPr>
          <p:cNvSpPr>
            <a:spLocks noGrp="1"/>
          </p:cNvSpPr>
          <p:nvPr>
            <p:ph idx="12"/>
          </p:nvPr>
        </p:nvSpPr>
        <p:spPr>
          <a:xfrm>
            <a:off x="628650" y="1531917"/>
            <a:ext cx="7886700" cy="4037029"/>
          </a:xfrm>
          <a:prstGeom prst="rect">
            <a:avLst/>
          </a:prstGeom>
        </p:spPr>
        <p:txBody>
          <a:bodyPr anchor="ctr"/>
          <a:lstStyle>
            <a:lvl1pPr marL="0" indent="0">
              <a:lnSpc>
                <a:spcPct val="150000"/>
              </a:lnSpc>
              <a:buClr>
                <a:schemeClr val="tx1">
                  <a:lumMod val="85000"/>
                  <a:lumOff val="15000"/>
                </a:schemeClr>
              </a:buClr>
              <a:buFont typeface="Fira Sans" panose="020B0503050000020004" pitchFamily="34" charset="0"/>
              <a:buNone/>
              <a:defRPr sz="2000" b="0" i="0">
                <a:latin typeface="Fira Sans Medium" panose="020B0503050000020004" pitchFamily="34" charset="0"/>
              </a:defRPr>
            </a:lvl1pPr>
            <a:lvl2pPr marL="514325"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600"/>
            </a:lvl2pPr>
            <a:lvl3pPr marL="814348"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400"/>
            </a:lvl3pPr>
            <a:lvl4pPr>
              <a:defRPr sz="1200" b="0" i="0">
                <a:latin typeface="Fira Sans" panose="020B0503050000020004" pitchFamily="34" charset="0"/>
              </a:defRPr>
            </a:lvl4pPr>
          </a:lstStyle>
          <a:p>
            <a:pPr lvl="0"/>
            <a:r>
              <a:rPr lang="en-US"/>
              <a:t>Click to edit Master text styles</a:t>
            </a:r>
          </a:p>
        </p:txBody>
      </p:sp>
      <p:sp>
        <p:nvSpPr>
          <p:cNvPr id="11" name="Segnaposto testo 3">
            <a:extLst>
              <a:ext uri="{FF2B5EF4-FFF2-40B4-BE49-F238E27FC236}">
                <a16:creationId xmlns:a16="http://schemas.microsoft.com/office/drawing/2014/main" id="{57B3B9C0-6AEB-E343-9620-C69E8840A95D}"/>
              </a:ext>
            </a:extLst>
          </p:cNvPr>
          <p:cNvSpPr>
            <a:spLocks noGrp="1"/>
          </p:cNvSpPr>
          <p:nvPr>
            <p:ph type="body" sz="quarter" idx="17" hasCustomPrompt="1"/>
          </p:nvPr>
        </p:nvSpPr>
        <p:spPr>
          <a:xfrm>
            <a:off x="628650" y="5747075"/>
            <a:ext cx="7886700" cy="429888"/>
          </a:xfrm>
          <a:prstGeom prst="rect">
            <a:avLst/>
          </a:prstGeo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pic>
        <p:nvPicPr>
          <p:cNvPr id="8" name="Immagine 7">
            <a:extLst>
              <a:ext uri="{FF2B5EF4-FFF2-40B4-BE49-F238E27FC236}">
                <a16:creationId xmlns:a16="http://schemas.microsoft.com/office/drawing/2014/main" id="{D8003DEF-AC6D-864C-8137-1611C853108B}"/>
              </a:ext>
            </a:extLst>
          </p:cNvPr>
          <p:cNvPicPr>
            <a:picLocks noChangeAspect="1"/>
          </p:cNvPicPr>
          <p:nvPr userDrawn="1"/>
        </p:nvPicPr>
        <p:blipFill>
          <a:blip r:embed="rId2">
            <a:alphaModFix amt="50000"/>
          </a:blip>
          <a:stretch>
            <a:fillRect/>
          </a:stretch>
        </p:blipFill>
        <p:spPr>
          <a:xfrm>
            <a:off x="628650" y="6461138"/>
            <a:ext cx="884255" cy="155556"/>
          </a:xfrm>
          <a:prstGeom prst="rect">
            <a:avLst/>
          </a:prstGeom>
        </p:spPr>
      </p:pic>
    </p:spTree>
    <p:extLst>
      <p:ext uri="{BB962C8B-B14F-4D97-AF65-F5344CB8AC3E}">
        <p14:creationId xmlns:p14="http://schemas.microsoft.com/office/powerpoint/2010/main" val="331856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immagine">
    <p:spTree>
      <p:nvGrpSpPr>
        <p:cNvPr id="1" name=""/>
        <p:cNvGrpSpPr/>
        <p:nvPr/>
      </p:nvGrpSpPr>
      <p:grpSpPr>
        <a:xfrm>
          <a:off x="0" y="0"/>
          <a:ext cx="0" cy="0"/>
          <a:chOff x="0" y="0"/>
          <a:chExt cx="0" cy="0"/>
        </a:xfrm>
      </p:grpSpPr>
      <p:sp>
        <p:nvSpPr>
          <p:cNvPr id="11" name="Segnaposto immagine 2">
            <a:extLst>
              <a:ext uri="{FF2B5EF4-FFF2-40B4-BE49-F238E27FC236}">
                <a16:creationId xmlns:a16="http://schemas.microsoft.com/office/drawing/2014/main" id="{D4F9B8F1-23BB-DE44-B117-C81D61DBD6A5}"/>
              </a:ext>
            </a:extLst>
          </p:cNvPr>
          <p:cNvSpPr>
            <a:spLocks noGrp="1"/>
          </p:cNvSpPr>
          <p:nvPr>
            <p:ph type="pic" sz="quarter" idx="10"/>
          </p:nvPr>
        </p:nvSpPr>
        <p:spPr>
          <a:xfrm>
            <a:off x="0" y="1543054"/>
            <a:ext cx="9144000" cy="4024630"/>
          </a:xfrm>
          <a:prstGeom prst="rect">
            <a:avLst/>
          </a:prstGeom>
        </p:spPr>
        <p:txBody>
          <a:bodyPr anchor="ctr"/>
          <a:lstStyle>
            <a:lvl1pPr marL="0" marR="0" indent="0" algn="ctr" defTabSz="685766" rtl="0" eaLnBrk="1" fontAlgn="auto" latinLnBrk="0" hangingPunct="1">
              <a:lnSpc>
                <a:spcPct val="90000"/>
              </a:lnSpc>
              <a:spcBef>
                <a:spcPts val="750"/>
              </a:spcBef>
              <a:spcAft>
                <a:spcPts val="0"/>
              </a:spcAft>
              <a:buClrTx/>
              <a:buSzTx/>
              <a:buFont typeface="Fira Sans" panose="020B0503050000020004" pitchFamily="34" charset="0"/>
              <a:buNone/>
              <a:tabLst/>
              <a:defRPr b="0" i="1">
                <a:latin typeface="Fira Sans" panose="020B0503050000020004" pitchFamily="34" charset="0"/>
              </a:defRPr>
            </a:lvl1pPr>
          </a:lstStyle>
          <a:p>
            <a:pPr marL="0" marR="0" lvl="0" indent="0" algn="l" defTabSz="685766" rtl="0" eaLnBrk="1" fontAlgn="auto" latinLnBrk="0" hangingPunct="1">
              <a:lnSpc>
                <a:spcPct val="90000"/>
              </a:lnSpc>
              <a:spcBef>
                <a:spcPts val="750"/>
              </a:spcBef>
              <a:spcAft>
                <a:spcPts val="0"/>
              </a:spcAft>
              <a:buClrTx/>
              <a:buSzTx/>
              <a:buFont typeface="Fira Sans" panose="020B0503050000020004" pitchFamily="34" charset="0"/>
              <a:buNone/>
              <a:tabLst/>
              <a:defRPr/>
            </a:pPr>
            <a:r>
              <a:rPr lang="en-US"/>
              <a:t>Click icon to add picture</a:t>
            </a:r>
            <a:endParaRPr lang="it-IT" dirty="0"/>
          </a:p>
        </p:txBody>
      </p:sp>
      <p:sp>
        <p:nvSpPr>
          <p:cNvPr id="3" name="Segnaposto numero diapositiva 2">
            <a:extLst>
              <a:ext uri="{FF2B5EF4-FFF2-40B4-BE49-F238E27FC236}">
                <a16:creationId xmlns:a16="http://schemas.microsoft.com/office/drawing/2014/main" id="{2A5C4FFC-D4BE-BB4F-92DA-D862EC4EB343}"/>
              </a:ext>
            </a:extLst>
          </p:cNvPr>
          <p:cNvSpPr>
            <a:spLocks noGrp="1"/>
          </p:cNvSpPr>
          <p:nvPr>
            <p:ph type="sldNum" sz="quarter" idx="12"/>
          </p:nvPr>
        </p:nvSpPr>
        <p:spPr>
          <a:xfrm>
            <a:off x="6457950" y="6356355"/>
            <a:ext cx="2057400" cy="365125"/>
          </a:xfrm>
          <a:prstGeom prst="rect">
            <a:avLst/>
          </a:prstGeom>
        </p:spPr>
        <p:txBody>
          <a:bodyPr/>
          <a:lstStyle/>
          <a:p>
            <a:fld id="{FEC4A954-C260-E84D-8B85-4D54550A05DF}" type="slidenum">
              <a:rPr lang="it-IT" smtClean="0"/>
              <a:pPr/>
              <a:t>‹#›</a:t>
            </a:fld>
            <a:endParaRPr lang="it-IT"/>
          </a:p>
        </p:txBody>
      </p:sp>
      <p:sp>
        <p:nvSpPr>
          <p:cNvPr id="8" name="Segnaposto testo 3">
            <a:extLst>
              <a:ext uri="{FF2B5EF4-FFF2-40B4-BE49-F238E27FC236}">
                <a16:creationId xmlns:a16="http://schemas.microsoft.com/office/drawing/2014/main" id="{897D9E1E-9C0A-0D41-B11A-9921E9353E70}"/>
              </a:ext>
            </a:extLst>
          </p:cNvPr>
          <p:cNvSpPr>
            <a:spLocks noGrp="1"/>
          </p:cNvSpPr>
          <p:nvPr>
            <p:ph type="body" sz="quarter" idx="17" hasCustomPrompt="1"/>
          </p:nvPr>
        </p:nvSpPr>
        <p:spPr>
          <a:xfrm>
            <a:off x="628650" y="5747075"/>
            <a:ext cx="7886700" cy="429888"/>
          </a:xfrm>
          <a:prstGeom prst="rect">
            <a:avLst/>
          </a:prstGeom>
        </p:spPr>
        <p:txBody>
          <a:bodyPr lIns="0">
            <a:noAutofit/>
          </a:bodyPr>
          <a:lstStyle>
            <a:lvl1pPr marL="0" indent="0">
              <a:buNone/>
              <a:defRPr sz="1050" b="0" i="1">
                <a:latin typeface="Fira Sans Medium" panose="020B0503050000020004" pitchFamily="34" charset="0"/>
              </a:defRPr>
            </a:lvl1pPr>
          </a:lstStyle>
          <a:p>
            <a:r>
              <a:rPr lang="it-IT" dirty="0"/>
              <a:t>Fare clic per inserire note</a:t>
            </a:r>
          </a:p>
        </p:txBody>
      </p:sp>
      <p:sp>
        <p:nvSpPr>
          <p:cNvPr id="10" name="Segnaposto titolo 1">
            <a:extLst>
              <a:ext uri="{FF2B5EF4-FFF2-40B4-BE49-F238E27FC236}">
                <a16:creationId xmlns:a16="http://schemas.microsoft.com/office/drawing/2014/main" id="{E6275BA2-C88F-D442-BB44-16AD120A3F65}"/>
              </a:ext>
            </a:extLst>
          </p:cNvPr>
          <p:cNvSpPr>
            <a:spLocks noGrp="1"/>
          </p:cNvSpPr>
          <p:nvPr>
            <p:ph type="title"/>
          </p:nvPr>
        </p:nvSpPr>
        <p:spPr>
          <a:xfrm>
            <a:off x="628650" y="365126"/>
            <a:ext cx="78867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9" name="Immagine 8">
            <a:extLst>
              <a:ext uri="{FF2B5EF4-FFF2-40B4-BE49-F238E27FC236}">
                <a16:creationId xmlns:a16="http://schemas.microsoft.com/office/drawing/2014/main" id="{C91DE64F-DF20-614A-8D78-61B591F7447F}"/>
              </a:ext>
            </a:extLst>
          </p:cNvPr>
          <p:cNvPicPr>
            <a:picLocks noChangeAspect="1"/>
          </p:cNvPicPr>
          <p:nvPr userDrawn="1"/>
        </p:nvPicPr>
        <p:blipFill>
          <a:blip r:embed="rId2">
            <a:alphaModFix amt="50000"/>
          </a:blip>
          <a:stretch>
            <a:fillRect/>
          </a:stretch>
        </p:blipFill>
        <p:spPr>
          <a:xfrm>
            <a:off x="628650" y="6461138"/>
            <a:ext cx="884255" cy="155556"/>
          </a:xfrm>
          <a:prstGeom prst="rect">
            <a:avLst/>
          </a:prstGeom>
        </p:spPr>
      </p:pic>
    </p:spTree>
    <p:extLst>
      <p:ext uri="{BB962C8B-B14F-4D97-AF65-F5344CB8AC3E}">
        <p14:creationId xmlns:p14="http://schemas.microsoft.com/office/powerpoint/2010/main" val="31068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9D72F9B8-ABA2-4C42-A181-607DBB3A26ED}"/>
              </a:ext>
            </a:extLst>
          </p:cNvPr>
          <p:cNvSpPr>
            <a:spLocks noGrp="1"/>
          </p:cNvSpPr>
          <p:nvPr>
            <p:ph type="sldNum" sz="quarter" idx="11"/>
          </p:nvPr>
        </p:nvSpPr>
        <p:spPr>
          <a:xfrm>
            <a:off x="6457950" y="6356355"/>
            <a:ext cx="2057400" cy="365125"/>
          </a:xfrm>
          <a:prstGeom prst="rect">
            <a:avLst/>
          </a:prstGeom>
        </p:spPr>
        <p:txBody>
          <a:bodyPr/>
          <a:lstStyle/>
          <a:p>
            <a:fld id="{FEC4A954-C260-E84D-8B85-4D54550A05DF}" type="slidenum">
              <a:rPr lang="it-IT" smtClean="0"/>
              <a:pPr/>
              <a:t>‹#›</a:t>
            </a:fld>
            <a:endParaRPr lang="it-IT"/>
          </a:p>
        </p:txBody>
      </p:sp>
      <p:sp>
        <p:nvSpPr>
          <p:cNvPr id="8" name="Text Placeholder 7">
            <a:extLst>
              <a:ext uri="{FF2B5EF4-FFF2-40B4-BE49-F238E27FC236}">
                <a16:creationId xmlns:a16="http://schemas.microsoft.com/office/drawing/2014/main" id="{D2BB8059-381A-704A-886C-F6DD9F44F1BC}"/>
              </a:ext>
            </a:extLst>
          </p:cNvPr>
          <p:cNvSpPr>
            <a:spLocks noGrp="1"/>
          </p:cNvSpPr>
          <p:nvPr>
            <p:ph type="body" sz="quarter" idx="13" hasCustomPrompt="1"/>
          </p:nvPr>
        </p:nvSpPr>
        <p:spPr>
          <a:xfrm>
            <a:off x="628650" y="1551582"/>
            <a:ext cx="7886700" cy="762000"/>
          </a:xfrm>
          <a:prstGeom prst="rect">
            <a:avLst/>
          </a:prstGeom>
        </p:spPr>
        <p:txBody>
          <a:bodyPr>
            <a:normAutofit/>
          </a:bodyPr>
          <a:lstStyle>
            <a:lvl1pPr marL="0" indent="0">
              <a:buNone/>
              <a:defRPr sz="2400" b="1">
                <a:solidFill>
                  <a:srgbClr val="574676"/>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0" name="Segnaposto testo 3">
            <a:extLst>
              <a:ext uri="{FF2B5EF4-FFF2-40B4-BE49-F238E27FC236}">
                <a16:creationId xmlns:a16="http://schemas.microsoft.com/office/drawing/2014/main" id="{C08E708D-0E00-AB46-8AF7-AAC94AA38AB2}"/>
              </a:ext>
            </a:extLst>
          </p:cNvPr>
          <p:cNvSpPr>
            <a:spLocks noGrp="1"/>
          </p:cNvSpPr>
          <p:nvPr>
            <p:ph type="body" sz="quarter" idx="17" hasCustomPrompt="1"/>
          </p:nvPr>
        </p:nvSpPr>
        <p:spPr>
          <a:xfrm>
            <a:off x="628650" y="5747075"/>
            <a:ext cx="7886700" cy="429888"/>
          </a:xfrm>
          <a:prstGeom prst="rect">
            <a:avLst/>
          </a:prstGeo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sp>
        <p:nvSpPr>
          <p:cNvPr id="11" name="Segnaposto titolo 1">
            <a:extLst>
              <a:ext uri="{FF2B5EF4-FFF2-40B4-BE49-F238E27FC236}">
                <a16:creationId xmlns:a16="http://schemas.microsoft.com/office/drawing/2014/main" id="{80C56B0F-86D4-8640-B1D0-FEBA0E0A02D1}"/>
              </a:ext>
            </a:extLst>
          </p:cNvPr>
          <p:cNvSpPr>
            <a:spLocks noGrp="1"/>
          </p:cNvSpPr>
          <p:nvPr>
            <p:ph type="title"/>
          </p:nvPr>
        </p:nvSpPr>
        <p:spPr>
          <a:xfrm>
            <a:off x="628650" y="365126"/>
            <a:ext cx="78867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9" name="Immagine 8">
            <a:extLst>
              <a:ext uri="{FF2B5EF4-FFF2-40B4-BE49-F238E27FC236}">
                <a16:creationId xmlns:a16="http://schemas.microsoft.com/office/drawing/2014/main" id="{9C2B9B70-983A-6B4F-831E-FB4F5D17DCEC}"/>
              </a:ext>
            </a:extLst>
          </p:cNvPr>
          <p:cNvPicPr>
            <a:picLocks noChangeAspect="1"/>
          </p:cNvPicPr>
          <p:nvPr userDrawn="1"/>
        </p:nvPicPr>
        <p:blipFill>
          <a:blip r:embed="rId2">
            <a:alphaModFix amt="50000"/>
          </a:blip>
          <a:stretch>
            <a:fillRect/>
          </a:stretch>
        </p:blipFill>
        <p:spPr>
          <a:xfrm>
            <a:off x="628650" y="6461138"/>
            <a:ext cx="884255" cy="155556"/>
          </a:xfrm>
          <a:prstGeom prst="rect">
            <a:avLst/>
          </a:prstGeom>
        </p:spPr>
      </p:pic>
    </p:spTree>
    <p:extLst>
      <p:ext uri="{BB962C8B-B14F-4D97-AF65-F5344CB8AC3E}">
        <p14:creationId xmlns:p14="http://schemas.microsoft.com/office/powerpoint/2010/main" val="3449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testo e immagine">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3E4C4561-347F-D04A-AB74-2E115C024BB0}"/>
              </a:ext>
            </a:extLst>
          </p:cNvPr>
          <p:cNvSpPr>
            <a:spLocks noGrp="1"/>
          </p:cNvSpPr>
          <p:nvPr>
            <p:ph type="pic" idx="1"/>
          </p:nvPr>
        </p:nvSpPr>
        <p:spPr>
          <a:xfrm>
            <a:off x="4572002" y="1825625"/>
            <a:ext cx="3944541" cy="4351338"/>
          </a:xfrm>
          <a:prstGeom prst="rect">
            <a:avLst/>
          </a:prstGeom>
        </p:spPr>
        <p:txBody>
          <a:bodyPr anchor="ctr">
            <a:normAutofit/>
          </a:bodyPr>
          <a:lstStyle>
            <a:lvl1pPr marL="0" indent="0" algn="ctr">
              <a:buNone/>
              <a:defRPr sz="1800" b="0" i="1">
                <a:latin typeface="Fira Sans" panose="020B0503050000020004" pitchFamily="34" charset="0"/>
              </a:defRPr>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endParaRPr lang="it-IT" dirty="0"/>
          </a:p>
        </p:txBody>
      </p:sp>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629843" y="1825625"/>
            <a:ext cx="3769967" cy="4351338"/>
          </a:xfrm>
          <a:prstGeom prst="rect">
            <a:avLst/>
          </a:prstGeom>
        </p:spPr>
        <p:txBody>
          <a:bodyPr anchor="ctr"/>
          <a:lstStyle>
            <a:lvl1pPr marL="0" indent="0">
              <a:buFont typeface="Fira Sans" panose="020B0503050000020004" pitchFamily="34" charset="0"/>
              <a:buNone/>
              <a:defRPr sz="18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6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5" name="Segnaposto numero diapositiva 4">
            <a:extLst>
              <a:ext uri="{FF2B5EF4-FFF2-40B4-BE49-F238E27FC236}">
                <a16:creationId xmlns:a16="http://schemas.microsoft.com/office/drawing/2014/main" id="{EF2FF0E7-4855-2F46-A78C-823982A184FE}"/>
              </a:ext>
            </a:extLst>
          </p:cNvPr>
          <p:cNvSpPr>
            <a:spLocks noGrp="1"/>
          </p:cNvSpPr>
          <p:nvPr>
            <p:ph type="sldNum" sz="quarter" idx="11"/>
          </p:nvPr>
        </p:nvSpPr>
        <p:spPr>
          <a:xfrm>
            <a:off x="6457950" y="6356355"/>
            <a:ext cx="2057400" cy="365125"/>
          </a:xfrm>
          <a:prstGeom prst="rect">
            <a:avLst/>
          </a:prstGeom>
        </p:spPr>
        <p:txBody>
          <a:bodyPr/>
          <a:lstStyle/>
          <a:p>
            <a:fld id="{FEC4A954-C260-E84D-8B85-4D54550A05DF}" type="slidenum">
              <a:rPr lang="it-IT" smtClean="0"/>
              <a:pPr/>
              <a:t>‹#›</a:t>
            </a:fld>
            <a:endParaRPr lang="it-IT"/>
          </a:p>
        </p:txBody>
      </p:sp>
      <p:sp>
        <p:nvSpPr>
          <p:cNvPr id="9" name="Segnaposto titolo 1">
            <a:extLst>
              <a:ext uri="{FF2B5EF4-FFF2-40B4-BE49-F238E27FC236}">
                <a16:creationId xmlns:a16="http://schemas.microsoft.com/office/drawing/2014/main" id="{4B4775A8-EB69-F341-A56E-1D29905F9C0F}"/>
              </a:ext>
            </a:extLst>
          </p:cNvPr>
          <p:cNvSpPr>
            <a:spLocks noGrp="1"/>
          </p:cNvSpPr>
          <p:nvPr>
            <p:ph type="title"/>
          </p:nvPr>
        </p:nvSpPr>
        <p:spPr>
          <a:xfrm>
            <a:off x="628650" y="365126"/>
            <a:ext cx="78867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7" name="Immagine 6">
            <a:extLst>
              <a:ext uri="{FF2B5EF4-FFF2-40B4-BE49-F238E27FC236}">
                <a16:creationId xmlns:a16="http://schemas.microsoft.com/office/drawing/2014/main" id="{682E63BC-25DE-A647-BEFE-44F015D1DED3}"/>
              </a:ext>
            </a:extLst>
          </p:cNvPr>
          <p:cNvPicPr>
            <a:picLocks noChangeAspect="1"/>
          </p:cNvPicPr>
          <p:nvPr userDrawn="1"/>
        </p:nvPicPr>
        <p:blipFill>
          <a:blip r:embed="rId2">
            <a:alphaModFix amt="50000"/>
          </a:blip>
          <a:stretch>
            <a:fillRect/>
          </a:stretch>
        </p:blipFill>
        <p:spPr>
          <a:xfrm>
            <a:off x="628650" y="6461138"/>
            <a:ext cx="884255" cy="155556"/>
          </a:xfrm>
          <a:prstGeom prst="rect">
            <a:avLst/>
          </a:prstGeom>
        </p:spPr>
      </p:pic>
    </p:spTree>
    <p:extLst>
      <p:ext uri="{BB962C8B-B14F-4D97-AF65-F5344CB8AC3E}">
        <p14:creationId xmlns:p14="http://schemas.microsoft.com/office/powerpoint/2010/main" val="93376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olo, testo e immagine">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3E4C4561-347F-D04A-AB74-2E115C024BB0}"/>
              </a:ext>
            </a:extLst>
          </p:cNvPr>
          <p:cNvSpPr>
            <a:spLocks noGrp="1"/>
          </p:cNvSpPr>
          <p:nvPr>
            <p:ph type="pic" idx="1"/>
          </p:nvPr>
        </p:nvSpPr>
        <p:spPr>
          <a:xfrm>
            <a:off x="627459" y="1825625"/>
            <a:ext cx="3944541" cy="4351338"/>
          </a:xfrm>
          <a:prstGeom prst="rect">
            <a:avLst/>
          </a:prstGeom>
        </p:spPr>
        <p:txBody>
          <a:bodyPr anchor="ctr">
            <a:normAutofit/>
          </a:bodyPr>
          <a:lstStyle>
            <a:lvl1pPr marL="0" indent="0" algn="ctr">
              <a:buNone/>
              <a:defRPr sz="1800" b="0" i="1">
                <a:latin typeface="Fira Sans" panose="020B0503050000020004" pitchFamily="34" charset="0"/>
              </a:defRPr>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endParaRPr lang="it-IT" dirty="0"/>
          </a:p>
        </p:txBody>
      </p:sp>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4745383" y="1825625"/>
            <a:ext cx="3769967" cy="4351338"/>
          </a:xfrm>
          <a:prstGeom prst="rect">
            <a:avLst/>
          </a:prstGeom>
        </p:spPr>
        <p:txBody>
          <a:bodyPr anchor="ctr"/>
          <a:lstStyle>
            <a:lvl1pPr marL="0" indent="0">
              <a:buFont typeface="Fira Sans" panose="020B0503050000020004" pitchFamily="34" charset="0"/>
              <a:buNone/>
              <a:defRPr sz="18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6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5" name="Segnaposto numero diapositiva 4">
            <a:extLst>
              <a:ext uri="{FF2B5EF4-FFF2-40B4-BE49-F238E27FC236}">
                <a16:creationId xmlns:a16="http://schemas.microsoft.com/office/drawing/2014/main" id="{EF2FF0E7-4855-2F46-A78C-823982A184FE}"/>
              </a:ext>
            </a:extLst>
          </p:cNvPr>
          <p:cNvSpPr>
            <a:spLocks noGrp="1"/>
          </p:cNvSpPr>
          <p:nvPr>
            <p:ph type="sldNum" sz="quarter" idx="11"/>
          </p:nvPr>
        </p:nvSpPr>
        <p:spPr>
          <a:xfrm>
            <a:off x="6457950" y="6356355"/>
            <a:ext cx="2057400" cy="365125"/>
          </a:xfrm>
          <a:prstGeom prst="rect">
            <a:avLst/>
          </a:prstGeom>
        </p:spPr>
        <p:txBody>
          <a:bodyPr/>
          <a:lstStyle/>
          <a:p>
            <a:fld id="{FEC4A954-C260-E84D-8B85-4D54550A05DF}" type="slidenum">
              <a:rPr lang="it-IT" smtClean="0"/>
              <a:pPr/>
              <a:t>‹#›</a:t>
            </a:fld>
            <a:endParaRPr lang="it-IT"/>
          </a:p>
        </p:txBody>
      </p:sp>
      <p:sp>
        <p:nvSpPr>
          <p:cNvPr id="9" name="Segnaposto titolo 1">
            <a:extLst>
              <a:ext uri="{FF2B5EF4-FFF2-40B4-BE49-F238E27FC236}">
                <a16:creationId xmlns:a16="http://schemas.microsoft.com/office/drawing/2014/main" id="{4B4775A8-EB69-F341-A56E-1D29905F9C0F}"/>
              </a:ext>
            </a:extLst>
          </p:cNvPr>
          <p:cNvSpPr>
            <a:spLocks noGrp="1"/>
          </p:cNvSpPr>
          <p:nvPr>
            <p:ph type="title"/>
          </p:nvPr>
        </p:nvSpPr>
        <p:spPr>
          <a:xfrm>
            <a:off x="628650" y="365126"/>
            <a:ext cx="78867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7" name="Immagine 6">
            <a:extLst>
              <a:ext uri="{FF2B5EF4-FFF2-40B4-BE49-F238E27FC236}">
                <a16:creationId xmlns:a16="http://schemas.microsoft.com/office/drawing/2014/main" id="{37174610-F8C2-1C47-82AC-68874783BE65}"/>
              </a:ext>
            </a:extLst>
          </p:cNvPr>
          <p:cNvPicPr>
            <a:picLocks noChangeAspect="1"/>
          </p:cNvPicPr>
          <p:nvPr userDrawn="1"/>
        </p:nvPicPr>
        <p:blipFill>
          <a:blip r:embed="rId2">
            <a:alphaModFix amt="50000"/>
          </a:blip>
          <a:stretch>
            <a:fillRect/>
          </a:stretch>
        </p:blipFill>
        <p:spPr>
          <a:xfrm>
            <a:off x="628650" y="6461138"/>
            <a:ext cx="884255" cy="155556"/>
          </a:xfrm>
          <a:prstGeom prst="rect">
            <a:avLst/>
          </a:prstGeom>
        </p:spPr>
      </p:pic>
    </p:spTree>
    <p:extLst>
      <p:ext uri="{BB962C8B-B14F-4D97-AF65-F5344CB8AC3E}">
        <p14:creationId xmlns:p14="http://schemas.microsoft.com/office/powerpoint/2010/main" val="61723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00328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1" r:id="rId3"/>
    <p:sldLayoutId id="2147483659" r:id="rId4"/>
    <p:sldLayoutId id="2147483650" r:id="rId5"/>
    <p:sldLayoutId id="2147483663" r:id="rId6"/>
    <p:sldLayoutId id="2147483654" r:id="rId7"/>
    <p:sldLayoutId id="2147483657" r:id="rId8"/>
    <p:sldLayoutId id="2147483667" r:id="rId9"/>
    <p:sldLayoutId id="2147483666" r:id="rId10"/>
    <p:sldLayoutId id="2147483665" r:id="rId11"/>
    <p:sldLayoutId id="2147483658" r:id="rId12"/>
  </p:sldLayoutIdLst>
  <p:hf hdr="0" ftr="0" dt="0"/>
  <p:txStyles>
    <p:titleStyle>
      <a:lvl1pPr algn="l" defTabSz="685766" rtl="0" eaLnBrk="1" latinLnBrk="0" hangingPunct="1">
        <a:lnSpc>
          <a:spcPct val="90000"/>
        </a:lnSpc>
        <a:spcBef>
          <a:spcPct val="0"/>
        </a:spcBef>
        <a:buNone/>
        <a:defRPr sz="2700" b="1" kern="1200">
          <a:solidFill>
            <a:schemeClr val="tx1">
              <a:lumMod val="85000"/>
              <a:lumOff val="15000"/>
            </a:schemeClr>
          </a:solidFill>
          <a:latin typeface="Roboto Slab" pitchFamily="2" charset="0"/>
          <a:ea typeface="Roboto Slab" pitchFamily="2" charset="0"/>
          <a:cs typeface="+mj-cs"/>
        </a:defRPr>
      </a:lvl1pPr>
    </p:titleStyle>
    <p:bodyStyle>
      <a:lvl1pPr marL="171442" indent="-171442" algn="l" defTabSz="685766" rtl="0" eaLnBrk="1" latinLnBrk="0" hangingPunct="1">
        <a:lnSpc>
          <a:spcPct val="90000"/>
        </a:lnSpc>
        <a:spcBef>
          <a:spcPts val="750"/>
        </a:spcBef>
        <a:buFont typeface="Fira Sans" panose="020B0503050000020004" pitchFamily="34" charset="0"/>
        <a:buChar char="―"/>
        <a:defRPr sz="1800" b="0" i="0" kern="1200">
          <a:solidFill>
            <a:schemeClr val="tx1">
              <a:lumMod val="65000"/>
              <a:lumOff val="35000"/>
            </a:schemeClr>
          </a:solidFill>
          <a:latin typeface="Fira Sans Medium" panose="020B0503050000020004" pitchFamily="34" charset="0"/>
          <a:ea typeface="+mn-ea"/>
          <a:cs typeface="+mn-cs"/>
        </a:defRPr>
      </a:lvl1pPr>
      <a:lvl2pPr marL="557185" marR="0" indent="-214303" algn="l" defTabSz="685766" rtl="0" eaLnBrk="1" fontAlgn="auto" latinLnBrk="0" hangingPunct="1">
        <a:lnSpc>
          <a:spcPct val="90000"/>
        </a:lnSpc>
        <a:spcBef>
          <a:spcPts val="375"/>
        </a:spcBef>
        <a:spcAft>
          <a:spcPts val="0"/>
        </a:spcAft>
        <a:buClrTx/>
        <a:buSzTx/>
        <a:buFont typeface="Fira Sans" panose="020B0503050000020004" pitchFamily="34" charset="0"/>
        <a:buChar char="–"/>
        <a:tabLst/>
        <a:defRPr sz="1650" b="0" i="0" kern="1200">
          <a:solidFill>
            <a:schemeClr val="tx1">
              <a:lumMod val="65000"/>
              <a:lumOff val="35000"/>
            </a:schemeClr>
          </a:solidFill>
          <a:latin typeface="Fira Sans" panose="020B0503050000020004" pitchFamily="34" charset="0"/>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Fira Sans" panose="020B0503050000020004" pitchFamily="34" charset="0"/>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E01BB7BE-E4F3-F34C-98AC-424C3998BD33}"/>
              </a:ext>
            </a:extLst>
          </p:cNvPr>
          <p:cNvSpPr>
            <a:spLocks noGrp="1"/>
          </p:cNvSpPr>
          <p:nvPr>
            <p:ph type="subTitle" idx="1"/>
          </p:nvPr>
        </p:nvSpPr>
        <p:spPr/>
        <p:txBody>
          <a:bodyPr>
            <a:normAutofit/>
          </a:bodyPr>
          <a:lstStyle/>
          <a:p>
            <a:r>
              <a:rPr lang="it-IT" dirty="0"/>
              <a:t>Student Name:  </a:t>
            </a:r>
            <a:r>
              <a:rPr lang="en-US" dirty="0"/>
              <a:t>Musab Mustafa Wahbi Mohamedali</a:t>
            </a:r>
          </a:p>
          <a:p>
            <a:r>
              <a:rPr lang="en-US" dirty="0"/>
              <a:t>Matricula s5606713</a:t>
            </a:r>
          </a:p>
        </p:txBody>
      </p:sp>
      <p:sp>
        <p:nvSpPr>
          <p:cNvPr id="3" name="Titolo 2">
            <a:extLst>
              <a:ext uri="{FF2B5EF4-FFF2-40B4-BE49-F238E27FC236}">
                <a16:creationId xmlns:a16="http://schemas.microsoft.com/office/drawing/2014/main" id="{DFAC99DC-03D4-7449-B6C7-2B86A9FA73F6}"/>
              </a:ext>
            </a:extLst>
          </p:cNvPr>
          <p:cNvSpPr>
            <a:spLocks noGrp="1"/>
          </p:cNvSpPr>
          <p:nvPr>
            <p:ph type="ctrTitle"/>
          </p:nvPr>
        </p:nvSpPr>
        <p:spPr/>
        <p:txBody>
          <a:bodyPr/>
          <a:lstStyle/>
          <a:p>
            <a:r>
              <a:rPr lang="it-IT" dirty="0"/>
              <a:t>House Price Prediction Using Neural Network</a:t>
            </a:r>
          </a:p>
        </p:txBody>
      </p:sp>
      <p:sp>
        <p:nvSpPr>
          <p:cNvPr id="4" name="Segnaposto contenuto 3">
            <a:extLst>
              <a:ext uri="{FF2B5EF4-FFF2-40B4-BE49-F238E27FC236}">
                <a16:creationId xmlns:a16="http://schemas.microsoft.com/office/drawing/2014/main" id="{1D10E4C7-8206-8949-88EE-952FB5F1AC5F}"/>
              </a:ext>
            </a:extLst>
          </p:cNvPr>
          <p:cNvSpPr>
            <a:spLocks noGrp="1"/>
          </p:cNvSpPr>
          <p:nvPr>
            <p:ph sz="quarter" idx="10"/>
          </p:nvPr>
        </p:nvSpPr>
        <p:spPr/>
        <p:txBody>
          <a:bodyPr>
            <a:normAutofit fontScale="25000" lnSpcReduction="20000"/>
          </a:bodyPr>
          <a:lstStyle/>
          <a:p>
            <a:pPr>
              <a:lnSpc>
                <a:spcPct val="110000"/>
              </a:lnSpc>
              <a:spcBef>
                <a:spcPts val="0"/>
              </a:spcBef>
              <a:buClr>
                <a:srgbClr val="FFFFFF"/>
              </a:buClr>
              <a:buSzPts val="5200"/>
            </a:pPr>
            <a:r>
              <a:rPr lang="en-US" sz="6400" b="1" dirty="0">
                <a:cs typeface="Calibri Light" panose="020F0302020204030204" pitchFamily="34" charset="0"/>
                <a:sym typeface="Roboto Slab"/>
              </a:rPr>
              <a:t>Multimedia Signal Processing for Autonomous System 2023/24</a:t>
            </a:r>
          </a:p>
          <a:p>
            <a:pPr>
              <a:lnSpc>
                <a:spcPct val="110000"/>
              </a:lnSpc>
              <a:spcBef>
                <a:spcPts val="0"/>
              </a:spcBef>
              <a:buClr>
                <a:srgbClr val="FFFFFF"/>
              </a:buClr>
              <a:buSzPts val="5200"/>
            </a:pPr>
            <a:endParaRPr lang="en-US" sz="6400" b="1" dirty="0">
              <a:cs typeface="Calibri Light" panose="020F0302020204030204" pitchFamily="34" charset="0"/>
              <a:sym typeface="Roboto Slab"/>
            </a:endParaRPr>
          </a:p>
          <a:p>
            <a:pPr>
              <a:lnSpc>
                <a:spcPct val="110000"/>
              </a:lnSpc>
              <a:spcBef>
                <a:spcPts val="0"/>
              </a:spcBef>
              <a:buClr>
                <a:srgbClr val="FFFFFF"/>
              </a:buClr>
              <a:buSzPts val="5200"/>
            </a:pPr>
            <a:r>
              <a:rPr lang="en-US" sz="6400" b="1" dirty="0">
                <a:cs typeface="Calibri Light" panose="020F0302020204030204" pitchFamily="34" charset="0"/>
              </a:rPr>
              <a:t>Professor: Lucio </a:t>
            </a:r>
            <a:r>
              <a:rPr lang="en-US" sz="6400" b="1" dirty="0" err="1">
                <a:cs typeface="Calibri Light" panose="020F0302020204030204" pitchFamily="34" charset="0"/>
              </a:rPr>
              <a:t>Marcenaro</a:t>
            </a:r>
            <a:endParaRPr lang="en-US" sz="6400" b="1" dirty="0">
              <a:cs typeface="Calibri Light" panose="020F0302020204030204" pitchFamily="34" charset="0"/>
            </a:endParaRPr>
          </a:p>
          <a:p>
            <a:pPr>
              <a:lnSpc>
                <a:spcPct val="110000"/>
              </a:lnSpc>
              <a:spcBef>
                <a:spcPts val="0"/>
              </a:spcBef>
              <a:buClr>
                <a:srgbClr val="FFFFFF"/>
              </a:buClr>
              <a:buSzPts val="5200"/>
            </a:pPr>
            <a:endParaRPr lang="en-US" sz="3200" b="1" dirty="0">
              <a:cs typeface="Calibri Light" panose="020F0302020204030204" pitchFamily="34" charset="0"/>
              <a:sym typeface="Roboto Slab"/>
            </a:endParaRPr>
          </a:p>
        </p:txBody>
      </p:sp>
    </p:spTree>
    <p:extLst>
      <p:ext uri="{BB962C8B-B14F-4D97-AF65-F5344CB8AC3E}">
        <p14:creationId xmlns:p14="http://schemas.microsoft.com/office/powerpoint/2010/main" val="224709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85E39F-E56A-1256-C341-E605CE48E3DC}"/>
              </a:ext>
            </a:extLst>
          </p:cNvPr>
          <p:cNvSpPr txBox="1"/>
          <p:nvPr/>
        </p:nvSpPr>
        <p:spPr>
          <a:xfrm>
            <a:off x="577515" y="1451629"/>
            <a:ext cx="5847347" cy="584775"/>
          </a:xfrm>
          <a:prstGeom prst="rect">
            <a:avLst/>
          </a:prstGeom>
          <a:noFill/>
        </p:spPr>
        <p:txBody>
          <a:bodyPr wrap="square">
            <a:spAutoFit/>
          </a:bodyPr>
          <a:lstStyle/>
          <a:p>
            <a:pPr algn="l"/>
            <a:r>
              <a:rPr lang="en-US" sz="3200" b="1" kern="0" dirty="0">
                <a:solidFill>
                  <a:srgbClr val="3D2B19"/>
                </a:solidFill>
                <a:latin typeface="Alegreya SemiBold"/>
                <a:ea typeface="Roboto Slab" pitchFamily="2" charset="0"/>
              </a:rPr>
              <a:t>Model</a:t>
            </a:r>
            <a:r>
              <a:rPr lang="en-US" sz="1800" dirty="0"/>
              <a:t> </a:t>
            </a:r>
            <a:r>
              <a:rPr lang="en-US" sz="3200" b="1" kern="0" dirty="0">
                <a:solidFill>
                  <a:srgbClr val="3D2B19"/>
                </a:solidFill>
                <a:latin typeface="Alegreya SemiBold"/>
                <a:ea typeface="Roboto Slab" pitchFamily="2" charset="0"/>
              </a:rPr>
              <a:t>Training</a:t>
            </a:r>
          </a:p>
        </p:txBody>
      </p:sp>
      <p:sp>
        <p:nvSpPr>
          <p:cNvPr id="9" name="TextBox 8">
            <a:extLst>
              <a:ext uri="{FF2B5EF4-FFF2-40B4-BE49-F238E27FC236}">
                <a16:creationId xmlns:a16="http://schemas.microsoft.com/office/drawing/2014/main" id="{08BA76F9-E68F-3CE0-D861-C94D9AE28664}"/>
              </a:ext>
            </a:extLst>
          </p:cNvPr>
          <p:cNvSpPr txBox="1"/>
          <p:nvPr/>
        </p:nvSpPr>
        <p:spPr>
          <a:xfrm>
            <a:off x="445168" y="2178637"/>
            <a:ext cx="8337885" cy="4216539"/>
          </a:xfrm>
          <a:prstGeom prst="rect">
            <a:avLst/>
          </a:prstGeom>
          <a:noFill/>
        </p:spPr>
        <p:txBody>
          <a:bodyPr wrap="square">
            <a:spAutoFit/>
          </a:bodyPr>
          <a:lstStyle/>
          <a:p>
            <a:pPr marL="285750" indent="-285750">
              <a:buFont typeface="Arial" panose="020B0604020202020204" pitchFamily="34" charset="0"/>
              <a:buChar char="•"/>
            </a:pPr>
            <a:r>
              <a:rPr lang="en-US" sz="1600" b="1" kern="0" dirty="0">
                <a:solidFill>
                  <a:srgbClr val="3D2B19"/>
                </a:solidFill>
                <a:latin typeface="Asap"/>
              </a:rPr>
              <a:t>Prepare</a:t>
            </a:r>
            <a:r>
              <a:rPr lang="en-US" sz="1600" dirty="0"/>
              <a:t> </a:t>
            </a:r>
            <a:r>
              <a:rPr lang="en-US" sz="1600" b="1" kern="0" dirty="0">
                <a:solidFill>
                  <a:srgbClr val="3D2B19"/>
                </a:solidFill>
                <a:latin typeface="Asap"/>
              </a:rPr>
              <a:t>Dataset: </a:t>
            </a:r>
            <a:r>
              <a:rPr lang="en-US" sz="1600" dirty="0">
                <a:latin typeface="Alegreya SemiBold\"/>
              </a:rPr>
              <a:t>Load and preprocess housing data, including normalization, encoding categorical variables, and handling missing values.</a:t>
            </a:r>
          </a:p>
          <a:p>
            <a:pPr marL="285750" indent="-285750" algn="justLow">
              <a:buFont typeface="Arial" panose="020B0604020202020204" pitchFamily="34" charset="0"/>
              <a:buChar char="•"/>
            </a:pPr>
            <a:r>
              <a:rPr lang="en-US" sz="1600" b="1" kern="0" dirty="0">
                <a:solidFill>
                  <a:srgbClr val="3D2B19"/>
                </a:solidFill>
                <a:latin typeface="Asap"/>
              </a:rPr>
              <a:t>Train Model: </a:t>
            </a:r>
            <a:r>
              <a:rPr lang="en-US" sz="1600" dirty="0"/>
              <a:t>Train the neural network model, which could be a Multilayer Perceptron (MLP) or another architecture, on the preprocessed training dataset.</a:t>
            </a:r>
          </a:p>
          <a:p>
            <a:pPr marL="285750" indent="-285750" algn="justLow">
              <a:buFont typeface="Arial" panose="020B0604020202020204" pitchFamily="34" charset="0"/>
              <a:buChar char="•"/>
            </a:pPr>
            <a:r>
              <a:rPr lang="en-US" sz="1600" b="1" kern="0" dirty="0">
                <a:solidFill>
                  <a:srgbClr val="3D2B19"/>
                </a:solidFill>
                <a:latin typeface="Asap"/>
              </a:rPr>
              <a:t>Save Model: </a:t>
            </a:r>
            <a:r>
              <a:rPr lang="en-US" sz="1600" dirty="0"/>
              <a:t>Save the trained model to a file for future predictions and analysis.</a:t>
            </a:r>
          </a:p>
          <a:p>
            <a:endParaRPr lang="en-US" sz="1400" dirty="0"/>
          </a:p>
          <a:p>
            <a:pPr marL="285750" indent="-285750">
              <a:buFont typeface="Wingdings" panose="05000000000000000000" pitchFamily="2" charset="2"/>
              <a:buChar char="v"/>
            </a:pPr>
            <a:r>
              <a:rPr lang="en-US" sz="1600" b="1" kern="0" dirty="0">
                <a:solidFill>
                  <a:srgbClr val="3D2B19"/>
                </a:solidFill>
                <a:latin typeface="Asap"/>
              </a:rPr>
              <a:t>Key Points</a:t>
            </a:r>
          </a:p>
          <a:p>
            <a:endParaRPr lang="en-US" sz="1400" dirty="0"/>
          </a:p>
          <a:p>
            <a:pPr marL="285750" indent="-285750" algn="justLow">
              <a:buFont typeface="Arial" panose="020B0604020202020204" pitchFamily="34" charset="0"/>
              <a:buChar char="•"/>
            </a:pPr>
            <a:r>
              <a:rPr lang="en-US" sz="1600" dirty="0"/>
              <a:t>The model is trained using the Adam optimizer, which is chosen for its efficiency in handling large and complex datasets, and the Mean Squared Error (MSE) loss function, suitable for regression tasks.</a:t>
            </a:r>
          </a:p>
          <a:p>
            <a:pPr marL="285750" indent="-285750" algn="justLow">
              <a:buFont typeface="Arial" panose="020B0604020202020204" pitchFamily="34" charset="0"/>
              <a:buChar char="•"/>
            </a:pPr>
            <a:r>
              <a:rPr lang="en-US" sz="1600" dirty="0"/>
              <a:t>Training involves multiple epochs, iteratively adjusting the model parameters to minimize the loss and improve prediction accuracy.</a:t>
            </a:r>
          </a:p>
          <a:p>
            <a:pPr marL="285750" indent="-285750" algn="justLow">
              <a:buFont typeface="Arial" panose="020B0604020202020204" pitchFamily="34" charset="0"/>
              <a:buChar char="•"/>
            </a:pPr>
            <a:r>
              <a:rPr lang="en-US" sz="1600" dirty="0"/>
              <a:t>The training process includes monitoring key metrics such as loss to evaluate the model's performance and convergence.</a:t>
            </a:r>
          </a:p>
        </p:txBody>
      </p:sp>
    </p:spTree>
    <p:extLst>
      <p:ext uri="{BB962C8B-B14F-4D97-AF65-F5344CB8AC3E}">
        <p14:creationId xmlns:p14="http://schemas.microsoft.com/office/powerpoint/2010/main" val="9209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85E39F-E56A-1256-C341-E605CE48E3DC}"/>
              </a:ext>
            </a:extLst>
          </p:cNvPr>
          <p:cNvSpPr txBox="1"/>
          <p:nvPr/>
        </p:nvSpPr>
        <p:spPr>
          <a:xfrm>
            <a:off x="2574758" y="2966826"/>
            <a:ext cx="3705725" cy="707886"/>
          </a:xfrm>
          <a:prstGeom prst="rect">
            <a:avLst/>
          </a:prstGeom>
          <a:noFill/>
        </p:spPr>
        <p:txBody>
          <a:bodyPr wrap="square">
            <a:spAutoFit/>
          </a:bodyPr>
          <a:lstStyle/>
          <a:p>
            <a:pPr algn="ctr"/>
            <a:r>
              <a:rPr lang="en-US" sz="4000" b="1" kern="0" dirty="0">
                <a:solidFill>
                  <a:srgbClr val="3D2B19"/>
                </a:solidFill>
                <a:latin typeface="Amasis MT Pro" panose="020F0502020204030204" pitchFamily="18" charset="0"/>
                <a:ea typeface="Roboto Slab" pitchFamily="2" charset="0"/>
              </a:rPr>
              <a:t>Thank You </a:t>
            </a:r>
          </a:p>
        </p:txBody>
      </p:sp>
    </p:spTree>
    <p:extLst>
      <p:ext uri="{BB962C8B-B14F-4D97-AF65-F5344CB8AC3E}">
        <p14:creationId xmlns:p14="http://schemas.microsoft.com/office/powerpoint/2010/main" val="176010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45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F70270-6D4F-7518-F4D1-BE5901908611}"/>
              </a:ext>
            </a:extLst>
          </p:cNvPr>
          <p:cNvSpPr>
            <a:spLocks noGrp="1"/>
          </p:cNvSpPr>
          <p:nvPr>
            <p:ph sz="quarter" idx="10"/>
          </p:nvPr>
        </p:nvSpPr>
        <p:spPr>
          <a:xfrm>
            <a:off x="403499" y="1627297"/>
            <a:ext cx="7825840" cy="906143"/>
          </a:xfrm>
        </p:spPr>
        <p:txBody>
          <a:bodyPr/>
          <a:lstStyle/>
          <a:p>
            <a:r>
              <a:rPr kumimoji="0" lang="en-US" sz="3500" b="1" i="0" u="none" strike="noStrike" kern="0" cap="none" spc="0" normalizeH="0" baseline="0" noProof="0" dirty="0">
                <a:ln>
                  <a:noFill/>
                </a:ln>
                <a:solidFill>
                  <a:srgbClr val="3D2B19"/>
                </a:solidFill>
                <a:effectLst/>
                <a:uLnTx/>
                <a:uFillTx/>
                <a:latin typeface="Alegreya SemiBold"/>
                <a:sym typeface="Alegreya SemiBold"/>
              </a:rPr>
              <a:t>Introduction</a:t>
            </a:r>
            <a:endParaRPr lang="en-US" b="1" dirty="0"/>
          </a:p>
        </p:txBody>
      </p:sp>
      <p:sp>
        <p:nvSpPr>
          <p:cNvPr id="5" name="TextBox 4">
            <a:extLst>
              <a:ext uri="{FF2B5EF4-FFF2-40B4-BE49-F238E27FC236}">
                <a16:creationId xmlns:a16="http://schemas.microsoft.com/office/drawing/2014/main" id="{B50BAA1C-B86F-2C02-46DB-ABA8C91CDDDB}"/>
              </a:ext>
            </a:extLst>
          </p:cNvPr>
          <p:cNvSpPr txBox="1"/>
          <p:nvPr/>
        </p:nvSpPr>
        <p:spPr>
          <a:xfrm>
            <a:off x="0" y="2732739"/>
            <a:ext cx="4468482" cy="2619692"/>
          </a:xfrm>
          <a:prstGeom prst="rect">
            <a:avLst/>
          </a:prstGeom>
          <a:noFill/>
        </p:spPr>
        <p:txBody>
          <a:bodyPr wrap="square">
            <a:spAutoFit/>
          </a:bodyPr>
          <a:lstStyle/>
          <a:p>
            <a:pPr marL="457200" indent="-317500">
              <a:lnSpc>
                <a:spcPct val="115000"/>
              </a:lnSpc>
              <a:buClr>
                <a:schemeClr val="dk1"/>
              </a:buClr>
              <a:buSzPts val="1400"/>
              <a:buFont typeface="Wingdings" panose="05000000000000000000" pitchFamily="2" charset="2"/>
              <a:buChar char="v"/>
            </a:pPr>
            <a:r>
              <a:rPr lang="en-US" sz="1600" b="1" dirty="0">
                <a:solidFill>
                  <a:schemeClr val="dk1"/>
                </a:solidFill>
                <a:latin typeface="Alegreya SemiBold" panose="020B0604020202020204" charset="0"/>
                <a:sym typeface="Asap"/>
              </a:rPr>
              <a:t>Overview</a:t>
            </a:r>
          </a:p>
          <a:p>
            <a:pPr marL="457200" indent="-317500">
              <a:lnSpc>
                <a:spcPct val="115000"/>
              </a:lnSpc>
              <a:buClr>
                <a:schemeClr val="dk1"/>
              </a:buClr>
              <a:buSzPts val="1400"/>
            </a:pPr>
            <a:endParaRPr lang="en-US" sz="1600" b="1" dirty="0">
              <a:solidFill>
                <a:schemeClr val="dk1"/>
              </a:solidFill>
              <a:latin typeface="Alegreya SemiBold" panose="020B0604020202020204" charset="0"/>
              <a:sym typeface="Asap"/>
            </a:endParaRPr>
          </a:p>
          <a:p>
            <a:pPr marL="457200" indent="-317500" algn="justLow">
              <a:lnSpc>
                <a:spcPct val="115000"/>
              </a:lnSpc>
              <a:buClr>
                <a:schemeClr val="dk1"/>
              </a:buClr>
              <a:buSzPts val="1400"/>
              <a:buFont typeface="Arial" panose="020B0604020202020204" pitchFamily="34" charset="0"/>
              <a:buChar char="•"/>
            </a:pPr>
            <a:r>
              <a:rPr lang="en-US" sz="1400" dirty="0">
                <a:solidFill>
                  <a:schemeClr val="dk1"/>
                </a:solidFill>
                <a:latin typeface="Alegreya SemiBold" panose="020B0604020202020204" charset="0"/>
                <a:sym typeface="Asap"/>
              </a:rPr>
              <a:t>This project aims to predict house prices using neural networks.</a:t>
            </a:r>
          </a:p>
          <a:p>
            <a:pPr marL="457200" indent="-317500" algn="justLow">
              <a:lnSpc>
                <a:spcPct val="115000"/>
              </a:lnSpc>
              <a:buClr>
                <a:schemeClr val="dk1"/>
              </a:buClr>
              <a:buSzPts val="1400"/>
              <a:buFont typeface="Arial" panose="020B0604020202020204" pitchFamily="34" charset="0"/>
              <a:buChar char="•"/>
            </a:pPr>
            <a:r>
              <a:rPr lang="en-US" sz="1400" dirty="0">
                <a:solidFill>
                  <a:schemeClr val="dk1"/>
                </a:solidFill>
                <a:latin typeface="Alegreya SemiBold" panose="020B0604020202020204" charset="0"/>
                <a:sym typeface="Asap"/>
              </a:rPr>
              <a:t>Neural networks are ideal for this task because of their capability to learn complex patterns and relationships within data.</a:t>
            </a:r>
          </a:p>
          <a:p>
            <a:pPr marL="457200" indent="-317500" algn="justLow">
              <a:lnSpc>
                <a:spcPct val="115000"/>
              </a:lnSpc>
              <a:buClr>
                <a:schemeClr val="dk1"/>
              </a:buClr>
              <a:buSzPts val="1400"/>
              <a:buFont typeface="Arial" panose="020B0604020202020204" pitchFamily="34" charset="0"/>
              <a:buChar char="•"/>
            </a:pPr>
            <a:r>
              <a:rPr lang="en-US" sz="1400" dirty="0">
                <a:solidFill>
                  <a:schemeClr val="dk1"/>
                </a:solidFill>
                <a:latin typeface="Alegreya SemiBold" panose="020B0604020202020204" charset="0"/>
                <a:sym typeface="Asap"/>
              </a:rPr>
              <a:t>The model is trained on a dataset of house features, with each house labeled by its corresponding price.</a:t>
            </a:r>
          </a:p>
        </p:txBody>
      </p:sp>
      <p:sp>
        <p:nvSpPr>
          <p:cNvPr id="9" name="TextBox 8">
            <a:extLst>
              <a:ext uri="{FF2B5EF4-FFF2-40B4-BE49-F238E27FC236}">
                <a16:creationId xmlns:a16="http://schemas.microsoft.com/office/drawing/2014/main" id="{725FAED2-E9B3-0B6F-F207-4582B0B1F6A1}"/>
              </a:ext>
            </a:extLst>
          </p:cNvPr>
          <p:cNvSpPr txBox="1"/>
          <p:nvPr/>
        </p:nvSpPr>
        <p:spPr>
          <a:xfrm>
            <a:off x="4649640" y="2533440"/>
            <a:ext cx="4321832" cy="2800767"/>
          </a:xfrm>
          <a:prstGeom prst="rect">
            <a:avLst/>
          </a:prstGeom>
          <a:noFill/>
        </p:spPr>
        <p:txBody>
          <a:bodyPr wrap="square">
            <a:spAutoFit/>
          </a:bodyPr>
          <a:lstStyle/>
          <a:p>
            <a:endParaRPr lang="en-US" dirty="0"/>
          </a:p>
          <a:p>
            <a:pPr marL="285750" indent="-285750">
              <a:buFont typeface="Wingdings" panose="05000000000000000000" pitchFamily="2" charset="2"/>
              <a:buChar char="v"/>
            </a:pPr>
            <a:r>
              <a:rPr lang="en-US" sz="1600" b="1" dirty="0">
                <a:solidFill>
                  <a:schemeClr val="dk1"/>
                </a:solidFill>
                <a:latin typeface="Alegreya SemiBold" panose="020B0604020202020204" charset="0"/>
              </a:rPr>
              <a:t>Importance</a:t>
            </a:r>
          </a:p>
          <a:p>
            <a:endParaRPr lang="en-US" sz="1600" b="1" dirty="0">
              <a:solidFill>
                <a:schemeClr val="dk1"/>
              </a:solidFill>
              <a:latin typeface="Alegreya SemiBold" panose="020B0604020202020204" charset="0"/>
            </a:endParaRPr>
          </a:p>
          <a:p>
            <a:pPr marL="285750" indent="-285750" algn="justLow">
              <a:buFont typeface="Arial" panose="020B0604020202020204" pitchFamily="34" charset="0"/>
              <a:buChar char="•"/>
            </a:pPr>
            <a:r>
              <a:rPr lang="en-US" sz="1400" dirty="0">
                <a:solidFill>
                  <a:schemeClr val="dk1"/>
                </a:solidFill>
                <a:latin typeface="Alegreya SemiBold" panose="020B0604020202020204" charset="0"/>
              </a:rPr>
              <a:t>Predicting house prices is essential for the real estate industry, as it aids in property valuation and investment decisions.</a:t>
            </a:r>
          </a:p>
          <a:p>
            <a:pPr marL="285750" indent="-285750" algn="justLow">
              <a:buFont typeface="Arial" panose="020B0604020202020204" pitchFamily="34" charset="0"/>
              <a:buChar char="•"/>
            </a:pPr>
            <a:r>
              <a:rPr lang="en-US" sz="1400" dirty="0">
                <a:solidFill>
                  <a:schemeClr val="dk1"/>
                </a:solidFill>
                <a:latin typeface="Alegreya SemiBold" panose="020B0604020202020204" charset="0"/>
              </a:rPr>
              <a:t>It enhances the user experience for buyers and sellers by providing accurate and timely market information. </a:t>
            </a:r>
          </a:p>
          <a:p>
            <a:pPr marL="285750" indent="-285750" algn="justLow">
              <a:buFont typeface="Arial" panose="020B0604020202020204" pitchFamily="34" charset="0"/>
              <a:buChar char="•"/>
            </a:pPr>
            <a:r>
              <a:rPr lang="en-US" sz="1400" dirty="0">
                <a:solidFill>
                  <a:schemeClr val="dk1"/>
                </a:solidFill>
                <a:latin typeface="Alegreya SemiBold" panose="020B0604020202020204" charset="0"/>
              </a:rPr>
              <a:t>Automatic price prediction helps in managing and assessing property values for real estate agencies and platforms.</a:t>
            </a:r>
          </a:p>
        </p:txBody>
      </p:sp>
    </p:spTree>
    <p:extLst>
      <p:ext uri="{BB962C8B-B14F-4D97-AF65-F5344CB8AC3E}">
        <p14:creationId xmlns:p14="http://schemas.microsoft.com/office/powerpoint/2010/main" val="181707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CDF0FBB6-68A0-0F47-8CEA-67E12B714689}"/>
              </a:ext>
            </a:extLst>
          </p:cNvPr>
          <p:cNvSpPr>
            <a:spLocks noGrp="1"/>
          </p:cNvSpPr>
          <p:nvPr>
            <p:ph sz="quarter" idx="10"/>
          </p:nvPr>
        </p:nvSpPr>
        <p:spPr>
          <a:xfrm>
            <a:off x="644130" y="1372005"/>
            <a:ext cx="7825840" cy="906143"/>
          </a:xfrm>
        </p:spPr>
        <p:txBody>
          <a:bodyPr>
            <a:normAutofit/>
          </a:bodyPr>
          <a:lstStyle/>
          <a:p>
            <a:pPr>
              <a:lnSpc>
                <a:spcPct val="100000"/>
              </a:lnSpc>
              <a:spcBef>
                <a:spcPts val="0"/>
              </a:spcBef>
              <a:buClr>
                <a:schemeClr val="dk1"/>
              </a:buClr>
              <a:buSzPts val="3500"/>
            </a:pPr>
            <a:r>
              <a:rPr lang="en-US" sz="3200" b="1" kern="0" dirty="0">
                <a:solidFill>
                  <a:srgbClr val="3D2B19"/>
                </a:solidFill>
                <a:latin typeface="Alegreya SemiBold"/>
                <a:sym typeface="Alegreya SemiBold"/>
              </a:rPr>
              <a:t>Project</a:t>
            </a:r>
            <a:r>
              <a:rPr lang="en-US" b="1" dirty="0">
                <a:solidFill>
                  <a:schemeClr val="dk1"/>
                </a:solidFill>
                <a:latin typeface="Alegreya SemiBold"/>
                <a:sym typeface="Alegreya SemiBold"/>
              </a:rPr>
              <a:t> </a:t>
            </a:r>
            <a:r>
              <a:rPr lang="en-US" sz="3200" b="1" kern="0" dirty="0">
                <a:solidFill>
                  <a:srgbClr val="3D2B19"/>
                </a:solidFill>
                <a:latin typeface="Alegreya SemiBold"/>
              </a:rPr>
              <a:t>Objectives</a:t>
            </a:r>
            <a:endParaRPr lang="it-IT" sz="3200" b="1" kern="0" dirty="0">
              <a:solidFill>
                <a:srgbClr val="3D2B19"/>
              </a:solidFill>
              <a:latin typeface="Alegreya SemiBold"/>
              <a:sym typeface="Alegreya SemiBold"/>
            </a:endParaRPr>
          </a:p>
        </p:txBody>
      </p:sp>
      <p:sp>
        <p:nvSpPr>
          <p:cNvPr id="7" name="TextBox 6">
            <a:extLst>
              <a:ext uri="{FF2B5EF4-FFF2-40B4-BE49-F238E27FC236}">
                <a16:creationId xmlns:a16="http://schemas.microsoft.com/office/drawing/2014/main" id="{263EE7F2-7937-2692-EAE3-4A5E2BB675B9}"/>
              </a:ext>
            </a:extLst>
          </p:cNvPr>
          <p:cNvSpPr txBox="1"/>
          <p:nvPr/>
        </p:nvSpPr>
        <p:spPr>
          <a:xfrm>
            <a:off x="349225" y="2470654"/>
            <a:ext cx="8415649" cy="3416320"/>
          </a:xfrm>
          <a:prstGeom prst="rect">
            <a:avLst/>
          </a:prstGeom>
          <a:noFill/>
        </p:spPr>
        <p:txBody>
          <a:bodyPr wrap="square">
            <a:spAutoFit/>
          </a:bodyPr>
          <a:lstStyle/>
          <a:p>
            <a:pPr marL="285750" indent="-285750" algn="justLow">
              <a:buFont typeface="Wingdings" panose="05000000000000000000" pitchFamily="2" charset="2"/>
              <a:buChar char="v"/>
            </a:pPr>
            <a:r>
              <a:rPr lang="en-US" dirty="0"/>
              <a:t>Main Objective:</a:t>
            </a:r>
          </a:p>
          <a:p>
            <a:pPr algn="justLow"/>
            <a:endParaRPr lang="en-US" dirty="0"/>
          </a:p>
          <a:p>
            <a:pPr marL="285750" indent="-285750">
              <a:buFont typeface="Arial" panose="020B0604020202020204" pitchFamily="34" charset="0"/>
              <a:buChar char="•"/>
            </a:pPr>
            <a:r>
              <a:rPr lang="en-US" dirty="0"/>
              <a:t>Develop a neural network model to predict house prices.</a:t>
            </a:r>
          </a:p>
          <a:p>
            <a:endParaRPr lang="en-US" dirty="0"/>
          </a:p>
          <a:p>
            <a:endParaRPr lang="en-US" dirty="0"/>
          </a:p>
          <a:p>
            <a:pPr marL="285750" indent="-285750">
              <a:buFont typeface="Wingdings" panose="05000000000000000000" pitchFamily="2" charset="2"/>
              <a:buChar char="v"/>
            </a:pPr>
            <a:r>
              <a:rPr lang="en-US" dirty="0"/>
              <a:t>Secondary Goals:</a:t>
            </a:r>
          </a:p>
          <a:p>
            <a:endParaRPr lang="en-US" dirty="0"/>
          </a:p>
          <a:p>
            <a:pPr marL="285750" indent="-285750" algn="justLow">
              <a:buFont typeface="Arial" panose="020B0604020202020204" pitchFamily="34" charset="0"/>
              <a:buChar char="•"/>
            </a:pPr>
            <a:r>
              <a:rPr lang="en-US" dirty="0"/>
              <a:t>Gain an understanding of data preprocessing techniques specific to housing data.</a:t>
            </a:r>
          </a:p>
          <a:p>
            <a:pPr marL="285750" indent="-285750" algn="justLow">
              <a:buFont typeface="Arial" panose="020B0604020202020204" pitchFamily="34" charset="0"/>
              <a:buChar char="•"/>
            </a:pPr>
            <a:r>
              <a:rPr lang="en-US" dirty="0"/>
              <a:t>Implement and train a neural network model, such as a Multilayer Perceptron (MLP) Neural Network for tabular data.</a:t>
            </a:r>
          </a:p>
          <a:p>
            <a:pPr marL="285750" indent="-285750" algn="justLow">
              <a:buFont typeface="Arial" panose="020B0604020202020204" pitchFamily="34" charset="0"/>
              <a:buChar char="•"/>
            </a:pPr>
            <a:r>
              <a:rPr lang="en-US" dirty="0"/>
              <a:t>Assess the model's performance using a validation or test dataset.</a:t>
            </a:r>
          </a:p>
        </p:txBody>
      </p:sp>
    </p:spTree>
    <p:extLst>
      <p:ext uri="{BB962C8B-B14F-4D97-AF65-F5344CB8AC3E}">
        <p14:creationId xmlns:p14="http://schemas.microsoft.com/office/powerpoint/2010/main" val="378860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CDF0FBB6-68A0-0F47-8CEA-67E12B714689}"/>
              </a:ext>
            </a:extLst>
          </p:cNvPr>
          <p:cNvSpPr>
            <a:spLocks noGrp="1"/>
          </p:cNvSpPr>
          <p:nvPr>
            <p:ph sz="quarter" idx="10"/>
          </p:nvPr>
        </p:nvSpPr>
        <p:spPr>
          <a:xfrm>
            <a:off x="644130" y="1372005"/>
            <a:ext cx="7825840" cy="906143"/>
          </a:xfrm>
        </p:spPr>
        <p:txBody>
          <a:bodyPr>
            <a:normAutofit/>
          </a:bodyPr>
          <a:lstStyle/>
          <a:p>
            <a:pPr>
              <a:lnSpc>
                <a:spcPct val="100000"/>
              </a:lnSpc>
              <a:spcBef>
                <a:spcPts val="0"/>
              </a:spcBef>
              <a:buClr>
                <a:schemeClr val="dk1"/>
              </a:buClr>
              <a:buSzPts val="3500"/>
            </a:pPr>
            <a:r>
              <a:rPr lang="en-US" sz="3200" b="1" kern="0" dirty="0">
                <a:solidFill>
                  <a:srgbClr val="3D2B19"/>
                </a:solidFill>
                <a:latin typeface="Alegreya SemiBold"/>
              </a:rPr>
              <a:t>Dataset</a:t>
            </a:r>
            <a:endParaRPr lang="it-IT" sz="3200" b="1" kern="0" dirty="0">
              <a:solidFill>
                <a:srgbClr val="3D2B19"/>
              </a:solidFill>
              <a:latin typeface="Alegreya SemiBold"/>
              <a:sym typeface="Alegreya SemiBold"/>
            </a:endParaRPr>
          </a:p>
        </p:txBody>
      </p:sp>
      <p:sp>
        <p:nvSpPr>
          <p:cNvPr id="7" name="TextBox 6">
            <a:extLst>
              <a:ext uri="{FF2B5EF4-FFF2-40B4-BE49-F238E27FC236}">
                <a16:creationId xmlns:a16="http://schemas.microsoft.com/office/drawing/2014/main" id="{263EE7F2-7937-2692-EAE3-4A5E2BB675B9}"/>
              </a:ext>
            </a:extLst>
          </p:cNvPr>
          <p:cNvSpPr txBox="1"/>
          <p:nvPr/>
        </p:nvSpPr>
        <p:spPr>
          <a:xfrm>
            <a:off x="873904" y="2819569"/>
            <a:ext cx="7396192" cy="2031325"/>
          </a:xfrm>
          <a:prstGeom prst="rect">
            <a:avLst/>
          </a:prstGeom>
          <a:noFill/>
        </p:spPr>
        <p:txBody>
          <a:bodyPr wrap="square">
            <a:spAutoFit/>
          </a:bodyPr>
          <a:lstStyle/>
          <a:p>
            <a:pPr algn="justLow"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Dataset</a:t>
            </a:r>
            <a:r>
              <a:rPr kumimoji="0" lang="en-US" altLang="en-US" b="0" i="0" u="none" strike="noStrike" cap="none" normalizeH="0" baseline="0" dirty="0">
                <a:ln>
                  <a:noFill/>
                </a:ln>
                <a:solidFill>
                  <a:schemeClr val="tx1"/>
                </a:solidFill>
                <a:effectLst/>
                <a:latin typeface="Arial" panose="020B0604020202020204" pitchFamily="34" charset="0"/>
              </a:rPr>
              <a:t>: </a:t>
            </a:r>
            <a:r>
              <a:rPr lang="en-US" altLang="en-US" dirty="0"/>
              <a:t>House Prices of </a:t>
            </a:r>
            <a:r>
              <a:rPr lang="en-US" dirty="0"/>
              <a:t>Boston</a:t>
            </a:r>
            <a:r>
              <a:rPr lang="en-US" altLang="en-US" dirty="0"/>
              <a:t>, USA Dataset</a:t>
            </a:r>
          </a:p>
          <a:p>
            <a:pPr marL="0" marR="0" lvl="0" indent="0" algn="justLow"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Contains 1,460 Houses, with different 53 features.</a:t>
            </a:r>
          </a:p>
          <a:p>
            <a:pPr marL="0" marR="0" lvl="0" indent="0" algn="justLow"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Features </a:t>
            </a:r>
            <a:r>
              <a:rPr kumimoji="0" lang="en-US" altLang="en-US" sz="1800" b="0" i="0" u="none" strike="noStrike" cap="none" normalizeH="0" baseline="0" dirty="0">
                <a:ln>
                  <a:noFill/>
                </a:ln>
                <a:solidFill>
                  <a:schemeClr val="tx1"/>
                </a:solidFill>
                <a:effectLst/>
                <a:latin typeface="Arial" panose="020B0604020202020204" pitchFamily="34" charset="0"/>
              </a:rPr>
              <a:t>: Zoning, street, square feet, shape, utilities, Style, house condition, construction date, roof, basement, Heating, Central air conditioning, Electrical system, bathrooms bedroom..</a:t>
            </a:r>
            <a:r>
              <a:rPr kumimoji="0" lang="en-US" altLang="en-US" sz="1800" b="0" i="0" u="none" strike="noStrike" cap="none" normalizeH="0" baseline="0" dirty="0" err="1">
                <a:ln>
                  <a:noFill/>
                </a:ln>
                <a:solidFill>
                  <a:schemeClr val="tx1"/>
                </a:solidFill>
                <a:effectLst/>
                <a:latin typeface="Arial" panose="020B0604020202020204" pitchFamily="34" charset="0"/>
              </a:rPr>
              <a:t>etc</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5030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CDF0FBB6-68A0-0F47-8CEA-67E12B714689}"/>
              </a:ext>
            </a:extLst>
          </p:cNvPr>
          <p:cNvSpPr>
            <a:spLocks noGrp="1"/>
          </p:cNvSpPr>
          <p:nvPr>
            <p:ph sz="quarter" idx="10"/>
          </p:nvPr>
        </p:nvSpPr>
        <p:spPr>
          <a:xfrm>
            <a:off x="644130" y="1372005"/>
            <a:ext cx="7825840" cy="906143"/>
          </a:xfrm>
        </p:spPr>
        <p:txBody>
          <a:bodyPr>
            <a:normAutofit/>
          </a:bodyPr>
          <a:lstStyle/>
          <a:p>
            <a:pPr>
              <a:lnSpc>
                <a:spcPct val="100000"/>
              </a:lnSpc>
              <a:spcBef>
                <a:spcPts val="0"/>
              </a:spcBef>
              <a:buClr>
                <a:schemeClr val="dk1"/>
              </a:buClr>
              <a:buSzPts val="3500"/>
            </a:pPr>
            <a:r>
              <a:rPr lang="en-US" sz="3200" b="1" kern="0" dirty="0">
                <a:solidFill>
                  <a:srgbClr val="3D2B19"/>
                </a:solidFill>
                <a:latin typeface="Alegreya SemiBold"/>
              </a:rPr>
              <a:t>Installation</a:t>
            </a:r>
            <a:endParaRPr lang="it-IT" sz="3200" b="1" kern="0" dirty="0">
              <a:solidFill>
                <a:srgbClr val="3D2B19"/>
              </a:solidFill>
              <a:latin typeface="Alegreya SemiBold"/>
              <a:sym typeface="Alegreya SemiBold"/>
            </a:endParaRPr>
          </a:p>
        </p:txBody>
      </p:sp>
      <p:sp>
        <p:nvSpPr>
          <p:cNvPr id="4" name="TextBox 3">
            <a:extLst>
              <a:ext uri="{FF2B5EF4-FFF2-40B4-BE49-F238E27FC236}">
                <a16:creationId xmlns:a16="http://schemas.microsoft.com/office/drawing/2014/main" id="{49F16DFF-A476-B686-4B43-5D400C7A7088}"/>
              </a:ext>
            </a:extLst>
          </p:cNvPr>
          <p:cNvSpPr txBox="1"/>
          <p:nvPr/>
        </p:nvSpPr>
        <p:spPr>
          <a:xfrm>
            <a:off x="1498372" y="2303546"/>
            <a:ext cx="4572000" cy="3257045"/>
          </a:xfrm>
          <a:prstGeom prst="rect">
            <a:avLst/>
          </a:prstGeom>
          <a:noFill/>
        </p:spPr>
        <p:txBody>
          <a:bodyPr wrap="square">
            <a:spAutoFit/>
          </a:bodyPr>
          <a:lstStyle/>
          <a:p>
            <a:pPr marL="139700" marR="0" lvl="0" indent="0" algn="l" defTabSz="914400" rtl="0" eaLnBrk="1" fontAlgn="auto" latinLnBrk="0" hangingPunct="1">
              <a:lnSpc>
                <a:spcPct val="115000"/>
              </a:lnSpc>
              <a:spcBef>
                <a:spcPts val="0"/>
              </a:spcBef>
              <a:spcAft>
                <a:spcPts val="0"/>
              </a:spcAft>
              <a:buClr>
                <a:srgbClr val="3D2B19"/>
              </a:buClr>
              <a:buSzPts val="1400"/>
              <a:buFont typeface="Asap"/>
              <a:buNone/>
              <a:tabLst/>
              <a:defRPr/>
            </a:pPr>
            <a:r>
              <a:rPr kumimoji="0" lang="en-US" sz="2000" b="1" i="0" u="none" strike="noStrike" kern="0" cap="none" spc="0" normalizeH="0" baseline="0" noProof="0" dirty="0">
                <a:ln>
                  <a:noFill/>
                </a:ln>
                <a:solidFill>
                  <a:srgbClr val="3D2B19"/>
                </a:solidFill>
                <a:effectLst/>
                <a:uLnTx/>
                <a:uFillTx/>
                <a:latin typeface="Asap"/>
                <a:sym typeface="Asap"/>
              </a:rPr>
              <a:t>Dependencies</a:t>
            </a:r>
            <a:r>
              <a:rPr kumimoji="0" lang="en-US" sz="2000" b="0" i="0" u="none" strike="noStrike" kern="0" cap="none" spc="0" normalizeH="0" baseline="0" noProof="0" dirty="0">
                <a:ln>
                  <a:noFill/>
                </a:ln>
                <a:solidFill>
                  <a:srgbClr val="3D2B19"/>
                </a:solidFill>
                <a:effectLst/>
                <a:uLnTx/>
                <a:uFillTx/>
                <a:latin typeface="Asap"/>
                <a:sym typeface="Asap"/>
              </a:rPr>
              <a:t>:</a:t>
            </a:r>
          </a:p>
          <a:p>
            <a:pPr marL="482600" marR="0" lvl="0" indent="-342900" algn="l" defTabSz="914400" rtl="0" eaLnBrk="1" fontAlgn="auto" latinLnBrk="0" hangingPunct="1">
              <a:lnSpc>
                <a:spcPct val="115000"/>
              </a:lnSpc>
              <a:spcBef>
                <a:spcPts val="0"/>
              </a:spcBef>
              <a:spcAft>
                <a:spcPts val="0"/>
              </a:spcAft>
              <a:buClr>
                <a:srgbClr val="3D2B19"/>
              </a:buClr>
              <a:buSzPts val="1400"/>
              <a:buFont typeface="Arial" panose="020B0604020202020204" pitchFamily="34" charset="0"/>
              <a:buChar char="•"/>
              <a:tabLst/>
              <a:defRPr/>
            </a:pPr>
            <a:r>
              <a:rPr kumimoji="0" lang="en-US" sz="2000" b="0" i="0" u="none" strike="noStrike" kern="0" cap="none" spc="0" normalizeH="0" baseline="0" noProof="0" dirty="0">
                <a:ln>
                  <a:noFill/>
                </a:ln>
                <a:solidFill>
                  <a:srgbClr val="3D2B19"/>
                </a:solidFill>
                <a:effectLst/>
                <a:uLnTx/>
                <a:uFillTx/>
                <a:latin typeface="Asap"/>
                <a:sym typeface="Asap"/>
              </a:rPr>
              <a:t>Python</a:t>
            </a:r>
          </a:p>
          <a:p>
            <a:pPr marL="457200" marR="0" lvl="0" indent="-317500" algn="l" defTabSz="914400" rtl="0" eaLnBrk="1" fontAlgn="auto" latinLnBrk="0" hangingPunct="1">
              <a:lnSpc>
                <a:spcPct val="115000"/>
              </a:lnSpc>
              <a:spcBef>
                <a:spcPts val="0"/>
              </a:spcBef>
              <a:spcAft>
                <a:spcPts val="0"/>
              </a:spcAft>
              <a:buClr>
                <a:srgbClr val="3D2B19"/>
              </a:buClr>
              <a:buSzPts val="1400"/>
              <a:buFont typeface="Arial" panose="020B0604020202020204" pitchFamily="34" charset="0"/>
              <a:buChar char="•"/>
              <a:tabLst/>
              <a:defRPr/>
            </a:pPr>
            <a:r>
              <a:rPr lang="en-US" sz="2000" kern="0" dirty="0">
                <a:solidFill>
                  <a:srgbClr val="3D2B19"/>
                </a:solidFill>
                <a:latin typeface="Asap"/>
                <a:sym typeface="Asap"/>
              </a:rPr>
              <a:t>N</a:t>
            </a:r>
            <a:r>
              <a:rPr kumimoji="0" lang="en-US" sz="2000" b="0" i="0" u="none" strike="noStrike" kern="0" cap="none" spc="0" normalizeH="0" baseline="0" noProof="0" dirty="0" err="1">
                <a:ln>
                  <a:noFill/>
                </a:ln>
                <a:solidFill>
                  <a:srgbClr val="3D2B19"/>
                </a:solidFill>
                <a:effectLst/>
                <a:uLnTx/>
                <a:uFillTx/>
                <a:latin typeface="Asap"/>
                <a:sym typeface="Asap"/>
              </a:rPr>
              <a:t>umPy</a:t>
            </a:r>
            <a:endParaRPr kumimoji="0" lang="en-US" sz="2000" b="0" i="0" u="none" strike="noStrike" kern="0" cap="none" spc="0" normalizeH="0" baseline="0" noProof="0" dirty="0">
              <a:ln>
                <a:noFill/>
              </a:ln>
              <a:solidFill>
                <a:srgbClr val="3D2B19"/>
              </a:solidFill>
              <a:effectLst/>
              <a:uLnTx/>
              <a:uFillTx/>
              <a:latin typeface="Asap"/>
              <a:sym typeface="Asap"/>
            </a:endParaRPr>
          </a:p>
          <a:p>
            <a:pPr marL="457200" marR="0" lvl="0" indent="-317500" algn="l" defTabSz="914400" rtl="0" eaLnBrk="1" fontAlgn="auto" latinLnBrk="0" hangingPunct="1">
              <a:lnSpc>
                <a:spcPct val="115000"/>
              </a:lnSpc>
              <a:spcBef>
                <a:spcPts val="0"/>
              </a:spcBef>
              <a:spcAft>
                <a:spcPts val="0"/>
              </a:spcAft>
              <a:buClr>
                <a:srgbClr val="3D2B19"/>
              </a:buClr>
              <a:buSzPts val="1400"/>
              <a:buFont typeface="Arial" panose="020B0604020202020204" pitchFamily="34" charset="0"/>
              <a:buChar char="•"/>
              <a:tabLst/>
              <a:defRPr/>
            </a:pPr>
            <a:r>
              <a:rPr lang="en-US" sz="2000" kern="0" dirty="0">
                <a:solidFill>
                  <a:srgbClr val="3D2B19"/>
                </a:solidFill>
                <a:latin typeface="Asap"/>
                <a:sym typeface="Asap"/>
              </a:rPr>
              <a:t>P</a:t>
            </a:r>
            <a:r>
              <a:rPr kumimoji="0" lang="en-US" sz="2000" b="0" i="0" u="none" strike="noStrike" kern="0" cap="none" spc="0" normalizeH="0" baseline="0" noProof="0" dirty="0" err="1">
                <a:ln>
                  <a:noFill/>
                </a:ln>
                <a:solidFill>
                  <a:srgbClr val="3D2B19"/>
                </a:solidFill>
                <a:effectLst/>
                <a:uLnTx/>
                <a:uFillTx/>
                <a:latin typeface="Asap"/>
                <a:sym typeface="Asap"/>
              </a:rPr>
              <a:t>andas</a:t>
            </a:r>
            <a:endParaRPr kumimoji="0" lang="en-US" sz="2000" b="0" i="0" u="none" strike="noStrike" kern="0" cap="none" spc="0" normalizeH="0" baseline="0" noProof="0" dirty="0">
              <a:ln>
                <a:noFill/>
              </a:ln>
              <a:solidFill>
                <a:srgbClr val="3D2B19"/>
              </a:solidFill>
              <a:effectLst/>
              <a:uLnTx/>
              <a:uFillTx/>
              <a:latin typeface="Asap"/>
              <a:sym typeface="Asap"/>
            </a:endParaRPr>
          </a:p>
          <a:p>
            <a:pPr marL="457200" marR="0" lvl="0" indent="-317500" algn="l" defTabSz="914400" rtl="0" eaLnBrk="1" fontAlgn="auto" latinLnBrk="0" hangingPunct="1">
              <a:lnSpc>
                <a:spcPct val="115000"/>
              </a:lnSpc>
              <a:spcBef>
                <a:spcPts val="0"/>
              </a:spcBef>
              <a:spcAft>
                <a:spcPts val="0"/>
              </a:spcAft>
              <a:buClr>
                <a:srgbClr val="3D2B19"/>
              </a:buClr>
              <a:buSzPts val="1400"/>
              <a:buFont typeface="Arial" panose="020B0604020202020204" pitchFamily="34" charset="0"/>
              <a:buChar char="•"/>
              <a:tabLst/>
              <a:defRPr/>
            </a:pPr>
            <a:r>
              <a:rPr lang="en-US" sz="2000" kern="0" dirty="0">
                <a:solidFill>
                  <a:srgbClr val="3D2B19"/>
                </a:solidFill>
                <a:latin typeface="Asap"/>
              </a:rPr>
              <a:t>Scikit-learn</a:t>
            </a:r>
            <a:endParaRPr lang="en-US" sz="2000" kern="0" dirty="0">
              <a:solidFill>
                <a:srgbClr val="3D2B19"/>
              </a:solidFill>
              <a:latin typeface="Asap"/>
              <a:sym typeface="Asap"/>
            </a:endParaRPr>
          </a:p>
          <a:p>
            <a:pPr marL="457200" marR="0" lvl="0" indent="-317500" algn="l" defTabSz="914400" rtl="0" eaLnBrk="1" fontAlgn="auto" latinLnBrk="0" hangingPunct="1">
              <a:lnSpc>
                <a:spcPct val="115000"/>
              </a:lnSpc>
              <a:spcBef>
                <a:spcPts val="0"/>
              </a:spcBef>
              <a:spcAft>
                <a:spcPts val="0"/>
              </a:spcAft>
              <a:buClr>
                <a:srgbClr val="3D2B19"/>
              </a:buClr>
              <a:buSzPts val="1400"/>
              <a:buFont typeface="Arial" panose="020B0604020202020204" pitchFamily="34" charset="0"/>
              <a:buChar char="•"/>
              <a:tabLst/>
              <a:defRPr/>
            </a:pPr>
            <a:r>
              <a:rPr kumimoji="0" lang="en-US" sz="2000" b="0" i="0" u="none" strike="noStrike" kern="0" cap="none" spc="0" normalizeH="0" baseline="0" noProof="0" dirty="0" err="1">
                <a:ln>
                  <a:noFill/>
                </a:ln>
                <a:solidFill>
                  <a:srgbClr val="3D2B19"/>
                </a:solidFill>
                <a:effectLst/>
                <a:uLnTx/>
                <a:uFillTx/>
                <a:latin typeface="Asap"/>
                <a:sym typeface="Asap"/>
              </a:rPr>
              <a:t>PyTorch</a:t>
            </a:r>
            <a:endParaRPr kumimoji="0" lang="en-US" sz="2000" b="0" i="0" u="none" strike="noStrike" kern="0" cap="none" spc="0" normalizeH="0" baseline="0" noProof="0" dirty="0">
              <a:ln>
                <a:noFill/>
              </a:ln>
              <a:solidFill>
                <a:srgbClr val="3D2B19"/>
              </a:solidFill>
              <a:effectLst/>
              <a:uLnTx/>
              <a:uFillTx/>
              <a:latin typeface="Asap"/>
              <a:sym typeface="Asap"/>
            </a:endParaRPr>
          </a:p>
          <a:p>
            <a:pPr marL="457200" marR="0" lvl="0" indent="-317500" algn="l" defTabSz="914400" rtl="0" eaLnBrk="1" fontAlgn="auto" latinLnBrk="0" hangingPunct="1">
              <a:lnSpc>
                <a:spcPct val="115000"/>
              </a:lnSpc>
              <a:spcBef>
                <a:spcPts val="0"/>
              </a:spcBef>
              <a:spcAft>
                <a:spcPts val="0"/>
              </a:spcAft>
              <a:buClr>
                <a:srgbClr val="3D2B19"/>
              </a:buClr>
              <a:buSzPts val="1400"/>
              <a:buFont typeface="Arial" panose="020B0604020202020204" pitchFamily="34" charset="0"/>
              <a:buChar char="•"/>
              <a:tabLst/>
              <a:defRPr/>
            </a:pPr>
            <a:r>
              <a:rPr lang="en-US" sz="2000" kern="0" dirty="0">
                <a:solidFill>
                  <a:srgbClr val="3D2B19"/>
                </a:solidFill>
                <a:latin typeface="Asap"/>
                <a:sym typeface="Asap"/>
              </a:rPr>
              <a:t>M</a:t>
            </a:r>
            <a:r>
              <a:rPr kumimoji="0" lang="en-US" sz="2000" b="0" i="0" u="none" strike="noStrike" kern="0" cap="none" spc="0" normalizeH="0" baseline="0" noProof="0" dirty="0" err="1">
                <a:ln>
                  <a:noFill/>
                </a:ln>
                <a:solidFill>
                  <a:srgbClr val="3D2B19"/>
                </a:solidFill>
                <a:effectLst/>
                <a:uLnTx/>
                <a:uFillTx/>
                <a:latin typeface="Asap"/>
                <a:sym typeface="Asap"/>
              </a:rPr>
              <a:t>atplotlib</a:t>
            </a:r>
            <a:endParaRPr lang="en-US" sz="2000" kern="0" dirty="0">
              <a:solidFill>
                <a:srgbClr val="3D2B19"/>
              </a:solidFill>
              <a:latin typeface="Asap"/>
              <a:sym typeface="Asap"/>
            </a:endParaRPr>
          </a:p>
          <a:p>
            <a:pPr marL="457200" marR="0" lvl="0" indent="-317500" algn="l" defTabSz="914400" rtl="0" eaLnBrk="1" fontAlgn="auto" latinLnBrk="0" hangingPunct="1">
              <a:lnSpc>
                <a:spcPct val="115000"/>
              </a:lnSpc>
              <a:spcBef>
                <a:spcPts val="0"/>
              </a:spcBef>
              <a:spcAft>
                <a:spcPts val="0"/>
              </a:spcAft>
              <a:buClr>
                <a:srgbClr val="3D2B19"/>
              </a:buClr>
              <a:buSzPts val="1400"/>
              <a:buFont typeface="Arial" panose="020B0604020202020204" pitchFamily="34" charset="0"/>
              <a:buChar char="•"/>
              <a:tabLst/>
              <a:defRPr/>
            </a:pPr>
            <a:r>
              <a:rPr kumimoji="0" lang="en-US" sz="2000" b="0" i="0" u="none" strike="noStrike" kern="0" cap="none" spc="0" normalizeH="0" baseline="0" noProof="0" dirty="0">
                <a:ln>
                  <a:noFill/>
                </a:ln>
                <a:solidFill>
                  <a:srgbClr val="3D2B19"/>
                </a:solidFill>
                <a:effectLst/>
                <a:uLnTx/>
                <a:uFillTx/>
                <a:latin typeface="Asap"/>
                <a:sym typeface="Asap"/>
              </a:rPr>
              <a:t>Job</a:t>
            </a:r>
            <a:r>
              <a:rPr lang="en-US" sz="2000" kern="0" dirty="0">
                <a:solidFill>
                  <a:srgbClr val="3D2B19"/>
                </a:solidFill>
                <a:latin typeface="Asap"/>
                <a:sym typeface="Asap"/>
              </a:rPr>
              <a:t>lib</a:t>
            </a:r>
          </a:p>
          <a:p>
            <a:pPr marL="457200" marR="0" lvl="0" indent="-317500" algn="l" defTabSz="914400" rtl="0" eaLnBrk="1" fontAlgn="auto" latinLnBrk="0" hangingPunct="1">
              <a:lnSpc>
                <a:spcPct val="115000"/>
              </a:lnSpc>
              <a:spcBef>
                <a:spcPts val="0"/>
              </a:spcBef>
              <a:spcAft>
                <a:spcPts val="0"/>
              </a:spcAft>
              <a:buClr>
                <a:srgbClr val="3D2B19"/>
              </a:buClr>
              <a:buSzPts val="1400"/>
              <a:buFont typeface="Arial" panose="020B0604020202020204" pitchFamily="34" charset="0"/>
              <a:buChar char="•"/>
              <a:tabLst/>
              <a:defRPr/>
            </a:pPr>
            <a:endParaRPr kumimoji="0" lang="en-US" sz="2000" b="0" i="0" u="none" strike="noStrike" kern="0" cap="none" spc="0" normalizeH="0" baseline="0" noProof="0" dirty="0">
              <a:ln>
                <a:noFill/>
              </a:ln>
              <a:solidFill>
                <a:srgbClr val="3D2B19"/>
              </a:solidFill>
              <a:effectLst/>
              <a:uLnTx/>
              <a:uFillTx/>
              <a:latin typeface="Asap"/>
              <a:sym typeface="Asap"/>
            </a:endParaRPr>
          </a:p>
        </p:txBody>
      </p:sp>
    </p:spTree>
    <p:extLst>
      <p:ext uri="{BB962C8B-B14F-4D97-AF65-F5344CB8AC3E}">
        <p14:creationId xmlns:p14="http://schemas.microsoft.com/office/powerpoint/2010/main" val="49021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CDF0FBB6-68A0-0F47-8CEA-67E12B714689}"/>
              </a:ext>
            </a:extLst>
          </p:cNvPr>
          <p:cNvSpPr>
            <a:spLocks noGrp="1"/>
          </p:cNvSpPr>
          <p:nvPr>
            <p:ph sz="quarter" idx="10"/>
          </p:nvPr>
        </p:nvSpPr>
        <p:spPr>
          <a:xfrm>
            <a:off x="451625" y="1247560"/>
            <a:ext cx="7825840" cy="906143"/>
          </a:xfrm>
        </p:spPr>
        <p:txBody>
          <a:bodyPr>
            <a:normAutofit/>
          </a:bodyPr>
          <a:lstStyle/>
          <a:p>
            <a:pPr>
              <a:lnSpc>
                <a:spcPct val="100000"/>
              </a:lnSpc>
              <a:spcBef>
                <a:spcPts val="0"/>
              </a:spcBef>
              <a:buClr>
                <a:schemeClr val="dk1"/>
              </a:buClr>
              <a:buSzPts val="3500"/>
            </a:pPr>
            <a:r>
              <a:rPr lang="en-US" sz="3200" b="1" kern="0" dirty="0">
                <a:solidFill>
                  <a:srgbClr val="3D2B19"/>
                </a:solidFill>
                <a:latin typeface="Alegreya SemiBold"/>
              </a:rPr>
              <a:t>Data Preprocessing</a:t>
            </a:r>
          </a:p>
        </p:txBody>
      </p:sp>
      <p:sp>
        <p:nvSpPr>
          <p:cNvPr id="5" name="TextBox 4">
            <a:extLst>
              <a:ext uri="{FF2B5EF4-FFF2-40B4-BE49-F238E27FC236}">
                <a16:creationId xmlns:a16="http://schemas.microsoft.com/office/drawing/2014/main" id="{BC9008B6-FB0F-DA42-90DA-C41D71744348}"/>
              </a:ext>
            </a:extLst>
          </p:cNvPr>
          <p:cNvSpPr txBox="1"/>
          <p:nvPr/>
        </p:nvSpPr>
        <p:spPr>
          <a:xfrm>
            <a:off x="168701" y="2153703"/>
            <a:ext cx="8710603" cy="2669962"/>
          </a:xfrm>
          <a:prstGeom prst="rect">
            <a:avLst/>
          </a:prstGeom>
          <a:noFill/>
        </p:spPr>
        <p:txBody>
          <a:bodyPr wrap="square">
            <a:spAutoFit/>
          </a:bodyPr>
          <a:lstStyle/>
          <a:p>
            <a:pPr algn="justLow"/>
            <a:r>
              <a:rPr lang="en-US" sz="1400" b="1" dirty="0">
                <a:latin typeface="Alegreya SemiBold\"/>
              </a:rPr>
              <a:t>Key Points:</a:t>
            </a:r>
          </a:p>
          <a:p>
            <a:pPr algn="justLow"/>
            <a:endParaRPr lang="en-US" sz="1400" dirty="0">
              <a:latin typeface="Alegreya SemiBold\"/>
            </a:endParaRPr>
          </a:p>
          <a:p>
            <a:pPr algn="justLow">
              <a:spcBef>
                <a:spcPts val="300"/>
              </a:spcBef>
              <a:spcAft>
                <a:spcPts val="300"/>
              </a:spcAft>
              <a:buFont typeface="Arial" panose="020B0604020202020204" pitchFamily="34" charset="0"/>
              <a:buChar char="•"/>
            </a:pPr>
            <a:r>
              <a:rPr lang="en-US" sz="1400" b="1" dirty="0">
                <a:latin typeface="Alegreya SemiBold\"/>
              </a:rPr>
              <a:t> Load dataset:</a:t>
            </a:r>
            <a:r>
              <a:rPr lang="en-US" sz="1400" dirty="0">
                <a:latin typeface="Alegreya SemiBold\"/>
              </a:rPr>
              <a:t> Handles loading of csv features files using pandas and NumPy.</a:t>
            </a:r>
          </a:p>
          <a:p>
            <a:pPr algn="justLow">
              <a:spcBef>
                <a:spcPts val="300"/>
              </a:spcBef>
              <a:spcAft>
                <a:spcPts val="300"/>
              </a:spcAft>
              <a:buFont typeface="Arial" panose="020B0604020202020204" pitchFamily="34" charset="0"/>
              <a:buChar char="•"/>
            </a:pPr>
            <a:r>
              <a:rPr lang="en-US" sz="1400" b="1" dirty="0">
                <a:latin typeface="Alegreya SemiBold\"/>
              </a:rPr>
              <a:t> Preprocess data:</a:t>
            </a:r>
            <a:r>
              <a:rPr lang="en-US" sz="1400" dirty="0">
                <a:latin typeface="Alegreya SemiBold\"/>
              </a:rPr>
              <a:t> Normalizes the data (numbers and words).</a:t>
            </a:r>
          </a:p>
          <a:p>
            <a:pPr algn="justLow">
              <a:spcBef>
                <a:spcPts val="300"/>
              </a:spcBef>
              <a:spcAft>
                <a:spcPts val="300"/>
              </a:spcAft>
              <a:buFont typeface="Arial" panose="020B0604020202020204" pitchFamily="34" charset="0"/>
              <a:buChar char="•"/>
            </a:pPr>
            <a:r>
              <a:rPr lang="en-US" sz="1400" b="1" dirty="0">
                <a:latin typeface="Alegreya SemiBold\"/>
              </a:rPr>
              <a:t> Feature Engineering: </a:t>
            </a:r>
            <a:r>
              <a:rPr lang="en-US" sz="1400" dirty="0">
                <a:latin typeface="Alegreya SemiBold\"/>
              </a:rPr>
              <a:t>Extracts the features and drop the target column to capture more complex relationships in the data.</a:t>
            </a:r>
          </a:p>
          <a:p>
            <a:pPr algn="justLow">
              <a:spcBef>
                <a:spcPts val="300"/>
              </a:spcBef>
              <a:spcAft>
                <a:spcPts val="300"/>
              </a:spcAft>
              <a:buFont typeface="Arial" panose="020B0604020202020204" pitchFamily="34" charset="0"/>
              <a:buChar char="•"/>
            </a:pPr>
            <a:r>
              <a:rPr lang="en-US" sz="1400" b="1" dirty="0">
                <a:latin typeface="Alegreya SemiBold\"/>
              </a:rPr>
              <a:t> Split data: </a:t>
            </a:r>
            <a:r>
              <a:rPr lang="en-US" sz="1400" dirty="0">
                <a:latin typeface="Alegreya SemiBold\"/>
              </a:rPr>
              <a:t>Splits the dataset into training and test sets.</a:t>
            </a:r>
          </a:p>
          <a:p>
            <a:pPr algn="justLow">
              <a:spcBef>
                <a:spcPts val="300"/>
              </a:spcBef>
              <a:spcAft>
                <a:spcPts val="300"/>
              </a:spcAft>
              <a:buFont typeface="Arial" panose="020B0604020202020204" pitchFamily="34" charset="0"/>
              <a:buChar char="•"/>
            </a:pPr>
            <a:r>
              <a:rPr lang="en-US" sz="1400" b="1" dirty="0">
                <a:latin typeface="Alegreya SemiBold\"/>
              </a:rPr>
              <a:t> House Price Dataset</a:t>
            </a:r>
            <a:r>
              <a:rPr lang="en-US" sz="1400" dirty="0">
                <a:latin typeface="Alegreya SemiBold\"/>
              </a:rPr>
              <a:t>: A custom dataset class for </a:t>
            </a:r>
            <a:r>
              <a:rPr lang="en-US" sz="1400" dirty="0" err="1">
                <a:latin typeface="Alegreya SemiBold\"/>
              </a:rPr>
              <a:t>PyTorch</a:t>
            </a:r>
            <a:r>
              <a:rPr lang="en-US" sz="1400" dirty="0">
                <a:latin typeface="Alegreya SemiBold\"/>
              </a:rPr>
              <a:t> to load and manage house price data efficiently.</a:t>
            </a:r>
          </a:p>
          <a:p>
            <a:pPr algn="justLow">
              <a:spcBef>
                <a:spcPts val="300"/>
              </a:spcBef>
              <a:spcAft>
                <a:spcPts val="300"/>
              </a:spcAft>
              <a:buFont typeface="Arial" panose="020B0604020202020204" pitchFamily="34" charset="0"/>
              <a:buChar char="•"/>
            </a:pPr>
            <a:r>
              <a:rPr lang="en-US" sz="1400" b="1" dirty="0">
                <a:latin typeface="Alegreya SemiBold\"/>
              </a:rPr>
              <a:t> prepare dataset: </a:t>
            </a:r>
            <a:r>
              <a:rPr lang="en-US" sz="1400" dirty="0">
                <a:latin typeface="Alegreya SemiBold\"/>
              </a:rPr>
              <a:t>Combines all steps, loading the data, preprocessing, feature engineering, and splitting into train and test datasets.</a:t>
            </a:r>
          </a:p>
        </p:txBody>
      </p:sp>
    </p:spTree>
    <p:extLst>
      <p:ext uri="{BB962C8B-B14F-4D97-AF65-F5344CB8AC3E}">
        <p14:creationId xmlns:p14="http://schemas.microsoft.com/office/powerpoint/2010/main" val="224494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F36A2C-6A04-31FD-D044-FFE0F175812B}"/>
              </a:ext>
            </a:extLst>
          </p:cNvPr>
          <p:cNvSpPr txBox="1"/>
          <p:nvPr/>
        </p:nvSpPr>
        <p:spPr>
          <a:xfrm>
            <a:off x="23446" y="5331507"/>
            <a:ext cx="8838316" cy="1384995"/>
          </a:xfrm>
          <a:prstGeom prst="rect">
            <a:avLst/>
          </a:prstGeom>
          <a:noFill/>
        </p:spPr>
        <p:txBody>
          <a:bodyPr wrap="square">
            <a:spAutoFit/>
          </a:bodyPr>
          <a:lstStyle/>
          <a:p>
            <a:r>
              <a:rPr lang="en-US" b="1" dirty="0"/>
              <a:t>Explanation:</a:t>
            </a:r>
          </a:p>
          <a:p>
            <a:pPr algn="justLow"/>
            <a:br>
              <a:rPr lang="en-US" dirty="0"/>
            </a:br>
            <a:r>
              <a:rPr lang="en-US" sz="1200" dirty="0">
                <a:latin typeface="Alegreya SemiBold\"/>
              </a:rPr>
              <a:t>Effective data preprocessing is crucial for building a robust and accurate house price prediction model. The preprocessing steps transform raw property data into a structured format that can be efficiently used by the neural network for training and evaluation. This process includes handling missing values, encoding categorical variables, normalizing numerical features, and extracting relevant features, all of which are essential for improving the model's performance and accuracy.</a:t>
            </a:r>
            <a:endParaRPr lang="en-US" sz="1400" dirty="0">
              <a:latin typeface="Alegreya SemiBold\"/>
            </a:endParaRPr>
          </a:p>
        </p:txBody>
      </p:sp>
      <p:pic>
        <p:nvPicPr>
          <p:cNvPr id="8" name="Picture 7">
            <a:extLst>
              <a:ext uri="{FF2B5EF4-FFF2-40B4-BE49-F238E27FC236}">
                <a16:creationId xmlns:a16="http://schemas.microsoft.com/office/drawing/2014/main" id="{F2CA9C6C-676A-1DC5-959D-1C39ECC53F96}"/>
              </a:ext>
            </a:extLst>
          </p:cNvPr>
          <p:cNvPicPr>
            <a:picLocks noChangeAspect="1"/>
          </p:cNvPicPr>
          <p:nvPr/>
        </p:nvPicPr>
        <p:blipFill>
          <a:blip r:embed="rId2"/>
          <a:stretch>
            <a:fillRect/>
          </a:stretch>
        </p:blipFill>
        <p:spPr>
          <a:xfrm>
            <a:off x="1" y="1346770"/>
            <a:ext cx="4442603" cy="2457479"/>
          </a:xfrm>
          <a:prstGeom prst="rect">
            <a:avLst/>
          </a:prstGeom>
        </p:spPr>
      </p:pic>
      <p:pic>
        <p:nvPicPr>
          <p:cNvPr id="10" name="Picture 9">
            <a:extLst>
              <a:ext uri="{FF2B5EF4-FFF2-40B4-BE49-F238E27FC236}">
                <a16:creationId xmlns:a16="http://schemas.microsoft.com/office/drawing/2014/main" id="{FCBEB005-DED4-8F03-A876-6318956BB311}"/>
              </a:ext>
            </a:extLst>
          </p:cNvPr>
          <p:cNvPicPr>
            <a:picLocks noChangeAspect="1"/>
          </p:cNvPicPr>
          <p:nvPr/>
        </p:nvPicPr>
        <p:blipFill>
          <a:blip r:embed="rId3"/>
          <a:stretch>
            <a:fillRect/>
          </a:stretch>
        </p:blipFill>
        <p:spPr>
          <a:xfrm>
            <a:off x="4572000" y="1346770"/>
            <a:ext cx="4584386" cy="3890896"/>
          </a:xfrm>
          <a:prstGeom prst="rect">
            <a:avLst/>
          </a:prstGeom>
        </p:spPr>
      </p:pic>
      <p:pic>
        <p:nvPicPr>
          <p:cNvPr id="12" name="Picture 11">
            <a:extLst>
              <a:ext uri="{FF2B5EF4-FFF2-40B4-BE49-F238E27FC236}">
                <a16:creationId xmlns:a16="http://schemas.microsoft.com/office/drawing/2014/main" id="{A740EF22-4943-C38F-A711-856AD7048153}"/>
              </a:ext>
            </a:extLst>
          </p:cNvPr>
          <p:cNvPicPr>
            <a:picLocks noChangeAspect="1"/>
          </p:cNvPicPr>
          <p:nvPr/>
        </p:nvPicPr>
        <p:blipFill>
          <a:blip r:embed="rId4"/>
          <a:stretch>
            <a:fillRect/>
          </a:stretch>
        </p:blipFill>
        <p:spPr>
          <a:xfrm>
            <a:off x="-60384" y="3907766"/>
            <a:ext cx="4502988" cy="1329900"/>
          </a:xfrm>
          <a:prstGeom prst="rect">
            <a:avLst/>
          </a:prstGeom>
        </p:spPr>
      </p:pic>
    </p:spTree>
    <p:extLst>
      <p:ext uri="{BB962C8B-B14F-4D97-AF65-F5344CB8AC3E}">
        <p14:creationId xmlns:p14="http://schemas.microsoft.com/office/powerpoint/2010/main" val="143344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1000"/>
                                        <p:tgtEl>
                                          <p:spTgt spid="7">
                                            <p:txEl>
                                              <p:pRg st="1" end="1"/>
                                            </p:txEl>
                                          </p:spTgt>
                                        </p:tgtEl>
                                      </p:cBhvr>
                                    </p:animEffect>
                                    <p:anim calcmode="lin" valueType="num">
                                      <p:cBhvr>
                                        <p:cTn id="2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CDF0FBB6-68A0-0F47-8CEA-67E12B714689}"/>
              </a:ext>
            </a:extLst>
          </p:cNvPr>
          <p:cNvSpPr>
            <a:spLocks noGrp="1"/>
          </p:cNvSpPr>
          <p:nvPr>
            <p:ph sz="quarter" idx="10"/>
          </p:nvPr>
        </p:nvSpPr>
        <p:spPr>
          <a:xfrm>
            <a:off x="412171" y="1211466"/>
            <a:ext cx="7825840" cy="906143"/>
          </a:xfrm>
        </p:spPr>
        <p:txBody>
          <a:bodyPr>
            <a:normAutofit/>
          </a:bodyPr>
          <a:lstStyle/>
          <a:p>
            <a:pPr algn="l"/>
            <a:r>
              <a:rPr lang="en-US" sz="3200" b="1" kern="0" dirty="0">
                <a:solidFill>
                  <a:srgbClr val="3D2B19"/>
                </a:solidFill>
                <a:latin typeface="Alegreya SemiBold"/>
              </a:rPr>
              <a:t>System</a:t>
            </a:r>
            <a:r>
              <a:rPr lang="en-US" sz="3200" dirty="0"/>
              <a:t> </a:t>
            </a:r>
            <a:r>
              <a:rPr lang="en-US" sz="3200" b="1" kern="0" dirty="0">
                <a:solidFill>
                  <a:srgbClr val="3D2B19"/>
                </a:solidFill>
                <a:latin typeface="Alegreya SemiBold"/>
              </a:rPr>
              <a:t>Model</a:t>
            </a:r>
          </a:p>
        </p:txBody>
      </p:sp>
      <p:sp>
        <p:nvSpPr>
          <p:cNvPr id="4" name="TextBox 3">
            <a:extLst>
              <a:ext uri="{FF2B5EF4-FFF2-40B4-BE49-F238E27FC236}">
                <a16:creationId xmlns:a16="http://schemas.microsoft.com/office/drawing/2014/main" id="{468298AA-CA47-B55A-859B-A60716F52D4A}"/>
              </a:ext>
            </a:extLst>
          </p:cNvPr>
          <p:cNvSpPr txBox="1"/>
          <p:nvPr/>
        </p:nvSpPr>
        <p:spPr>
          <a:xfrm>
            <a:off x="288497" y="1949216"/>
            <a:ext cx="8073189" cy="4527906"/>
          </a:xfrm>
          <a:prstGeom prst="rect">
            <a:avLst/>
          </a:prstGeom>
          <a:noFill/>
        </p:spPr>
        <p:txBody>
          <a:bodyPr wrap="square">
            <a:spAutoFit/>
          </a:bodyPr>
          <a:lstStyle/>
          <a:p>
            <a:r>
              <a:rPr lang="en-US" sz="2000" b="1" kern="0" dirty="0">
                <a:solidFill>
                  <a:srgbClr val="3D2B19"/>
                </a:solidFill>
                <a:latin typeface="Asap"/>
              </a:rPr>
              <a:t>Model</a:t>
            </a:r>
            <a:r>
              <a:rPr lang="en-US" sz="1200" dirty="0"/>
              <a:t> </a:t>
            </a:r>
            <a:r>
              <a:rPr lang="en-US" sz="2000" b="1" kern="0" dirty="0">
                <a:solidFill>
                  <a:srgbClr val="3D2B19"/>
                </a:solidFill>
                <a:latin typeface="Asap"/>
              </a:rPr>
              <a:t>Architecture</a:t>
            </a:r>
            <a:r>
              <a:rPr lang="en-US" sz="1200" dirty="0"/>
              <a:t>:</a:t>
            </a:r>
          </a:p>
          <a:p>
            <a:pPr algn="justLow"/>
            <a:endParaRPr lang="en-US" sz="1200" dirty="0"/>
          </a:p>
          <a:p>
            <a:pPr marL="482600" indent="-342900" algn="justLow">
              <a:lnSpc>
                <a:spcPct val="115000"/>
              </a:lnSpc>
              <a:buClr>
                <a:srgbClr val="3D2B19"/>
              </a:buClr>
              <a:buSzPts val="1400"/>
              <a:buFont typeface="Arial" panose="020B0604020202020204" pitchFamily="34" charset="0"/>
              <a:buChar char="•"/>
              <a:defRPr/>
            </a:pPr>
            <a:r>
              <a:rPr lang="en-US" sz="1400" dirty="0">
                <a:latin typeface="Alegreya SemiBold\"/>
              </a:rPr>
              <a:t>The model is designed as a fully connected neural network with multiple layers to predict house prices.</a:t>
            </a:r>
          </a:p>
          <a:p>
            <a:pPr marL="482600" indent="-342900" algn="justLow">
              <a:lnSpc>
                <a:spcPct val="115000"/>
              </a:lnSpc>
              <a:buClr>
                <a:srgbClr val="3D2B19"/>
              </a:buClr>
              <a:buSzPts val="1400"/>
              <a:buFont typeface="Arial" panose="020B0604020202020204" pitchFamily="34" charset="0"/>
              <a:buChar char="•"/>
              <a:defRPr/>
            </a:pPr>
            <a:r>
              <a:rPr lang="en-US" sz="1400" dirty="0">
                <a:latin typeface="Alegreya SemiBold\"/>
              </a:rPr>
              <a:t>It consists of five layers with progressively decreasing numbers of neurons, starting with 512 neurons in the first layer and ending with 1 neuron in the output layer.</a:t>
            </a:r>
          </a:p>
          <a:p>
            <a:pPr marL="139700" algn="justLow">
              <a:lnSpc>
                <a:spcPct val="115000"/>
              </a:lnSpc>
              <a:buClr>
                <a:srgbClr val="3D2B19"/>
              </a:buClr>
              <a:buSzPts val="1400"/>
              <a:defRPr/>
            </a:pPr>
            <a:endParaRPr lang="en-US" sz="1400" kern="0" dirty="0">
              <a:solidFill>
                <a:srgbClr val="3D2B19"/>
              </a:solidFill>
              <a:latin typeface="Asap"/>
            </a:endParaRPr>
          </a:p>
          <a:p>
            <a:pPr marL="311150" indent="-171450" algn="justLow">
              <a:lnSpc>
                <a:spcPct val="115000"/>
              </a:lnSpc>
              <a:buClr>
                <a:srgbClr val="3D2B19"/>
              </a:buClr>
              <a:buSzPts val="1400"/>
              <a:buFont typeface="Wingdings" panose="05000000000000000000" pitchFamily="2" charset="2"/>
              <a:buChar char="v"/>
              <a:defRPr/>
            </a:pPr>
            <a:r>
              <a:rPr lang="en-US" sz="1400" b="1" kern="0" dirty="0">
                <a:solidFill>
                  <a:srgbClr val="3D2B19"/>
                </a:solidFill>
                <a:latin typeface="Asap"/>
              </a:rPr>
              <a:t>  Key Components:</a:t>
            </a:r>
          </a:p>
          <a:p>
            <a:pPr marL="482600" indent="-342900" algn="justLow">
              <a:lnSpc>
                <a:spcPct val="115000"/>
              </a:lnSpc>
              <a:buClr>
                <a:srgbClr val="3D2B19"/>
              </a:buClr>
              <a:buSzPts val="1400"/>
              <a:buFont typeface="Arial" panose="020B0604020202020204" pitchFamily="34" charset="0"/>
              <a:buChar char="•"/>
              <a:defRPr/>
            </a:pPr>
            <a:r>
              <a:rPr lang="en-US" sz="1400" dirty="0">
                <a:latin typeface="Alegreya SemiBold\"/>
              </a:rPr>
              <a:t>Input Layer: Takes the input features, corresponding to various property characteristics.</a:t>
            </a:r>
          </a:p>
          <a:p>
            <a:pPr marL="482600" indent="-342900" algn="justLow">
              <a:lnSpc>
                <a:spcPct val="115000"/>
              </a:lnSpc>
              <a:buClr>
                <a:srgbClr val="3D2B19"/>
              </a:buClr>
              <a:buSzPts val="1400"/>
              <a:buFont typeface="Arial" panose="020B0604020202020204" pitchFamily="34" charset="0"/>
              <a:buChar char="•"/>
              <a:defRPr/>
            </a:pPr>
            <a:r>
              <a:rPr lang="en-US" sz="1400" dirty="0">
                <a:latin typeface="Alegreya SemiBold\"/>
              </a:rPr>
              <a:t>Hidden Layers: Includes four hidden layers with 512, 256, 128, and 64 neurons, respectively. Each layer applies </a:t>
            </a:r>
            <a:r>
              <a:rPr lang="en-US" sz="1400" dirty="0" err="1">
                <a:latin typeface="Alegreya SemiBold\"/>
              </a:rPr>
              <a:t>ReLU</a:t>
            </a:r>
            <a:r>
              <a:rPr lang="en-US" sz="1400" dirty="0">
                <a:latin typeface="Alegreya SemiBold\"/>
              </a:rPr>
              <a:t> (Rectified Linear Unit) activation to introduce non-linearity, Batch Normalization for faster convergence and better stability, and Dropout for regularization to prevent overfitting.</a:t>
            </a:r>
          </a:p>
          <a:p>
            <a:pPr marL="482600" indent="-342900" algn="justLow">
              <a:lnSpc>
                <a:spcPct val="115000"/>
              </a:lnSpc>
              <a:buClr>
                <a:srgbClr val="3D2B19"/>
              </a:buClr>
              <a:buSzPts val="1400"/>
              <a:buFont typeface="Arial" panose="020B0604020202020204" pitchFamily="34" charset="0"/>
              <a:buChar char="•"/>
              <a:defRPr/>
            </a:pPr>
            <a:r>
              <a:rPr lang="en-US" sz="1400" dirty="0">
                <a:latin typeface="Alegreya SemiBold\"/>
              </a:rPr>
              <a:t>Output Layer: A single neuron with a linear activation function to predict the continuous target variable, i.e., the house price.</a:t>
            </a:r>
          </a:p>
          <a:p>
            <a:pPr marL="139700" algn="justLow">
              <a:lnSpc>
                <a:spcPct val="115000"/>
              </a:lnSpc>
              <a:buClr>
                <a:srgbClr val="3D2B19"/>
              </a:buClr>
              <a:buSzPts val="1400"/>
              <a:defRPr/>
            </a:pPr>
            <a:endParaRPr lang="en-US" sz="1400" kern="0" dirty="0">
              <a:solidFill>
                <a:srgbClr val="3D2B19"/>
              </a:solidFill>
              <a:latin typeface="Asap"/>
            </a:endParaRPr>
          </a:p>
          <a:p>
            <a:pPr marL="311150" indent="-171450" algn="justLow">
              <a:lnSpc>
                <a:spcPct val="115000"/>
              </a:lnSpc>
              <a:buClr>
                <a:srgbClr val="3D2B19"/>
              </a:buClr>
              <a:buSzPts val="1400"/>
              <a:buFont typeface="Wingdings" panose="05000000000000000000" pitchFamily="2" charset="2"/>
              <a:buChar char="v"/>
              <a:defRPr/>
            </a:pPr>
            <a:r>
              <a:rPr lang="en-US" sz="1400" b="1" kern="0" dirty="0">
                <a:solidFill>
                  <a:srgbClr val="3D2B19"/>
                </a:solidFill>
                <a:latin typeface="Asap"/>
              </a:rPr>
              <a:t>    Regularization:</a:t>
            </a:r>
          </a:p>
          <a:p>
            <a:pPr marL="482600" indent="-342900" algn="justLow">
              <a:lnSpc>
                <a:spcPct val="115000"/>
              </a:lnSpc>
              <a:buClr>
                <a:srgbClr val="3D2B19"/>
              </a:buClr>
              <a:buSzPts val="1400"/>
              <a:buFont typeface="Arial" panose="020B0604020202020204" pitchFamily="34" charset="0"/>
              <a:buChar char="•"/>
              <a:defRPr/>
            </a:pPr>
            <a:r>
              <a:rPr lang="en-US" sz="1400" dirty="0">
                <a:latin typeface="Alegreya SemiBold\"/>
              </a:rPr>
              <a:t>L2 regularization is applied implicitly through Dropout layers, helping to reduce overfitting by randomly setting a fraction of the neurons to zero during training.</a:t>
            </a:r>
          </a:p>
        </p:txBody>
      </p:sp>
    </p:spTree>
    <p:extLst>
      <p:ext uri="{BB962C8B-B14F-4D97-AF65-F5344CB8AC3E}">
        <p14:creationId xmlns:p14="http://schemas.microsoft.com/office/powerpoint/2010/main" val="896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078909-6538-42C3-9D78-4F5BAFC8F2C7}"/>
              </a:ext>
            </a:extLst>
          </p:cNvPr>
          <p:cNvPicPr>
            <a:picLocks noChangeAspect="1"/>
          </p:cNvPicPr>
          <p:nvPr/>
        </p:nvPicPr>
        <p:blipFill>
          <a:blip r:embed="rId2"/>
          <a:stretch>
            <a:fillRect/>
          </a:stretch>
        </p:blipFill>
        <p:spPr>
          <a:xfrm>
            <a:off x="-1" y="1371650"/>
            <a:ext cx="9288379" cy="4247097"/>
          </a:xfrm>
          <a:prstGeom prst="rect">
            <a:avLst/>
          </a:prstGeom>
        </p:spPr>
      </p:pic>
      <p:sp>
        <p:nvSpPr>
          <p:cNvPr id="7" name="TextBox 6">
            <a:extLst>
              <a:ext uri="{FF2B5EF4-FFF2-40B4-BE49-F238E27FC236}">
                <a16:creationId xmlns:a16="http://schemas.microsoft.com/office/drawing/2014/main" id="{42A98321-D951-08D2-FBAB-30957C56EBE0}"/>
              </a:ext>
            </a:extLst>
          </p:cNvPr>
          <p:cNvSpPr txBox="1"/>
          <p:nvPr/>
        </p:nvSpPr>
        <p:spPr>
          <a:xfrm>
            <a:off x="186489" y="5741996"/>
            <a:ext cx="8849227" cy="1020921"/>
          </a:xfrm>
          <a:prstGeom prst="rect">
            <a:avLst/>
          </a:prstGeom>
          <a:noFill/>
        </p:spPr>
        <p:txBody>
          <a:bodyPr wrap="square">
            <a:spAutoFit/>
          </a:bodyPr>
          <a:lstStyle/>
          <a:p>
            <a:pPr marL="482600" indent="-342900" algn="justLow">
              <a:lnSpc>
                <a:spcPct val="115000"/>
              </a:lnSpc>
              <a:buClr>
                <a:srgbClr val="3D2B19"/>
              </a:buClr>
              <a:buSzPts val="1400"/>
              <a:buFont typeface="Arial" panose="020B0604020202020204" pitchFamily="34" charset="0"/>
              <a:buChar char="•"/>
              <a:defRPr/>
            </a:pPr>
            <a:r>
              <a:rPr lang="en-US" sz="1800" kern="0" dirty="0">
                <a:solidFill>
                  <a:srgbClr val="3D2B19"/>
                </a:solidFill>
                <a:latin typeface="Asap"/>
              </a:rPr>
              <a:t>This model aims to capture complex relationships between the input features and the target house prices, leveraging deep learning techniques for accurate predictions.</a:t>
            </a:r>
          </a:p>
        </p:txBody>
      </p:sp>
    </p:spTree>
    <p:extLst>
      <p:ext uri="{BB962C8B-B14F-4D97-AF65-F5344CB8AC3E}">
        <p14:creationId xmlns:p14="http://schemas.microsoft.com/office/powerpoint/2010/main" val="238972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a di Office">
  <a:themeElements>
    <a:clrScheme name="ingegneria">
      <a:dk1>
        <a:srgbClr val="000000"/>
      </a:dk1>
      <a:lt1>
        <a:srgbClr val="FFFFFF"/>
      </a:lt1>
      <a:dk2>
        <a:srgbClr val="000000"/>
      </a:dk2>
      <a:lt2>
        <a:srgbClr val="E7E6E6"/>
      </a:lt2>
      <a:accent1>
        <a:srgbClr val="574676"/>
      </a:accent1>
      <a:accent2>
        <a:srgbClr val="574676"/>
      </a:accent2>
      <a:accent3>
        <a:srgbClr val="574676"/>
      </a:accent3>
      <a:accent4>
        <a:srgbClr val="574676"/>
      </a:accent4>
      <a:accent5>
        <a:srgbClr val="574676"/>
      </a:accent5>
      <a:accent6>
        <a:srgbClr val="574676"/>
      </a:accent6>
      <a:hlink>
        <a:srgbClr val="574676"/>
      </a:hlink>
      <a:folHlink>
        <a:srgbClr val="E7E6E6"/>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marL="0" indent="0" algn="l">
          <a:buNone/>
          <a:defRPr sz="1050" b="0" i="1" dirty="0" smtClean="0">
            <a:latin typeface="Fira Sans" panose="020B0503050000020004" pitchFamily="34" charset="0"/>
          </a:defRPr>
        </a:defPPr>
      </a:lstStyle>
    </a:txDef>
  </a:objectDefaults>
  <a:extraClrSchemeLst/>
  <a:extLst>
    <a:ext uri="{05A4C25C-085E-4340-85A3-A5531E510DB2}">
      <thm15:themeFamily xmlns:thm15="http://schemas.microsoft.com/office/thememl/2012/main" name="diten" id="{4439B176-F413-CD41-B6A2-1E5BC2B753BD}" vid="{23917EC8-6C82-F548-B4F3-15D02C18727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DITEN_presentazione</Template>
  <TotalTime>193</TotalTime>
  <Words>806</Words>
  <Application>Microsoft Office PowerPoint</Application>
  <PresentationFormat>On-screen Show (4:3)</PresentationFormat>
  <Paragraphs>82</Paragraphs>
  <Slides>12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Amasis MT Pro</vt:lpstr>
      <vt:lpstr>Wingdings</vt:lpstr>
      <vt:lpstr>Calibri Light</vt:lpstr>
      <vt:lpstr>Asap</vt:lpstr>
      <vt:lpstr>Fira Sans</vt:lpstr>
      <vt:lpstr>Roboto Slab</vt:lpstr>
      <vt:lpstr>Arial</vt:lpstr>
      <vt:lpstr>Calibri</vt:lpstr>
      <vt:lpstr>Alegreya SemiBold\</vt:lpstr>
      <vt:lpstr>Alegreya SemiBold</vt:lpstr>
      <vt:lpstr>Fira Sans Medium</vt:lpstr>
      <vt:lpstr>Tema di Office</vt:lpstr>
      <vt:lpstr>House Price Prediction Using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Musab Mustafa Wahbi Mohamedali</dc:creator>
  <cp:keywords/>
  <dc:description/>
  <cp:lastModifiedBy>Musab Mustafa Wahbi Mohamedali</cp:lastModifiedBy>
  <cp:revision>6</cp:revision>
  <cp:lastPrinted>2019-04-15T13:03:12Z</cp:lastPrinted>
  <dcterms:created xsi:type="dcterms:W3CDTF">2024-07-25T20:46:15Z</dcterms:created>
  <dcterms:modified xsi:type="dcterms:W3CDTF">2024-07-26T20:36:30Z</dcterms:modified>
  <cp:category/>
</cp:coreProperties>
</file>