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28A7-2B7E-4802-B397-0751FDB3396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DFB5-9206-4C1A-9F83-6EB6E9242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03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28A7-2B7E-4802-B397-0751FDB3396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DFB5-9206-4C1A-9F83-6EB6E9242E0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791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28A7-2B7E-4802-B397-0751FDB3396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DFB5-9206-4C1A-9F83-6EB6E9242E0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437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28A7-2B7E-4802-B397-0751FDB3396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DFB5-9206-4C1A-9F83-6EB6E9242E0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746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2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28A7-2B7E-4802-B397-0751FDB3396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DFB5-9206-4C1A-9F83-6EB6E9242E0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906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28A7-2B7E-4802-B397-0751FDB3396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DFB5-9206-4C1A-9F83-6EB6E9242E0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28A7-2B7E-4802-B397-0751FDB3396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DFB5-9206-4C1A-9F83-6EB6E9242E0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603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28A7-2B7E-4802-B397-0751FDB3396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DFB5-9206-4C1A-9F83-6EB6E9242E0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561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28A7-2B7E-4802-B397-0751FDB3396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DFB5-9206-4C1A-9F83-6EB6E9242E0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974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28A7-2B7E-4802-B397-0751FDB3396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DFB5-9206-4C1A-9F83-6EB6E9242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28A7-2B7E-4802-B397-0751FDB3396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DFB5-9206-4C1A-9F83-6EB6E9242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6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656528A7-2B7E-4802-B397-0751FDB3396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E10BDFB5-9206-4C1A-9F83-6EB6E9242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9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spc="-7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876800"/>
            <a:ext cx="7664196" cy="169164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Prepared by: Mosab </a:t>
            </a:r>
            <a:r>
              <a:rPr lang="en-US" sz="2400" dirty="0" err="1"/>
              <a:t>Adwan</a:t>
            </a:r>
            <a:r>
              <a:rPr lang="en-US" sz="2400" dirty="0"/>
              <a:t> &amp; Waleed </a:t>
            </a:r>
            <a:r>
              <a:rPr lang="en-US" sz="2400" dirty="0" err="1"/>
              <a:t>AbuZaina</a:t>
            </a:r>
            <a:endParaRPr lang="en-US" sz="2400" dirty="0"/>
          </a:p>
          <a:p>
            <a:pPr algn="ctr"/>
            <a:r>
              <a:rPr lang="en-US" sz="2400" dirty="0"/>
              <a:t>Submitted to : </a:t>
            </a:r>
            <a:r>
              <a:rPr lang="en-US" sz="2400" dirty="0" err="1"/>
              <a:t>Dr.Hamed</a:t>
            </a:r>
            <a:r>
              <a:rPr lang="en-US" sz="2400" dirty="0"/>
              <a:t> </a:t>
            </a:r>
            <a:r>
              <a:rPr lang="en-US" sz="2400" dirty="0" err="1"/>
              <a:t>Abdalhaq</a:t>
            </a:r>
            <a:endParaRPr lang="en-US" sz="2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AF5BCBF-6F50-40BA-B00E-9AA4BD6FD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94" y="1551802"/>
            <a:ext cx="717561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Personal Activity </a:t>
            </a:r>
            <a:r>
              <a:rPr lang="ar-PS" altLang="en-US" sz="3600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r>
              <a:rPr lang="en-US" altLang="en-US" sz="3600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System based on Real-Time Streaming Weather Data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043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EA78A-2F87-4AF0-AB35-54D8D7E7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0A1AB7-68C6-478A-BEFF-1B42DD1E6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User Dashboard:</a:t>
            </a:r>
            <a:endParaRPr lang="en-US" dirty="0"/>
          </a:p>
          <a:p>
            <a:pPr lvl="1"/>
            <a:r>
              <a:rPr lang="en-US" dirty="0"/>
              <a:t>Personalized activity recommendations updated in real time.</a:t>
            </a:r>
          </a:p>
          <a:p>
            <a:r>
              <a:rPr lang="en-US" b="1" dirty="0"/>
              <a:t>Interactive Design:</a:t>
            </a:r>
            <a:endParaRPr lang="en-US" dirty="0"/>
          </a:p>
          <a:p>
            <a:pPr lvl="1"/>
            <a:r>
              <a:rPr lang="en-US" dirty="0"/>
              <a:t>Easy-to-use interface for browsing and selecting activities.</a:t>
            </a:r>
          </a:p>
          <a:p>
            <a:endParaRPr lang="en-US" dirty="0"/>
          </a:p>
        </p:txBody>
      </p:sp>
      <p:pic>
        <p:nvPicPr>
          <p:cNvPr id="3074" name="Picture 2" descr="Responsive Weather App Webpage ...">
            <a:extLst>
              <a:ext uri="{FF2B5EF4-FFF2-40B4-BE49-F238E27FC236}">
                <a16:creationId xmlns:a16="http://schemas.microsoft.com/office/drawing/2014/main" id="{97B54F3E-E08D-4F7A-83B9-D66C62A02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197436"/>
            <a:ext cx="3533775" cy="266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972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FF28-7D44-4CE1-8ABB-BF4BE2D4F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CB4F9-ED25-469F-8A8E-DB19E1AC1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45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15F99-1755-43C1-ABC9-5535906F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ED998-F48F-4D67-986F-077C6CDE1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Alerts for sudden weather changes with updated recommendations.</a:t>
            </a:r>
          </a:p>
          <a:p>
            <a:r>
              <a:rPr lang="en-US" dirty="0"/>
              <a:t>Enhance the Recommendation system conditions “Threshold”.</a:t>
            </a:r>
          </a:p>
        </p:txBody>
      </p:sp>
    </p:spTree>
    <p:extLst>
      <p:ext uri="{BB962C8B-B14F-4D97-AF65-F5344CB8AC3E}">
        <p14:creationId xmlns:p14="http://schemas.microsoft.com/office/powerpoint/2010/main" val="362486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riting Outline Images – Browse 235,554 ...">
            <a:extLst>
              <a:ext uri="{FF2B5EF4-FFF2-40B4-BE49-F238E27FC236}">
                <a16:creationId xmlns:a16="http://schemas.microsoft.com/office/drawing/2014/main" id="{2D718AE4-A243-4F41-B86B-2501010E1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9" t="-1447" r="-22583" b="1447"/>
          <a:stretch/>
        </p:blipFill>
        <p:spPr bwMode="auto">
          <a:xfrm>
            <a:off x="4549588" y="4109011"/>
            <a:ext cx="5068712" cy="263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D34817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Problem Statement</a:t>
            </a:r>
          </a:p>
          <a:p>
            <a:r>
              <a:rPr lang="en-US" sz="2400" dirty="0"/>
              <a:t>System Overview</a:t>
            </a:r>
          </a:p>
          <a:p>
            <a:r>
              <a:rPr lang="en-US" sz="2400" dirty="0"/>
              <a:t>Pipeline Diagram</a:t>
            </a:r>
          </a:p>
          <a:p>
            <a:r>
              <a:rPr lang="en-US" sz="2400" dirty="0"/>
              <a:t>Data Collection with IoT Sensors</a:t>
            </a:r>
          </a:p>
          <a:p>
            <a:r>
              <a:rPr lang="en-US" sz="2400" dirty="0"/>
              <a:t>Data Streaming with Kafka</a:t>
            </a:r>
          </a:p>
          <a:p>
            <a:r>
              <a:rPr lang="en-US" sz="2400" dirty="0"/>
              <a:t>ML Recommendation System</a:t>
            </a:r>
          </a:p>
          <a:p>
            <a:r>
              <a:rPr lang="en-US" sz="2400" dirty="0"/>
              <a:t>Recommendation System Threshold</a:t>
            </a:r>
          </a:p>
          <a:p>
            <a:r>
              <a:rPr lang="en-US" sz="2400" dirty="0"/>
              <a:t>Web Application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93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81000"/>
            <a:ext cx="3810000" cy="54832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Problem Statement</a:t>
            </a:r>
            <a:endParaRPr lang="en-US" sz="3200" dirty="0">
              <a:solidFill>
                <a:srgbClr val="D34817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1500" y="1371600"/>
            <a:ext cx="4000500" cy="487680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Challenges in Daily Activity Planning:</a:t>
            </a:r>
          </a:p>
          <a:p>
            <a:r>
              <a:rPr lang="en-US" b="1" dirty="0"/>
              <a:t>Unpredictable Weather:</a:t>
            </a:r>
            <a:endParaRPr lang="en-US" dirty="0"/>
          </a:p>
          <a:p>
            <a:pPr lvl="1"/>
            <a:r>
              <a:rPr lang="en-US" dirty="0"/>
              <a:t>Rapid weather changes disrupt outdoor activities.</a:t>
            </a:r>
          </a:p>
          <a:p>
            <a:pPr lvl="1"/>
            <a:r>
              <a:rPr lang="en-US" dirty="0"/>
              <a:t>Limited real-time access to tailored weather data.</a:t>
            </a:r>
          </a:p>
          <a:p>
            <a:r>
              <a:rPr lang="en-US" b="1" dirty="0"/>
              <a:t>Lack of Personalization:</a:t>
            </a:r>
            <a:endParaRPr lang="en-US" dirty="0"/>
          </a:p>
          <a:p>
            <a:pPr lvl="1"/>
            <a:r>
              <a:rPr lang="en-US" dirty="0"/>
              <a:t>Generic weather forecasts fail to cater to individual preferences.</a:t>
            </a:r>
          </a:p>
          <a:p>
            <a:r>
              <a:rPr lang="en-US" b="1" dirty="0"/>
              <a:t>Health and Safety Concerns:</a:t>
            </a:r>
            <a:endParaRPr lang="en-US" dirty="0"/>
          </a:p>
          <a:p>
            <a:pPr lvl="1"/>
            <a:r>
              <a:rPr lang="en-US" dirty="0"/>
              <a:t>Engaging in activities unsuitable for current conditions can lead to discomfort or risks.</a:t>
            </a:r>
          </a:p>
        </p:txBody>
      </p:sp>
      <p:pic>
        <p:nvPicPr>
          <p:cNvPr id="1032" name="Picture 8" descr="India: Extreme weather fuels migration-related challenges – DW – 07/09/2024">
            <a:extLst>
              <a:ext uri="{FF2B5EF4-FFF2-40B4-BE49-F238E27FC236}">
                <a16:creationId xmlns:a16="http://schemas.microsoft.com/office/drawing/2014/main" id="{8E068E6A-7BD0-4152-AE7A-01D35CE1D9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7" r="23333"/>
          <a:stretch/>
        </p:blipFill>
        <p:spPr bwMode="auto">
          <a:xfrm>
            <a:off x="4545106" y="1676400"/>
            <a:ext cx="3801291" cy="36957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12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DE7C1-6637-4DF8-AAEA-63D70173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691A6-5A87-4BD1-94A4-F5E06617F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Objective:</a:t>
            </a:r>
          </a:p>
          <a:p>
            <a:r>
              <a:rPr lang="en-US" dirty="0"/>
              <a:t>To provide personalized activity recommendations based on real-time weather data.</a:t>
            </a:r>
          </a:p>
          <a:p>
            <a:r>
              <a:rPr lang="en-US" b="1" dirty="0"/>
              <a:t>Core Components:</a:t>
            </a:r>
          </a:p>
          <a:p>
            <a:pPr lvl="1"/>
            <a:r>
              <a:rPr lang="en-US" b="1" dirty="0"/>
              <a:t>Data Collection (IoT)</a:t>
            </a:r>
            <a:endParaRPr lang="en-US" dirty="0"/>
          </a:p>
          <a:p>
            <a:pPr lvl="1"/>
            <a:r>
              <a:rPr lang="en-US" b="1" dirty="0"/>
              <a:t>Real-Time Streaming (Kafka)</a:t>
            </a:r>
            <a:endParaRPr lang="en-US" dirty="0"/>
          </a:p>
          <a:p>
            <a:pPr lvl="1"/>
            <a:r>
              <a:rPr lang="en-US" b="1" dirty="0"/>
              <a:t>AI-Based Recommendations</a:t>
            </a:r>
            <a:endParaRPr lang="en-US" dirty="0"/>
          </a:p>
          <a:p>
            <a:pPr lvl="1"/>
            <a:r>
              <a:rPr lang="en-US" b="1" dirty="0"/>
              <a:t>User Interaction (Web App)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9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D6F517-75C9-480D-BAA9-AD179FAA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EDFD72-0651-4EE0-ABD4-4293BFA2920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7924800" cy="4876800"/>
          </a:xfrm>
        </p:spPr>
      </p:pic>
    </p:spTree>
    <p:extLst>
      <p:ext uri="{BB962C8B-B14F-4D97-AF65-F5344CB8AC3E}">
        <p14:creationId xmlns:p14="http://schemas.microsoft.com/office/powerpoint/2010/main" val="311494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0B245-9CA8-48CD-BC03-085C8521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with IoT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7B66C-C3FF-4A5D-9C88-60D3E0138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1"/>
            <a:ext cx="6978396" cy="4972049"/>
          </a:xfrm>
        </p:spPr>
        <p:txBody>
          <a:bodyPr>
            <a:normAutofit/>
          </a:bodyPr>
          <a:lstStyle/>
          <a:p>
            <a:r>
              <a:rPr lang="en-US" b="1" dirty="0"/>
              <a:t>Innovative Features:</a:t>
            </a:r>
          </a:p>
          <a:p>
            <a:r>
              <a:rPr lang="en-US" b="1" dirty="0"/>
              <a:t>Sensors Used:</a:t>
            </a:r>
            <a:endParaRPr lang="en-US" dirty="0"/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/>
              <a:t>Humidity</a:t>
            </a:r>
          </a:p>
          <a:p>
            <a:pPr lvl="1"/>
            <a:r>
              <a:rPr lang="en-US" dirty="0"/>
              <a:t>Wind Speed/Direction</a:t>
            </a:r>
          </a:p>
          <a:p>
            <a:pPr lvl="1"/>
            <a:r>
              <a:rPr lang="en-US" dirty="0"/>
              <a:t>Light Intensity</a:t>
            </a:r>
          </a:p>
          <a:p>
            <a:r>
              <a:rPr lang="en-US" b="1" dirty="0"/>
              <a:t>Processing Unit:</a:t>
            </a:r>
            <a:endParaRPr lang="en-US" dirty="0"/>
          </a:p>
          <a:p>
            <a:pPr lvl="1"/>
            <a:r>
              <a:rPr lang="en-US" dirty="0"/>
              <a:t>ESP32 microcontroller for low-cost and efficient data handling.</a:t>
            </a:r>
          </a:p>
          <a:p>
            <a:r>
              <a:rPr lang="en-US" b="1" dirty="0"/>
              <a:t>Data Integration Platform:</a:t>
            </a:r>
            <a:endParaRPr lang="en-US" dirty="0"/>
          </a:p>
          <a:p>
            <a:pPr lvl="1"/>
            <a:r>
              <a:rPr lang="en-US" dirty="0" err="1"/>
              <a:t>ThingSpeak</a:t>
            </a:r>
            <a:r>
              <a:rPr lang="en-US" dirty="0"/>
              <a:t> for real-time weather data collection and storage.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C0720-6199-4CE3-982A-8A0BB3819C6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429404"/>
            <a:ext cx="3989775" cy="29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3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5A42-F0F8-41C1-9BA1-06FD405B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Streaming with Kafka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89DB75-127D-4765-B49B-A70DB73D94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2000" y="2059683"/>
            <a:ext cx="7269480" cy="2520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tabLst/>
            </a:pPr>
            <a:r>
              <a:rPr lang="en-US" altLang="en-US" b="1" dirty="0"/>
              <a:t>Producer:</a:t>
            </a:r>
          </a:p>
          <a:p>
            <a:pPr lvl="1" fontAlgn="base"/>
            <a:r>
              <a:rPr lang="en-US" altLang="en-US" dirty="0"/>
              <a:t>Streams data from </a:t>
            </a:r>
            <a:r>
              <a:rPr lang="en-US" altLang="en-US" dirty="0" err="1"/>
              <a:t>ThingSpeak</a:t>
            </a:r>
            <a:r>
              <a:rPr lang="en-US" altLang="en-US" dirty="0"/>
              <a:t> into Kafka topics.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tabLst/>
            </a:pPr>
            <a:r>
              <a:rPr lang="en-US" altLang="en-US" b="1" dirty="0"/>
              <a:t>Anomaly Detection:</a:t>
            </a:r>
          </a:p>
          <a:p>
            <a:pPr lvl="1" fontAlgn="base"/>
            <a:r>
              <a:rPr lang="en-US" altLang="en-US" dirty="0"/>
              <a:t>Identify unusual weather patterns for proactive recommendations.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tabLst/>
            </a:pPr>
            <a:r>
              <a:rPr lang="en-US" altLang="en-US" b="1" dirty="0"/>
              <a:t>Scalability:</a:t>
            </a:r>
          </a:p>
          <a:p>
            <a:pPr lvl="1" fontAlgn="base"/>
            <a:r>
              <a:rPr lang="en-US" altLang="en-US" dirty="0"/>
              <a:t>Kafka ensures fault-tolerant and high-throughput streaming.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3DF1C6-2DAF-4BD0-ACEB-494D26EA6FB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716668"/>
            <a:ext cx="54959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51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14DA9-C066-47B1-BB54-23F92BF36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Recommendation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4496-0530-49F3-AC84-4B0E5517C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2"/>
            <a:ext cx="7269480" cy="3581398"/>
          </a:xfrm>
        </p:spPr>
        <p:txBody>
          <a:bodyPr>
            <a:normAutofit/>
          </a:bodyPr>
          <a:lstStyle/>
          <a:p>
            <a:r>
              <a:rPr lang="en-US" b="1" dirty="0"/>
              <a:t>Machine Learning Algorithms:</a:t>
            </a:r>
            <a:endParaRPr lang="en-US" dirty="0"/>
          </a:p>
          <a:p>
            <a:pPr lvl="1"/>
            <a:r>
              <a:rPr lang="en-US" dirty="0"/>
              <a:t>Model trained on historical weather and activity preference data.</a:t>
            </a:r>
          </a:p>
          <a:p>
            <a:pPr lvl="1"/>
            <a:r>
              <a:rPr lang="en-US" dirty="0"/>
              <a:t>Adaptive learning to refine recommendations based on user feedback.</a:t>
            </a:r>
          </a:p>
          <a:p>
            <a:r>
              <a:rPr lang="en-US" b="1" dirty="0"/>
              <a:t>Example Predictions:</a:t>
            </a:r>
            <a:endParaRPr lang="en-US" dirty="0"/>
          </a:p>
          <a:p>
            <a:pPr lvl="1"/>
            <a:r>
              <a:rPr lang="en-US" dirty="0"/>
              <a:t>Sunny day: Outdoor activities like running, cycling.</a:t>
            </a:r>
          </a:p>
          <a:p>
            <a:pPr lvl="1"/>
            <a:r>
              <a:rPr lang="en-US" dirty="0"/>
              <a:t>Light Rainy day: Outdoor activities like yoga, reading.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399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CFC565-30C7-4CD1-8CDF-14FB927D936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" y="1752600"/>
            <a:ext cx="7924800" cy="442188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CC3211B-02BF-4499-ADEC-BF9626F64B01}"/>
              </a:ext>
            </a:extLst>
          </p:cNvPr>
          <p:cNvSpPr txBox="1">
            <a:spLocks/>
          </p:cNvSpPr>
          <p:nvPr/>
        </p:nvSpPr>
        <p:spPr>
          <a:xfrm>
            <a:off x="533400" y="304800"/>
            <a:ext cx="726948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spc="-7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Recommendation System Threshold </a:t>
            </a:r>
          </a:p>
        </p:txBody>
      </p:sp>
    </p:spTree>
    <p:extLst>
      <p:ext uri="{BB962C8B-B14F-4D97-AF65-F5344CB8AC3E}">
        <p14:creationId xmlns:p14="http://schemas.microsoft.com/office/powerpoint/2010/main" val="220426252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778</TotalTime>
  <Words>321</Words>
  <Application>Microsoft Office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Cambria</vt:lpstr>
      <vt:lpstr>Century Schoolbook</vt:lpstr>
      <vt:lpstr>Times New Roman</vt:lpstr>
      <vt:lpstr>Wingdings 2</vt:lpstr>
      <vt:lpstr>View</vt:lpstr>
      <vt:lpstr>PowerPoint Presentation</vt:lpstr>
      <vt:lpstr>Outline</vt:lpstr>
      <vt:lpstr>Problem Statement</vt:lpstr>
      <vt:lpstr>System Overview</vt:lpstr>
      <vt:lpstr>Pipeline Diagram</vt:lpstr>
      <vt:lpstr>Data Collection with IoT Sensors</vt:lpstr>
      <vt:lpstr>Data Streaming with Kafka</vt:lpstr>
      <vt:lpstr>ML Recommendation System</vt:lpstr>
      <vt:lpstr>PowerPoint Presentation</vt:lpstr>
      <vt:lpstr>Web Application</vt:lpstr>
      <vt:lpstr>PowerPoint Presentation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Generation</dc:title>
  <dc:creator>Musab Adwan</dc:creator>
  <cp:lastModifiedBy>Waleed Abuzaina</cp:lastModifiedBy>
  <cp:revision>31</cp:revision>
  <dcterms:created xsi:type="dcterms:W3CDTF">2024-07-02T17:54:56Z</dcterms:created>
  <dcterms:modified xsi:type="dcterms:W3CDTF">2024-11-19T08:32:10Z</dcterms:modified>
</cp:coreProperties>
</file>