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  <p:sldMasterId id="2147484017" r:id="rId2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63" d="100"/>
          <a:sy n="63" d="100"/>
        </p:scale>
        <p:origin x="8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903E7-E36A-411F-A8E4-97C2446FE97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EEF0F-D866-4367-B734-03E94BED7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6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7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1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5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3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9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3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72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9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6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2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3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2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1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8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43" r:id="rId5"/>
    <p:sldLayoutId id="2147484044" r:id="rId6"/>
    <p:sldLayoutId id="2147484049" r:id="rId7"/>
    <p:sldLayoutId id="2147484045" r:id="rId8"/>
    <p:sldLayoutId id="2147484046" r:id="rId9"/>
    <p:sldLayoutId id="2147484047" r:id="rId10"/>
    <p:sldLayoutId id="21474840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0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0DEC-5840-4813-A7E2-E6707408D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3" y="640080"/>
            <a:ext cx="4641315" cy="2850319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</a:rPr>
              <a:t>Group Project overview</a:t>
            </a:r>
            <a:br>
              <a:rPr lang="en-US" sz="3400" b="1" dirty="0">
                <a:solidFill>
                  <a:srgbClr val="FFFFFF"/>
                </a:solidFill>
              </a:rPr>
            </a:br>
            <a:r>
              <a:rPr lang="en-US" sz="3400" b="1" dirty="0">
                <a:solidFill>
                  <a:srgbClr val="FFFFFF"/>
                </a:solidFill>
              </a:rPr>
              <a:t>Team 5</a:t>
            </a:r>
            <a:br>
              <a:rPr lang="en-US" sz="3400" b="1" dirty="0">
                <a:solidFill>
                  <a:srgbClr val="FFFFFF"/>
                </a:solidFill>
              </a:rPr>
            </a:br>
            <a:r>
              <a:rPr lang="en-US" sz="3400" b="1" dirty="0">
                <a:solidFill>
                  <a:srgbClr val="FFFFFF"/>
                </a:solidFill>
              </a:rPr>
              <a:t>SWE-312 UI design </a:t>
            </a: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hand holding a watch&#10;&#10;Description automatically generated">
            <a:extLst>
              <a:ext uri="{FF2B5EF4-FFF2-40B4-BE49-F238E27FC236}">
                <a16:creationId xmlns:a16="http://schemas.microsoft.com/office/drawing/2014/main" id="{482E3FCC-D2EF-4AAB-856A-407788D19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888E7-FA8D-409E-B9C2-21E2603B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2383259"/>
            <a:ext cx="6253317" cy="19418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200" dirty="0"/>
              <a:t>Phase 4:Improvement of software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79D35-84BE-4290-9342-451C042C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Phase 4 we performed that: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 the software prototype by taking into consideration the usability evaluation results of Team 4.</a:t>
            </a:r>
          </a:p>
        </p:txBody>
      </p:sp>
      <p:pic>
        <p:nvPicPr>
          <p:cNvPr id="5" name="Picture 4" descr="A picture containing food, bed, room, bedroom&#10;&#10;Description automatically generated">
            <a:extLst>
              <a:ext uri="{FF2B5EF4-FFF2-40B4-BE49-F238E27FC236}">
                <a16:creationId xmlns:a16="http://schemas.microsoft.com/office/drawing/2014/main" id="{51BE04BC-708F-4B5D-B6DC-F5A54E3A1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5" r="1" b="1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55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98812-6F1A-4A8D-9FDF-7AB3FA1B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Improvements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098F-28E8-49A8-A92E-A6DA30FE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According to team 4 evaluation we change the color of header from black to blue to be more appealing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1CC18-015C-4006-B004-D6339483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148" y="950449"/>
            <a:ext cx="5130782" cy="3078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1EDDCE-AF58-4BD0-8F79-99DEC3AA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0" y="904530"/>
            <a:ext cx="5130778" cy="316825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F73874-D3C4-4CE2-A046-04C091AC9C46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5218848" y="2488658"/>
            <a:ext cx="1754300" cy="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4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98812-6F1A-4A8D-9FDF-7AB3FA1B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Improvements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098F-28E8-49A8-A92E-A6DA30FE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According to team 4 evaluation we change the structure of assign repair work UI to be more organized.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E84410-DCA6-4BCD-8DAF-4E48A492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308" y="924717"/>
            <a:ext cx="5130782" cy="3065642"/>
          </a:xfrm>
          <a:prstGeom prst="rect">
            <a:avLst/>
          </a:prstGeom>
        </p:spPr>
      </p:pic>
      <p:pic>
        <p:nvPicPr>
          <p:cNvPr id="20" name="image20.jpg">
            <a:extLst>
              <a:ext uri="{FF2B5EF4-FFF2-40B4-BE49-F238E27FC236}">
                <a16:creationId xmlns:a16="http://schemas.microsoft.com/office/drawing/2014/main" id="{6AAF556A-15CF-47D5-8CA4-66422C5398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910" y="923547"/>
            <a:ext cx="5130778" cy="30784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71804-7C6B-416A-A49B-1574600DD096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5208688" y="2457538"/>
            <a:ext cx="1774620" cy="5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8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AA359C7D-4B45-49B7-B3C2-04217BBCD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11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1479C-E15F-438B-A4B4-1342BA24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5" y="643467"/>
            <a:ext cx="3964008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0" lang="en-US" b="1" i="1" u="none" strike="noStrike" cap="none" spc="0" normalizeH="0" baseline="0" noProof="0">
                <a:ln>
                  <a:noFill/>
                </a:ln>
                <a:effectLst/>
                <a:uLnTx/>
                <a:uFillTx/>
                <a:sym typeface="Poppins"/>
              </a:rPr>
              <a:t>Thanks!</a:t>
            </a:r>
            <a:endParaRPr lang="en-US" i="1"/>
          </a:p>
        </p:txBody>
      </p:sp>
      <p:sp>
        <p:nvSpPr>
          <p:cNvPr id="4" name="Google Shape;305;p36">
            <a:extLst>
              <a:ext uri="{FF2B5EF4-FFF2-40B4-BE49-F238E27FC236}">
                <a16:creationId xmlns:a16="http://schemas.microsoft.com/office/drawing/2014/main" id="{98A19FF6-4FD0-46FF-991E-06BF78369EB1}"/>
              </a:ext>
            </a:extLst>
          </p:cNvPr>
          <p:cNvSpPr txBox="1">
            <a:spLocks/>
          </p:cNvSpPr>
          <p:nvPr/>
        </p:nvSpPr>
        <p:spPr>
          <a:xfrm>
            <a:off x="1246824" y="2623381"/>
            <a:ext cx="3964007" cy="35535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sz="2000" b="1" i="1" u="sng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5 members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i="1" u="sng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Nazeer Al-Filfil (Leader)</a:t>
            </a:r>
          </a:p>
          <a:p>
            <a:pPr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Jawad AlYousef</a:t>
            </a:r>
          </a:p>
          <a:p>
            <a:pPr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Rayan Al Shahrani </a:t>
            </a:r>
          </a:p>
          <a:p>
            <a:pPr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Rayan AlBilihi </a:t>
            </a:r>
          </a:p>
          <a:p>
            <a:pPr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Mosab Alqarni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D4C87ACB-4729-46A6-9AB9-5A839C7FD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211" y="1511925"/>
            <a:ext cx="3848322" cy="384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5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45645-684E-4231-B0A0-D57AD4A4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Table of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8150C-F562-461B-B0B2-B112B9F35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pothole tracking and repair system (PHTRS) overview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Progression(phases)</a:t>
            </a:r>
          </a:p>
          <a:p>
            <a:pPr marL="914400" lvl="1" indent="-457200" algn="l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200" dirty="0"/>
              <a:t>Development of use case model, identification of user-groups and associated tasks </a:t>
            </a:r>
          </a:p>
          <a:p>
            <a:pPr marL="914400" lvl="1" indent="-457200" algn="l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200" dirty="0"/>
              <a:t>Development of a paper prototype </a:t>
            </a:r>
          </a:p>
          <a:p>
            <a:pPr marL="914400" lvl="1" indent="-457200" algn="l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200" dirty="0"/>
              <a:t>Development of an initial software prototype and usability evaluation</a:t>
            </a:r>
          </a:p>
          <a:p>
            <a:pPr marL="914400" lvl="1" indent="-457200" algn="l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200" dirty="0"/>
              <a:t>Improvement of software prototype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o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o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08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04732-C089-454E-B1DD-FD397EDDD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536780" cy="3566160"/>
          </a:xfrm>
        </p:spPr>
        <p:txBody>
          <a:bodyPr>
            <a:normAutofit/>
          </a:bodyPr>
          <a:lstStyle/>
          <a:p>
            <a:pPr marL="457200" indent="-457200"/>
            <a:r>
              <a:rPr lang="en-US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7E64-E0DC-45FC-82CC-066B743DC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645152"/>
            <a:ext cx="5534009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/>
              <a:t>Develop a user interface for “Online pothole tracking and repair system”(PHTRS). </a:t>
            </a:r>
          </a:p>
        </p:txBody>
      </p:sp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637B206-CAF2-4D4D-ADCC-BF677E2D5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677" y="1243577"/>
            <a:ext cx="3841219" cy="3841219"/>
          </a:xfrm>
          <a:prstGeom prst="rect">
            <a:avLst/>
          </a:prstGeom>
        </p:spPr>
      </p:pic>
      <p:sp>
        <p:nvSpPr>
          <p:cNvPr id="36" name="Rectangle 31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62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071E-0817-4603-87CB-861C0A5EB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400" dirty="0">
                <a:solidFill>
                  <a:srgbClr val="FFFFFF"/>
                </a:solidFill>
              </a:rPr>
              <a:t>PHTRS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3F4CB-8FAA-469C-BA2E-28844CE3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</a:rPr>
              <a:t>Ingleburn is a medium sized city in Australia, its public works department are looking to develop an online pothole tracking and repair system (PHTRS).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738ADE6-0029-4AF7-9D2F-B5705560B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9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A7482-8A94-410F-8228-9C861DDCE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algn="l" rtl="0" fontAlgn="auto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-5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Phase1: Development of use case model, identification of user-groups and associated tasks </a:t>
            </a:r>
            <a:endParaRPr lang="en-US" sz="4400" b="1" kern="12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9A1B-F7B7-4268-94BE-5588E985B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Phase 1 we performed that: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 analysis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task analysis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 case diagram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 case document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02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AF87BB-8F45-4F81-9358-11D9D2A9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AB414-A825-43D9-B293-AB952560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1" dirty="0"/>
              <a:t>Phase1 examples</a:t>
            </a:r>
          </a:p>
        </p:txBody>
      </p: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20A1A495-DC32-4658-92A1-2A9D7AA3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2" y="101751"/>
            <a:ext cx="3845752" cy="41657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F1F64A6A-CB39-4390-82F8-20DAE7D8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2" y="4453005"/>
            <a:ext cx="5012975" cy="221949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A7AF5-3B06-463D-B3F7-A4A624C1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5179" y="3243151"/>
            <a:ext cx="3978442" cy="2419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User Analysis</a:t>
            </a:r>
          </a:p>
          <a:p>
            <a:r>
              <a:rPr lang="en-US" sz="2000" dirty="0"/>
              <a:t>Task Analysis</a:t>
            </a:r>
          </a:p>
          <a:p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265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635926" cy="511191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2D349-127E-46D7-AADB-74A84AC9B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884521"/>
            <a:ext cx="3214307" cy="2867252"/>
          </a:xfrm>
        </p:spPr>
        <p:txBody>
          <a:bodyPr anchor="b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Phase2:Development of a paper prototype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451A4-1509-4865-BFB2-5F8716930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3983420"/>
            <a:ext cx="3205640" cy="161653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Phase 2 we performed that: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Sketch UI design for PHTRS on paper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B3BBA58-69D0-4807-96E1-DCB58A79F5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6396" y="416560"/>
            <a:ext cx="3196644" cy="29427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3883364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021E356-EF0E-4368-B94B-BBDD1579144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6395" y="3360290"/>
            <a:ext cx="3533648" cy="26950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75EA34-7047-4748-9FFD-0EB66431660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1" b="12188"/>
          <a:stretch/>
        </p:blipFill>
        <p:spPr bwMode="auto">
          <a:xfrm>
            <a:off x="8306569" y="623503"/>
            <a:ext cx="3728904" cy="4976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72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AAEB2-B256-482A-8C7A-C364B448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0" lang="en-US" sz="2600" b="1" strike="noStrike" cap="all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Phase 3: Development of an initial software prototype and usability evaluation</a:t>
            </a:r>
            <a:endParaRPr lang="en-US" sz="2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F2DFD-D708-465A-80ED-61DC7233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814" y="3828912"/>
            <a:ext cx="3659246" cy="23498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In Phase 3 we performed that: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Developed UI design prototype for Phtrs using figma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Made usability evaluation for UI design prototype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B0B796-A0C4-4BD4-A48D-46BD02D68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49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4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3B20A-791C-45CA-99D9-52D811F6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06128"/>
            <a:ext cx="10445793" cy="66017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i="1" dirty="0">
                <a:solidFill>
                  <a:schemeClr val="tx1"/>
                </a:solidFill>
              </a:rPr>
              <a:t>Phase 2 examples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C64CCC2-45ED-4099-8D3A-ED44EF1F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325114"/>
            <a:ext cx="2529912" cy="4286784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7EF39C3E-9574-40B2-81E4-3777F68C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39" y="325114"/>
            <a:ext cx="2529912" cy="428678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20FDBC-3AD3-4A0E-94B7-429C8A2A9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0" y="325119"/>
            <a:ext cx="2754701" cy="4286784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5EC2201-2ECA-4EDB-8681-970E82886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153" y="325121"/>
            <a:ext cx="3141488" cy="4286785"/>
          </a:xfrm>
          <a:prstGeom prst="rect">
            <a:avLst/>
          </a:prstGeom>
        </p:spPr>
      </p:pic>
      <p:cxnSp>
        <p:nvCxnSpPr>
          <p:cNvPr id="59" name="Straight Connector 4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5412" y="5603464"/>
            <a:ext cx="100712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8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280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92441"/>
      </a:dk2>
      <a:lt2>
        <a:srgbClr val="E2E8E4"/>
      </a:lt2>
      <a:accent1>
        <a:srgbClr val="D587BE"/>
      </a:accent1>
      <a:accent2>
        <a:srgbClr val="CC6D88"/>
      </a:accent2>
      <a:accent3>
        <a:srgbClr val="D59287"/>
      </a:accent3>
      <a:accent4>
        <a:srgbClr val="C89A63"/>
      </a:accent4>
      <a:accent5>
        <a:srgbClr val="A9A76B"/>
      </a:accent5>
      <a:accent6>
        <a:srgbClr val="8EAC5C"/>
      </a:accent6>
      <a:hlink>
        <a:srgbClr val="568E66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Georgia Pro Cond Light</vt:lpstr>
      <vt:lpstr>Muli</vt:lpstr>
      <vt:lpstr>Speak Pro</vt:lpstr>
      <vt:lpstr>Wingdings</vt:lpstr>
      <vt:lpstr>RetrospectVTI</vt:lpstr>
      <vt:lpstr>BrushVTI</vt:lpstr>
      <vt:lpstr>Group Project overview Team 5 SWE-312 UI design </vt:lpstr>
      <vt:lpstr>Table of content</vt:lpstr>
      <vt:lpstr>Problem Statement</vt:lpstr>
      <vt:lpstr>PHTRS Overview</vt:lpstr>
      <vt:lpstr>Phase1: Development of use case model, identification of user-groups and associated tasks </vt:lpstr>
      <vt:lpstr>Phase1 examples</vt:lpstr>
      <vt:lpstr>Phase2:Development of a paper prototype </vt:lpstr>
      <vt:lpstr>Phase 3: Development of an initial software prototype and usability evaluation</vt:lpstr>
      <vt:lpstr>Phase 2 examples</vt:lpstr>
      <vt:lpstr>Phase 4:Improvement of software prototype</vt:lpstr>
      <vt:lpstr>Improvements </vt:lpstr>
      <vt:lpstr>Improvements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overview Team 5 SWE-312 UI design </dc:title>
  <dc:creator>MUSAB ALQARNI</dc:creator>
  <cp:lastModifiedBy>MUSAB ALQARNI</cp:lastModifiedBy>
  <cp:revision>1</cp:revision>
  <dcterms:created xsi:type="dcterms:W3CDTF">2020-12-14T02:31:40Z</dcterms:created>
  <dcterms:modified xsi:type="dcterms:W3CDTF">2020-12-14T02:33:04Z</dcterms:modified>
</cp:coreProperties>
</file>