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7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11" r:id="rId53"/>
    <p:sldId id="310" r:id="rId54"/>
    <p:sldId id="312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7" r:id="rId66"/>
    <p:sldId id="324" r:id="rId67"/>
    <p:sldId id="325" r:id="rId68"/>
    <p:sldId id="328" r:id="rId69"/>
    <p:sldId id="329" r:id="rId70"/>
    <p:sldId id="330" r:id="rId71"/>
    <p:sldId id="331" r:id="rId72"/>
    <p:sldId id="332" r:id="rId73"/>
    <p:sldId id="333" r:id="rId74"/>
    <p:sldId id="334" r:id="rId75"/>
    <p:sldId id="335" r:id="rId76"/>
    <p:sldId id="337" r:id="rId77"/>
    <p:sldId id="338" r:id="rId78"/>
    <p:sldId id="339" r:id="rId79"/>
    <p:sldId id="340" r:id="rId80"/>
    <p:sldId id="341" r:id="rId8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89F10D-F94A-4048-8C0B-DD836975CDAA}" v="210" dt="2025-06-14T09:24:20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318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Waseem Abdelaziz" userId="3c52fb92c24d8a89" providerId="LiveId" clId="{AF89F10D-F94A-4048-8C0B-DD836975CDAA}"/>
    <pc:docChg chg="undo redo custSel addSld delSld modSld">
      <pc:chgData name="Dr.Waseem Abdelaziz" userId="3c52fb92c24d8a89" providerId="LiveId" clId="{AF89F10D-F94A-4048-8C0B-DD836975CDAA}" dt="2025-06-14T13:10:05.570" v="2711"/>
      <pc:docMkLst>
        <pc:docMk/>
      </pc:docMkLst>
      <pc:sldChg chg="modSp new mod">
        <pc:chgData name="Dr.Waseem Abdelaziz" userId="3c52fb92c24d8a89" providerId="LiveId" clId="{AF89F10D-F94A-4048-8C0B-DD836975CDAA}" dt="2025-06-14T13:09:42.967" v="2710" actId="207"/>
        <pc:sldMkLst>
          <pc:docMk/>
          <pc:sldMk cId="1230392178" sldId="256"/>
        </pc:sldMkLst>
        <pc:spChg chg="mod">
          <ac:chgData name="Dr.Waseem Abdelaziz" userId="3c52fb92c24d8a89" providerId="LiveId" clId="{AF89F10D-F94A-4048-8C0B-DD836975CDAA}" dt="2025-06-14T13:08:59.679" v="2705" actId="255"/>
          <ac:spMkLst>
            <pc:docMk/>
            <pc:sldMk cId="1230392178" sldId="256"/>
            <ac:spMk id="2" creationId="{F390B502-A80A-3D96-1430-82387595E7A0}"/>
          </ac:spMkLst>
        </pc:spChg>
        <pc:spChg chg="mod">
          <ac:chgData name="Dr.Waseem Abdelaziz" userId="3c52fb92c24d8a89" providerId="LiveId" clId="{AF89F10D-F94A-4048-8C0B-DD836975CDAA}" dt="2025-06-14T13:09:42.967" v="2710" actId="207"/>
          <ac:spMkLst>
            <pc:docMk/>
            <pc:sldMk cId="1230392178" sldId="256"/>
            <ac:spMk id="3" creationId="{30E501F4-67C9-6033-6710-67DAFA9451F7}"/>
          </ac:spMkLst>
        </pc:spChg>
      </pc:sldChg>
      <pc:sldChg chg="modSp new mod">
        <pc:chgData name="Dr.Waseem Abdelaziz" userId="3c52fb92c24d8a89" providerId="LiveId" clId="{AF89F10D-F94A-4048-8C0B-DD836975CDAA}" dt="2025-06-13T12:47:30.029" v="26" actId="20577"/>
        <pc:sldMkLst>
          <pc:docMk/>
          <pc:sldMk cId="1202882816" sldId="257"/>
        </pc:sldMkLst>
        <pc:spChg chg="mod">
          <ac:chgData name="Dr.Waseem Abdelaziz" userId="3c52fb92c24d8a89" providerId="LiveId" clId="{AF89F10D-F94A-4048-8C0B-DD836975CDAA}" dt="2025-06-13T12:46:27.142" v="13" actId="27636"/>
          <ac:spMkLst>
            <pc:docMk/>
            <pc:sldMk cId="1202882816" sldId="257"/>
            <ac:spMk id="2" creationId="{513E2A2A-CA0E-0220-C103-DE4ECDAFC3D2}"/>
          </ac:spMkLst>
        </pc:spChg>
        <pc:spChg chg="mod">
          <ac:chgData name="Dr.Waseem Abdelaziz" userId="3c52fb92c24d8a89" providerId="LiveId" clId="{AF89F10D-F94A-4048-8C0B-DD836975CDAA}" dt="2025-06-13T12:47:30.029" v="26" actId="20577"/>
          <ac:spMkLst>
            <pc:docMk/>
            <pc:sldMk cId="1202882816" sldId="257"/>
            <ac:spMk id="3" creationId="{90DC52F4-3296-DB43-6C73-879E51F01E9E}"/>
          </ac:spMkLst>
        </pc:spChg>
      </pc:sldChg>
      <pc:sldChg chg="modSp new mod">
        <pc:chgData name="Dr.Waseem Abdelaziz" userId="3c52fb92c24d8a89" providerId="LiveId" clId="{AF89F10D-F94A-4048-8C0B-DD836975CDAA}" dt="2025-06-13T12:53:01.938" v="46" actId="5793"/>
        <pc:sldMkLst>
          <pc:docMk/>
          <pc:sldMk cId="1594853180" sldId="258"/>
        </pc:sldMkLst>
        <pc:spChg chg="mod">
          <ac:chgData name="Dr.Waseem Abdelaziz" userId="3c52fb92c24d8a89" providerId="LiveId" clId="{AF89F10D-F94A-4048-8C0B-DD836975CDAA}" dt="2025-06-13T12:52:31.683" v="36" actId="14100"/>
          <ac:spMkLst>
            <pc:docMk/>
            <pc:sldMk cId="1594853180" sldId="258"/>
            <ac:spMk id="2" creationId="{F94D9517-0B38-5F24-53EE-81CE30BA257E}"/>
          </ac:spMkLst>
        </pc:spChg>
        <pc:spChg chg="mod">
          <ac:chgData name="Dr.Waseem Abdelaziz" userId="3c52fb92c24d8a89" providerId="LiveId" clId="{AF89F10D-F94A-4048-8C0B-DD836975CDAA}" dt="2025-06-13T12:53:01.938" v="46" actId="5793"/>
          <ac:spMkLst>
            <pc:docMk/>
            <pc:sldMk cId="1594853180" sldId="258"/>
            <ac:spMk id="3" creationId="{4A6F80D0-91CE-60B9-D780-0D29679FADD4}"/>
          </ac:spMkLst>
        </pc:spChg>
      </pc:sldChg>
      <pc:sldChg chg="modSp new del mod">
        <pc:chgData name="Dr.Waseem Abdelaziz" userId="3c52fb92c24d8a89" providerId="LiveId" clId="{AF89F10D-F94A-4048-8C0B-DD836975CDAA}" dt="2025-06-13T13:06:22.221" v="82" actId="47"/>
        <pc:sldMkLst>
          <pc:docMk/>
          <pc:sldMk cId="1621763266" sldId="259"/>
        </pc:sldMkLst>
        <pc:spChg chg="mod">
          <ac:chgData name="Dr.Waseem Abdelaziz" userId="3c52fb92c24d8a89" providerId="LiveId" clId="{AF89F10D-F94A-4048-8C0B-DD836975CDAA}" dt="2025-06-13T13:01:46.021" v="52" actId="255"/>
          <ac:spMkLst>
            <pc:docMk/>
            <pc:sldMk cId="1621763266" sldId="259"/>
            <ac:spMk id="2" creationId="{9C5EFA1C-F2D5-4654-B078-A703C77164AC}"/>
          </ac:spMkLst>
        </pc:spChg>
        <pc:spChg chg="mod">
          <ac:chgData name="Dr.Waseem Abdelaziz" userId="3c52fb92c24d8a89" providerId="LiveId" clId="{AF89F10D-F94A-4048-8C0B-DD836975CDAA}" dt="2025-06-13T13:05:21.850" v="76" actId="20577"/>
          <ac:spMkLst>
            <pc:docMk/>
            <pc:sldMk cId="1621763266" sldId="259"/>
            <ac:spMk id="3" creationId="{F99FC503-D4FE-AB8C-8B47-9E9842D18582}"/>
          </ac:spMkLst>
        </pc:spChg>
      </pc:sldChg>
      <pc:sldChg chg="modSp new mod">
        <pc:chgData name="Dr.Waseem Abdelaziz" userId="3c52fb92c24d8a89" providerId="LiveId" clId="{AF89F10D-F94A-4048-8C0B-DD836975CDAA}" dt="2025-06-13T19:51:53.630" v="361" actId="27636"/>
        <pc:sldMkLst>
          <pc:docMk/>
          <pc:sldMk cId="2270345467" sldId="260"/>
        </pc:sldMkLst>
        <pc:spChg chg="mod">
          <ac:chgData name="Dr.Waseem Abdelaziz" userId="3c52fb92c24d8a89" providerId="LiveId" clId="{AF89F10D-F94A-4048-8C0B-DD836975CDAA}" dt="2025-06-13T13:07:21.461" v="88" actId="14100"/>
          <ac:spMkLst>
            <pc:docMk/>
            <pc:sldMk cId="2270345467" sldId="260"/>
            <ac:spMk id="2" creationId="{B74F1C5F-D4DE-5581-3CE2-1D2B4E033DF3}"/>
          </ac:spMkLst>
        </pc:spChg>
        <pc:spChg chg="mod">
          <ac:chgData name="Dr.Waseem Abdelaziz" userId="3c52fb92c24d8a89" providerId="LiveId" clId="{AF89F10D-F94A-4048-8C0B-DD836975CDAA}" dt="2025-06-13T19:51:53.630" v="361" actId="27636"/>
          <ac:spMkLst>
            <pc:docMk/>
            <pc:sldMk cId="2270345467" sldId="260"/>
            <ac:spMk id="3" creationId="{32761517-D7D7-E180-09F7-1F1A92FF2A60}"/>
          </ac:spMkLst>
        </pc:spChg>
      </pc:sldChg>
      <pc:sldChg chg="new del">
        <pc:chgData name="Dr.Waseem Abdelaziz" userId="3c52fb92c24d8a89" providerId="LiveId" clId="{AF89F10D-F94A-4048-8C0B-DD836975CDAA}" dt="2025-06-13T13:05:42.494" v="78" actId="47"/>
        <pc:sldMkLst>
          <pc:docMk/>
          <pc:sldMk cId="3926082410" sldId="260"/>
        </pc:sldMkLst>
      </pc:sldChg>
      <pc:sldChg chg="modSp new mod">
        <pc:chgData name="Dr.Waseem Abdelaziz" userId="3c52fb92c24d8a89" providerId="LiveId" clId="{AF89F10D-F94A-4048-8C0B-DD836975CDAA}" dt="2025-06-13T19:52:54.155" v="364" actId="255"/>
        <pc:sldMkLst>
          <pc:docMk/>
          <pc:sldMk cId="830301564" sldId="261"/>
        </pc:sldMkLst>
        <pc:spChg chg="mod">
          <ac:chgData name="Dr.Waseem Abdelaziz" userId="3c52fb92c24d8a89" providerId="LiveId" clId="{AF89F10D-F94A-4048-8C0B-DD836975CDAA}" dt="2025-06-13T13:28:31.962" v="185"/>
          <ac:spMkLst>
            <pc:docMk/>
            <pc:sldMk cId="830301564" sldId="261"/>
            <ac:spMk id="2" creationId="{EB319B01-9E36-CC17-FA4E-7D5EDEBE0946}"/>
          </ac:spMkLst>
        </pc:spChg>
        <pc:spChg chg="mod">
          <ac:chgData name="Dr.Waseem Abdelaziz" userId="3c52fb92c24d8a89" providerId="LiveId" clId="{AF89F10D-F94A-4048-8C0B-DD836975CDAA}" dt="2025-06-13T19:52:54.155" v="364" actId="255"/>
          <ac:spMkLst>
            <pc:docMk/>
            <pc:sldMk cId="830301564" sldId="261"/>
            <ac:spMk id="3" creationId="{3E92DC05-1F9C-F35A-03B6-2CC5EA1BDD07}"/>
          </ac:spMkLst>
        </pc:spChg>
      </pc:sldChg>
      <pc:sldChg chg="addSp delSp modSp new del mod setBg">
        <pc:chgData name="Dr.Waseem Abdelaziz" userId="3c52fb92c24d8a89" providerId="LiveId" clId="{AF89F10D-F94A-4048-8C0B-DD836975CDAA}" dt="2025-06-13T13:27:37.852" v="178" actId="47"/>
        <pc:sldMkLst>
          <pc:docMk/>
          <pc:sldMk cId="1060563262" sldId="262"/>
        </pc:sldMkLst>
        <pc:spChg chg="mod ord">
          <ac:chgData name="Dr.Waseem Abdelaziz" userId="3c52fb92c24d8a89" providerId="LiveId" clId="{AF89F10D-F94A-4048-8C0B-DD836975CDAA}" dt="2025-06-13T13:24:49.680" v="157" actId="14100"/>
          <ac:spMkLst>
            <pc:docMk/>
            <pc:sldMk cId="1060563262" sldId="262"/>
            <ac:spMk id="2" creationId="{098A193A-5EED-BF09-8861-FB4685BDC6FB}"/>
          </ac:spMkLst>
        </pc:spChg>
        <pc:spChg chg="del">
          <ac:chgData name="Dr.Waseem Abdelaziz" userId="3c52fb92c24d8a89" providerId="LiveId" clId="{AF89F10D-F94A-4048-8C0B-DD836975CDAA}" dt="2025-06-13T13:18:28.930" v="133"/>
          <ac:spMkLst>
            <pc:docMk/>
            <pc:sldMk cId="1060563262" sldId="262"/>
            <ac:spMk id="3" creationId="{35097C12-A5D5-3E78-E097-144170FD31F7}"/>
          </ac:spMkLst>
        </pc:spChg>
        <pc:spChg chg="add">
          <ac:chgData name="Dr.Waseem Abdelaziz" userId="3c52fb92c24d8a89" providerId="LiveId" clId="{AF89F10D-F94A-4048-8C0B-DD836975CDAA}" dt="2025-06-13T13:24:23.814" v="148" actId="26606"/>
          <ac:spMkLst>
            <pc:docMk/>
            <pc:sldMk cId="1060563262" sldId="262"/>
            <ac:spMk id="1039" creationId="{5E32B983-1847-421B-8239-B749828CE3F7}"/>
          </ac:spMkLst>
        </pc:spChg>
        <pc:spChg chg="add">
          <ac:chgData name="Dr.Waseem Abdelaziz" userId="3c52fb92c24d8a89" providerId="LiveId" clId="{AF89F10D-F94A-4048-8C0B-DD836975CDAA}" dt="2025-06-13T13:24:23.814" v="148" actId="26606"/>
          <ac:spMkLst>
            <pc:docMk/>
            <pc:sldMk cId="1060563262" sldId="262"/>
            <ac:spMk id="1043" creationId="{F6981995-A76E-409B-81AC-9E97AF1F5DC2}"/>
          </ac:spMkLst>
        </pc:spChg>
        <pc:spChg chg="add">
          <ac:chgData name="Dr.Waseem Abdelaziz" userId="3c52fb92c24d8a89" providerId="LiveId" clId="{AF89F10D-F94A-4048-8C0B-DD836975CDAA}" dt="2025-06-13T13:24:23.814" v="148" actId="26606"/>
          <ac:spMkLst>
            <pc:docMk/>
            <pc:sldMk cId="1060563262" sldId="262"/>
            <ac:spMk id="1045" creationId="{7C18D3E6-011E-4826-A436-996F6EAA667B}"/>
          </ac:spMkLst>
        </pc:spChg>
        <pc:picChg chg="add mod ord">
          <ac:chgData name="Dr.Waseem Abdelaziz" userId="3c52fb92c24d8a89" providerId="LiveId" clId="{AF89F10D-F94A-4048-8C0B-DD836975CDAA}" dt="2025-06-13T13:25:25.073" v="159" actId="1076"/>
          <ac:picMkLst>
            <pc:docMk/>
            <pc:sldMk cId="1060563262" sldId="262"/>
            <ac:picMk id="1026" creationId="{5D4C2179-9292-1DE0-F4EE-1E0690FF2AA8}"/>
          </ac:picMkLst>
        </pc:picChg>
        <pc:picChg chg="add mod ord">
          <ac:chgData name="Dr.Waseem Abdelaziz" userId="3c52fb92c24d8a89" providerId="LiveId" clId="{AF89F10D-F94A-4048-8C0B-DD836975CDAA}" dt="2025-06-13T13:25:29.680" v="160" actId="1076"/>
          <ac:picMkLst>
            <pc:docMk/>
            <pc:sldMk cId="1060563262" sldId="262"/>
            <ac:picMk id="1028" creationId="{52687E0C-F956-FCE5-C7D7-EE2501662400}"/>
          </ac:picMkLst>
        </pc:picChg>
        <pc:picChg chg="add mod">
          <ac:chgData name="Dr.Waseem Abdelaziz" userId="3c52fb92c24d8a89" providerId="LiveId" clId="{AF89F10D-F94A-4048-8C0B-DD836975CDAA}" dt="2025-06-13T13:25:33.714" v="161" actId="1076"/>
          <ac:picMkLst>
            <pc:docMk/>
            <pc:sldMk cId="1060563262" sldId="262"/>
            <ac:picMk id="1030" creationId="{3B71769C-F543-5751-24C9-47AE9091856C}"/>
          </ac:picMkLst>
        </pc:picChg>
        <pc:picChg chg="add">
          <ac:chgData name="Dr.Waseem Abdelaziz" userId="3c52fb92c24d8a89" providerId="LiveId" clId="{AF89F10D-F94A-4048-8C0B-DD836975CDAA}" dt="2025-06-13T13:24:23.814" v="148" actId="26606"/>
          <ac:picMkLst>
            <pc:docMk/>
            <pc:sldMk cId="1060563262" sldId="262"/>
            <ac:picMk id="1035" creationId="{F1168660-E713-4688-8E63-A114BED4A26E}"/>
          </ac:picMkLst>
        </pc:picChg>
        <pc:picChg chg="add">
          <ac:chgData name="Dr.Waseem Abdelaziz" userId="3c52fb92c24d8a89" providerId="LiveId" clId="{AF89F10D-F94A-4048-8C0B-DD836975CDAA}" dt="2025-06-13T13:24:23.814" v="148" actId="26606"/>
          <ac:picMkLst>
            <pc:docMk/>
            <pc:sldMk cId="1060563262" sldId="262"/>
            <ac:picMk id="1037" creationId="{56847E33-9CB4-4B4F-92C5-07746313F4C6}"/>
          </ac:picMkLst>
        </pc:picChg>
        <pc:picChg chg="add">
          <ac:chgData name="Dr.Waseem Abdelaziz" userId="3c52fb92c24d8a89" providerId="LiveId" clId="{AF89F10D-F94A-4048-8C0B-DD836975CDAA}" dt="2025-06-13T13:24:23.814" v="148" actId="26606"/>
          <ac:picMkLst>
            <pc:docMk/>
            <pc:sldMk cId="1060563262" sldId="262"/>
            <ac:picMk id="1041" creationId="{10ADB8E4-0CB5-4A15-9830-06F6F503FCA3}"/>
          </ac:picMkLst>
        </pc:picChg>
      </pc:sldChg>
      <pc:sldChg chg="addSp delSp modSp new mod">
        <pc:chgData name="Dr.Waseem Abdelaziz" userId="3c52fb92c24d8a89" providerId="LiveId" clId="{AF89F10D-F94A-4048-8C0B-DD836975CDAA}" dt="2025-06-13T13:28:44.528" v="188" actId="1076"/>
        <pc:sldMkLst>
          <pc:docMk/>
          <pc:sldMk cId="1676014976" sldId="263"/>
        </pc:sldMkLst>
        <pc:spChg chg="mod">
          <ac:chgData name="Dr.Waseem Abdelaziz" userId="3c52fb92c24d8a89" providerId="LiveId" clId="{AF89F10D-F94A-4048-8C0B-DD836975CDAA}" dt="2025-06-13T13:27:59.800" v="180" actId="255"/>
          <ac:spMkLst>
            <pc:docMk/>
            <pc:sldMk cId="1676014976" sldId="263"/>
            <ac:spMk id="2" creationId="{7931B405-54B9-AED2-200B-7A575E27BB77}"/>
          </ac:spMkLst>
        </pc:spChg>
        <pc:spChg chg="del">
          <ac:chgData name="Dr.Waseem Abdelaziz" userId="3c52fb92c24d8a89" providerId="LiveId" clId="{AF89F10D-F94A-4048-8C0B-DD836975CDAA}" dt="2025-06-13T13:25:58.444" v="164"/>
          <ac:spMkLst>
            <pc:docMk/>
            <pc:sldMk cId="1676014976" sldId="263"/>
            <ac:spMk id="3" creationId="{8872F78E-DCB1-2D7D-A4FF-4485A67522DE}"/>
          </ac:spMkLst>
        </pc:spChg>
        <pc:picChg chg="add mod">
          <ac:chgData name="Dr.Waseem Abdelaziz" userId="3c52fb92c24d8a89" providerId="LiveId" clId="{AF89F10D-F94A-4048-8C0B-DD836975CDAA}" dt="2025-06-13T13:27:07.143" v="175" actId="14100"/>
          <ac:picMkLst>
            <pc:docMk/>
            <pc:sldMk cId="1676014976" sldId="263"/>
            <ac:picMk id="4" creationId="{05473BD3-AAAF-2F7D-F2E0-9A5013C00102}"/>
          </ac:picMkLst>
        </pc:picChg>
        <pc:picChg chg="add mod">
          <ac:chgData name="Dr.Waseem Abdelaziz" userId="3c52fb92c24d8a89" providerId="LiveId" clId="{AF89F10D-F94A-4048-8C0B-DD836975CDAA}" dt="2025-06-13T13:28:44.528" v="188" actId="1076"/>
          <ac:picMkLst>
            <pc:docMk/>
            <pc:sldMk cId="1676014976" sldId="263"/>
            <ac:picMk id="5" creationId="{26E1AB9D-B34A-F9A3-252A-762DE663B81B}"/>
          </ac:picMkLst>
        </pc:picChg>
        <pc:picChg chg="add mod">
          <ac:chgData name="Dr.Waseem Abdelaziz" userId="3c52fb92c24d8a89" providerId="LiveId" clId="{AF89F10D-F94A-4048-8C0B-DD836975CDAA}" dt="2025-06-13T13:26:39.936" v="169" actId="14100"/>
          <ac:picMkLst>
            <pc:docMk/>
            <pc:sldMk cId="1676014976" sldId="263"/>
            <ac:picMk id="6" creationId="{82842C54-E999-392F-C5E2-6DDD4FB89564}"/>
          </ac:picMkLst>
        </pc:picChg>
      </pc:sldChg>
      <pc:sldChg chg="modSp new mod">
        <pc:chgData name="Dr.Waseem Abdelaziz" userId="3c52fb92c24d8a89" providerId="LiveId" clId="{AF89F10D-F94A-4048-8C0B-DD836975CDAA}" dt="2025-06-13T17:50:09.609" v="237" actId="255"/>
        <pc:sldMkLst>
          <pc:docMk/>
          <pc:sldMk cId="1985826845" sldId="264"/>
        </pc:sldMkLst>
        <pc:spChg chg="mod">
          <ac:chgData name="Dr.Waseem Abdelaziz" userId="3c52fb92c24d8a89" providerId="LiveId" clId="{AF89F10D-F94A-4048-8C0B-DD836975CDAA}" dt="2025-06-13T17:46:02.683" v="196" actId="14100"/>
          <ac:spMkLst>
            <pc:docMk/>
            <pc:sldMk cId="1985826845" sldId="264"/>
            <ac:spMk id="2" creationId="{265E97AD-FF8D-0D7D-73F2-D89BFED1D3E0}"/>
          </ac:spMkLst>
        </pc:spChg>
        <pc:spChg chg="mod">
          <ac:chgData name="Dr.Waseem Abdelaziz" userId="3c52fb92c24d8a89" providerId="LiveId" clId="{AF89F10D-F94A-4048-8C0B-DD836975CDAA}" dt="2025-06-13T17:50:09.609" v="237" actId="255"/>
          <ac:spMkLst>
            <pc:docMk/>
            <pc:sldMk cId="1985826845" sldId="264"/>
            <ac:spMk id="3" creationId="{FC9FDB1A-30C5-EA26-72B8-8290D7E560B4}"/>
          </ac:spMkLst>
        </pc:spChg>
      </pc:sldChg>
      <pc:sldChg chg="modSp new mod">
        <pc:chgData name="Dr.Waseem Abdelaziz" userId="3c52fb92c24d8a89" providerId="LiveId" clId="{AF89F10D-F94A-4048-8C0B-DD836975CDAA}" dt="2025-06-13T17:49:51.178" v="236" actId="5793"/>
        <pc:sldMkLst>
          <pc:docMk/>
          <pc:sldMk cId="18394179" sldId="265"/>
        </pc:sldMkLst>
        <pc:spChg chg="mod">
          <ac:chgData name="Dr.Waseem Abdelaziz" userId="3c52fb92c24d8a89" providerId="LiveId" clId="{AF89F10D-F94A-4048-8C0B-DD836975CDAA}" dt="2025-06-13T17:49:16.675" v="226" actId="27636"/>
          <ac:spMkLst>
            <pc:docMk/>
            <pc:sldMk cId="18394179" sldId="265"/>
            <ac:spMk id="2" creationId="{173452A8-8887-EF77-ECBD-9C767DBDA5C1}"/>
          </ac:spMkLst>
        </pc:spChg>
        <pc:spChg chg="mod">
          <ac:chgData name="Dr.Waseem Abdelaziz" userId="3c52fb92c24d8a89" providerId="LiveId" clId="{AF89F10D-F94A-4048-8C0B-DD836975CDAA}" dt="2025-06-13T17:49:51.178" v="236" actId="5793"/>
          <ac:spMkLst>
            <pc:docMk/>
            <pc:sldMk cId="18394179" sldId="265"/>
            <ac:spMk id="3" creationId="{8D2219D5-6F08-7E9B-7601-9F2BFB3E4DFC}"/>
          </ac:spMkLst>
        </pc:spChg>
      </pc:sldChg>
      <pc:sldChg chg="modSp new del mod">
        <pc:chgData name="Dr.Waseem Abdelaziz" userId="3c52fb92c24d8a89" providerId="LiveId" clId="{AF89F10D-F94A-4048-8C0B-DD836975CDAA}" dt="2025-06-13T17:49:08.265" v="221" actId="680"/>
        <pc:sldMkLst>
          <pc:docMk/>
          <pc:sldMk cId="2874062438" sldId="265"/>
        </pc:sldMkLst>
        <pc:spChg chg="mod">
          <ac:chgData name="Dr.Waseem Abdelaziz" userId="3c52fb92c24d8a89" providerId="LiveId" clId="{AF89F10D-F94A-4048-8C0B-DD836975CDAA}" dt="2025-06-13T17:49:06.984" v="220" actId="14100"/>
          <ac:spMkLst>
            <pc:docMk/>
            <pc:sldMk cId="2874062438" sldId="265"/>
            <ac:spMk id="2" creationId="{117ED7AF-7F28-49AD-9D38-0573C679683C}"/>
          </ac:spMkLst>
        </pc:spChg>
        <pc:spChg chg="mod">
          <ac:chgData name="Dr.Waseem Abdelaziz" userId="3c52fb92c24d8a89" providerId="LiveId" clId="{AF89F10D-F94A-4048-8C0B-DD836975CDAA}" dt="2025-06-13T17:49:03.067" v="219" actId="14100"/>
          <ac:spMkLst>
            <pc:docMk/>
            <pc:sldMk cId="2874062438" sldId="265"/>
            <ac:spMk id="3" creationId="{B34ADB8C-5E46-C528-998E-34D78649D5E5}"/>
          </ac:spMkLst>
        </pc:spChg>
      </pc:sldChg>
      <pc:sldChg chg="addSp delSp modSp new mod">
        <pc:chgData name="Dr.Waseem Abdelaziz" userId="3c52fb92c24d8a89" providerId="LiveId" clId="{AF89F10D-F94A-4048-8C0B-DD836975CDAA}" dt="2025-06-13T18:07:56.388" v="264" actId="14100"/>
        <pc:sldMkLst>
          <pc:docMk/>
          <pc:sldMk cId="1137944145" sldId="266"/>
        </pc:sldMkLst>
        <pc:spChg chg="mod">
          <ac:chgData name="Dr.Waseem Abdelaziz" userId="3c52fb92c24d8a89" providerId="LiveId" clId="{AF89F10D-F94A-4048-8C0B-DD836975CDAA}" dt="2025-06-13T18:05:58.643" v="247" actId="27636"/>
          <ac:spMkLst>
            <pc:docMk/>
            <pc:sldMk cId="1137944145" sldId="266"/>
            <ac:spMk id="2" creationId="{DCDAE37E-EF58-6D6F-B3BE-6C5B64590365}"/>
          </ac:spMkLst>
        </pc:spChg>
        <pc:spChg chg="del mod">
          <ac:chgData name="Dr.Waseem Abdelaziz" userId="3c52fb92c24d8a89" providerId="LiveId" clId="{AF89F10D-F94A-4048-8C0B-DD836975CDAA}" dt="2025-06-13T18:06:03.883" v="249"/>
          <ac:spMkLst>
            <pc:docMk/>
            <pc:sldMk cId="1137944145" sldId="266"/>
            <ac:spMk id="3" creationId="{F8370B7A-25DD-76CB-9F2A-EE3D3446C6FF}"/>
          </ac:spMkLst>
        </pc:spChg>
        <pc:picChg chg="add mod modCrop">
          <ac:chgData name="Dr.Waseem Abdelaziz" userId="3c52fb92c24d8a89" providerId="LiveId" clId="{AF89F10D-F94A-4048-8C0B-DD836975CDAA}" dt="2025-06-13T18:07:56.388" v="264" actId="14100"/>
          <ac:picMkLst>
            <pc:docMk/>
            <pc:sldMk cId="1137944145" sldId="266"/>
            <ac:picMk id="5" creationId="{E4A91A65-8FC3-1803-91FF-749478529111}"/>
          </ac:picMkLst>
        </pc:picChg>
      </pc:sldChg>
      <pc:sldChg chg="modSp new del mod">
        <pc:chgData name="Dr.Waseem Abdelaziz" userId="3c52fb92c24d8a89" providerId="LiveId" clId="{AF89F10D-F94A-4048-8C0B-DD836975CDAA}" dt="2025-06-13T18:02:42.980" v="244" actId="47"/>
        <pc:sldMkLst>
          <pc:docMk/>
          <pc:sldMk cId="2666668941" sldId="266"/>
        </pc:sldMkLst>
        <pc:spChg chg="mod">
          <ac:chgData name="Dr.Waseem Abdelaziz" userId="3c52fb92c24d8a89" providerId="LiveId" clId="{AF89F10D-F94A-4048-8C0B-DD836975CDAA}" dt="2025-06-13T18:02:30.066" v="240" actId="27636"/>
          <ac:spMkLst>
            <pc:docMk/>
            <pc:sldMk cId="2666668941" sldId="266"/>
            <ac:spMk id="2" creationId="{D546D50A-134E-094A-2754-26AED31AB8B8}"/>
          </ac:spMkLst>
        </pc:spChg>
        <pc:spChg chg="mod">
          <ac:chgData name="Dr.Waseem Abdelaziz" userId="3c52fb92c24d8a89" providerId="LiveId" clId="{AF89F10D-F94A-4048-8C0B-DD836975CDAA}" dt="2025-06-13T18:02:41.185" v="243" actId="5793"/>
          <ac:spMkLst>
            <pc:docMk/>
            <pc:sldMk cId="2666668941" sldId="266"/>
            <ac:spMk id="3" creationId="{A67549ED-48BE-22E6-CDC0-B76E0E354453}"/>
          </ac:spMkLst>
        </pc:spChg>
      </pc:sldChg>
      <pc:sldChg chg="addSp delSp modSp new mod">
        <pc:chgData name="Dr.Waseem Abdelaziz" userId="3c52fb92c24d8a89" providerId="LiveId" clId="{AF89F10D-F94A-4048-8C0B-DD836975CDAA}" dt="2025-06-14T13:10:05.570" v="2711"/>
        <pc:sldMkLst>
          <pc:docMk/>
          <pc:sldMk cId="2654356781" sldId="267"/>
        </pc:sldMkLst>
        <pc:spChg chg="mod">
          <ac:chgData name="Dr.Waseem Abdelaziz" userId="3c52fb92c24d8a89" providerId="LiveId" clId="{AF89F10D-F94A-4048-8C0B-DD836975CDAA}" dt="2025-06-13T18:09:47.583" v="267" actId="27636"/>
          <ac:spMkLst>
            <pc:docMk/>
            <pc:sldMk cId="2654356781" sldId="267"/>
            <ac:spMk id="2" creationId="{1BFDE10E-7462-16CF-6FFF-F9B118AA05A1}"/>
          </ac:spMkLst>
        </pc:spChg>
        <pc:spChg chg="del mod">
          <ac:chgData name="Dr.Waseem Abdelaziz" userId="3c52fb92c24d8a89" providerId="LiveId" clId="{AF89F10D-F94A-4048-8C0B-DD836975CDAA}" dt="2025-06-13T18:09:53.355" v="269"/>
          <ac:spMkLst>
            <pc:docMk/>
            <pc:sldMk cId="2654356781" sldId="267"/>
            <ac:spMk id="3" creationId="{BB33189A-1441-C90C-6B47-E96BAC99D9AA}"/>
          </ac:spMkLst>
        </pc:spChg>
        <pc:picChg chg="add mod modCrop">
          <ac:chgData name="Dr.Waseem Abdelaziz" userId="3c52fb92c24d8a89" providerId="LiveId" clId="{AF89F10D-F94A-4048-8C0B-DD836975CDAA}" dt="2025-06-14T13:10:05.570" v="2711"/>
          <ac:picMkLst>
            <pc:docMk/>
            <pc:sldMk cId="2654356781" sldId="267"/>
            <ac:picMk id="5" creationId="{932DA975-307D-6374-5567-52095FC68F6C}"/>
          </ac:picMkLst>
        </pc:picChg>
      </pc:sldChg>
      <pc:sldChg chg="modSp new mod">
        <pc:chgData name="Dr.Waseem Abdelaziz" userId="3c52fb92c24d8a89" providerId="LiveId" clId="{AF89F10D-F94A-4048-8C0B-DD836975CDAA}" dt="2025-06-13T19:44:36.333" v="311" actId="20577"/>
        <pc:sldMkLst>
          <pc:docMk/>
          <pc:sldMk cId="4156797433" sldId="268"/>
        </pc:sldMkLst>
        <pc:spChg chg="mod">
          <ac:chgData name="Dr.Waseem Abdelaziz" userId="3c52fb92c24d8a89" providerId="LiveId" clId="{AF89F10D-F94A-4048-8C0B-DD836975CDAA}" dt="2025-06-13T19:44:36.333" v="311" actId="20577"/>
          <ac:spMkLst>
            <pc:docMk/>
            <pc:sldMk cId="4156797433" sldId="268"/>
            <ac:spMk id="2" creationId="{D50096CE-AE6D-6A20-36D6-73797EA692BB}"/>
          </ac:spMkLst>
        </pc:spChg>
        <pc:spChg chg="mod">
          <ac:chgData name="Dr.Waseem Abdelaziz" userId="3c52fb92c24d8a89" providerId="LiveId" clId="{AF89F10D-F94A-4048-8C0B-DD836975CDAA}" dt="2025-06-13T18:20:15.002" v="309" actId="5793"/>
          <ac:spMkLst>
            <pc:docMk/>
            <pc:sldMk cId="4156797433" sldId="268"/>
            <ac:spMk id="3" creationId="{D505F901-1D0E-2B71-B653-732EFAE7AFEA}"/>
          </ac:spMkLst>
        </pc:spChg>
      </pc:sldChg>
      <pc:sldChg chg="modSp new mod">
        <pc:chgData name="Dr.Waseem Abdelaziz" userId="3c52fb92c24d8a89" providerId="LiveId" clId="{AF89F10D-F94A-4048-8C0B-DD836975CDAA}" dt="2025-06-13T19:49:55.901" v="353" actId="313"/>
        <pc:sldMkLst>
          <pc:docMk/>
          <pc:sldMk cId="1388508772" sldId="269"/>
        </pc:sldMkLst>
        <pc:spChg chg="mod">
          <ac:chgData name="Dr.Waseem Abdelaziz" userId="3c52fb92c24d8a89" providerId="LiveId" clId="{AF89F10D-F94A-4048-8C0B-DD836975CDAA}" dt="2025-06-13T19:45:43.708" v="314" actId="27636"/>
          <ac:spMkLst>
            <pc:docMk/>
            <pc:sldMk cId="1388508772" sldId="269"/>
            <ac:spMk id="2" creationId="{52DACEF7-E93E-EC15-9669-AD2AABC2A2FE}"/>
          </ac:spMkLst>
        </pc:spChg>
        <pc:spChg chg="mod">
          <ac:chgData name="Dr.Waseem Abdelaziz" userId="3c52fb92c24d8a89" providerId="LiveId" clId="{AF89F10D-F94A-4048-8C0B-DD836975CDAA}" dt="2025-06-13T19:49:55.901" v="353" actId="313"/>
          <ac:spMkLst>
            <pc:docMk/>
            <pc:sldMk cId="1388508772" sldId="269"/>
            <ac:spMk id="3" creationId="{C1BC9C4C-51F7-DF13-5EAB-65E02B59330F}"/>
          </ac:spMkLst>
        </pc:spChg>
      </pc:sldChg>
      <pc:sldChg chg="addSp delSp modSp new mod">
        <pc:chgData name="Dr.Waseem Abdelaziz" userId="3c52fb92c24d8a89" providerId="LiveId" clId="{AF89F10D-F94A-4048-8C0B-DD836975CDAA}" dt="2025-06-13T19:55:53.500" v="374"/>
        <pc:sldMkLst>
          <pc:docMk/>
          <pc:sldMk cId="198943395" sldId="270"/>
        </pc:sldMkLst>
        <pc:spChg chg="del">
          <ac:chgData name="Dr.Waseem Abdelaziz" userId="3c52fb92c24d8a89" providerId="LiveId" clId="{AF89F10D-F94A-4048-8C0B-DD836975CDAA}" dt="2025-06-13T19:54:40.637" v="365"/>
          <ac:spMkLst>
            <pc:docMk/>
            <pc:sldMk cId="198943395" sldId="270"/>
            <ac:spMk id="3" creationId="{68684226-9697-DA0D-FED0-F5FE25C82884}"/>
          </ac:spMkLst>
        </pc:spChg>
        <pc:picChg chg="add mod modCrop">
          <ac:chgData name="Dr.Waseem Abdelaziz" userId="3c52fb92c24d8a89" providerId="LiveId" clId="{AF89F10D-F94A-4048-8C0B-DD836975CDAA}" dt="2025-06-13T19:55:53.500" v="374"/>
          <ac:picMkLst>
            <pc:docMk/>
            <pc:sldMk cId="198943395" sldId="270"/>
            <ac:picMk id="5" creationId="{41B67CBB-0CE3-A119-99B6-153605FF73B5}"/>
          </ac:picMkLst>
        </pc:picChg>
      </pc:sldChg>
      <pc:sldChg chg="modSp new mod">
        <pc:chgData name="Dr.Waseem Abdelaziz" userId="3c52fb92c24d8a89" providerId="LiveId" clId="{AF89F10D-F94A-4048-8C0B-DD836975CDAA}" dt="2025-06-13T20:00:51.625" v="412" actId="313"/>
        <pc:sldMkLst>
          <pc:docMk/>
          <pc:sldMk cId="366132270" sldId="271"/>
        </pc:sldMkLst>
        <pc:spChg chg="mod">
          <ac:chgData name="Dr.Waseem Abdelaziz" userId="3c52fb92c24d8a89" providerId="LiveId" clId="{AF89F10D-F94A-4048-8C0B-DD836975CDAA}" dt="2025-06-13T19:58:02.853" v="383" actId="255"/>
          <ac:spMkLst>
            <pc:docMk/>
            <pc:sldMk cId="366132270" sldId="271"/>
            <ac:spMk id="2" creationId="{04BC9FC2-447E-BCC0-8F4A-88DE38215B4C}"/>
          </ac:spMkLst>
        </pc:spChg>
        <pc:spChg chg="mod">
          <ac:chgData name="Dr.Waseem Abdelaziz" userId="3c52fb92c24d8a89" providerId="LiveId" clId="{AF89F10D-F94A-4048-8C0B-DD836975CDAA}" dt="2025-06-13T20:00:51.625" v="412" actId="313"/>
          <ac:spMkLst>
            <pc:docMk/>
            <pc:sldMk cId="366132270" sldId="271"/>
            <ac:spMk id="3" creationId="{62AE0372-8A5E-EBAA-EDD4-DDCA26134265}"/>
          </ac:spMkLst>
        </pc:spChg>
      </pc:sldChg>
      <pc:sldChg chg="modSp new mod">
        <pc:chgData name="Dr.Waseem Abdelaziz" userId="3c52fb92c24d8a89" providerId="LiveId" clId="{AF89F10D-F94A-4048-8C0B-DD836975CDAA}" dt="2025-06-13T20:06:48.068" v="503" actId="13926"/>
        <pc:sldMkLst>
          <pc:docMk/>
          <pc:sldMk cId="4292579546" sldId="272"/>
        </pc:sldMkLst>
        <pc:spChg chg="mod">
          <ac:chgData name="Dr.Waseem Abdelaziz" userId="3c52fb92c24d8a89" providerId="LiveId" clId="{AF89F10D-F94A-4048-8C0B-DD836975CDAA}" dt="2025-06-13T20:03:23.661" v="428" actId="255"/>
          <ac:spMkLst>
            <pc:docMk/>
            <pc:sldMk cId="4292579546" sldId="272"/>
            <ac:spMk id="2" creationId="{38C842F0-A9CC-AD2D-A297-E568B94AC1E2}"/>
          </ac:spMkLst>
        </pc:spChg>
        <pc:spChg chg="mod">
          <ac:chgData name="Dr.Waseem Abdelaziz" userId="3c52fb92c24d8a89" providerId="LiveId" clId="{AF89F10D-F94A-4048-8C0B-DD836975CDAA}" dt="2025-06-13T20:06:48.068" v="503" actId="13926"/>
          <ac:spMkLst>
            <pc:docMk/>
            <pc:sldMk cId="4292579546" sldId="272"/>
            <ac:spMk id="3" creationId="{02FCB9B7-E206-4BDE-3BA5-264AC14BA919}"/>
          </ac:spMkLst>
        </pc:spChg>
      </pc:sldChg>
      <pc:sldChg chg="modSp new mod">
        <pc:chgData name="Dr.Waseem Abdelaziz" userId="3c52fb92c24d8a89" providerId="LiveId" clId="{AF89F10D-F94A-4048-8C0B-DD836975CDAA}" dt="2025-06-13T20:11:54.467" v="592" actId="20577"/>
        <pc:sldMkLst>
          <pc:docMk/>
          <pc:sldMk cId="1484122920" sldId="273"/>
        </pc:sldMkLst>
        <pc:spChg chg="mod">
          <ac:chgData name="Dr.Waseem Abdelaziz" userId="3c52fb92c24d8a89" providerId="LiveId" clId="{AF89F10D-F94A-4048-8C0B-DD836975CDAA}" dt="2025-06-13T20:02:51.064" v="422" actId="27636"/>
          <ac:spMkLst>
            <pc:docMk/>
            <pc:sldMk cId="1484122920" sldId="273"/>
            <ac:spMk id="2" creationId="{26681661-B5FD-F00B-11B1-C38477AB56ED}"/>
          </ac:spMkLst>
        </pc:spChg>
        <pc:spChg chg="mod">
          <ac:chgData name="Dr.Waseem Abdelaziz" userId="3c52fb92c24d8a89" providerId="LiveId" clId="{AF89F10D-F94A-4048-8C0B-DD836975CDAA}" dt="2025-06-13T20:11:54.467" v="592" actId="20577"/>
          <ac:spMkLst>
            <pc:docMk/>
            <pc:sldMk cId="1484122920" sldId="273"/>
            <ac:spMk id="3" creationId="{D149B281-23EE-4B8D-A1F2-56DC6B0C3D85}"/>
          </ac:spMkLst>
        </pc:spChg>
      </pc:sldChg>
      <pc:sldChg chg="addSp delSp modSp new mod">
        <pc:chgData name="Dr.Waseem Abdelaziz" userId="3c52fb92c24d8a89" providerId="LiveId" clId="{AF89F10D-F94A-4048-8C0B-DD836975CDAA}" dt="2025-06-13T20:14:09.152" v="603" actId="14100"/>
        <pc:sldMkLst>
          <pc:docMk/>
          <pc:sldMk cId="3274516040" sldId="274"/>
        </pc:sldMkLst>
        <pc:spChg chg="del">
          <ac:chgData name="Dr.Waseem Abdelaziz" userId="3c52fb92c24d8a89" providerId="LiveId" clId="{AF89F10D-F94A-4048-8C0B-DD836975CDAA}" dt="2025-06-13T20:13:23.831" v="594"/>
          <ac:spMkLst>
            <pc:docMk/>
            <pc:sldMk cId="3274516040" sldId="274"/>
            <ac:spMk id="3" creationId="{DB2DEA72-82EA-A647-5874-0DA462E743F1}"/>
          </ac:spMkLst>
        </pc:spChg>
        <pc:picChg chg="add mod modCrop">
          <ac:chgData name="Dr.Waseem Abdelaziz" userId="3c52fb92c24d8a89" providerId="LiveId" clId="{AF89F10D-F94A-4048-8C0B-DD836975CDAA}" dt="2025-06-13T20:14:09.152" v="603" actId="14100"/>
          <ac:picMkLst>
            <pc:docMk/>
            <pc:sldMk cId="3274516040" sldId="274"/>
            <ac:picMk id="5" creationId="{FFE6D2A6-E7B3-67E9-C847-96A41F703DE2}"/>
          </ac:picMkLst>
        </pc:picChg>
      </pc:sldChg>
      <pc:sldChg chg="modSp new mod">
        <pc:chgData name="Dr.Waseem Abdelaziz" userId="3c52fb92c24d8a89" providerId="LiveId" clId="{AF89F10D-F94A-4048-8C0B-DD836975CDAA}" dt="2025-06-13T20:18:28.941" v="638" actId="14100"/>
        <pc:sldMkLst>
          <pc:docMk/>
          <pc:sldMk cId="3345076842" sldId="275"/>
        </pc:sldMkLst>
        <pc:spChg chg="mod">
          <ac:chgData name="Dr.Waseem Abdelaziz" userId="3c52fb92c24d8a89" providerId="LiveId" clId="{AF89F10D-F94A-4048-8C0B-DD836975CDAA}" dt="2025-06-13T20:16:26.035" v="612" actId="20577"/>
          <ac:spMkLst>
            <pc:docMk/>
            <pc:sldMk cId="3345076842" sldId="275"/>
            <ac:spMk id="2" creationId="{6CD71FC8-0BA2-7AB6-48A0-48D3767C537D}"/>
          </ac:spMkLst>
        </pc:spChg>
        <pc:spChg chg="mod">
          <ac:chgData name="Dr.Waseem Abdelaziz" userId="3c52fb92c24d8a89" providerId="LiveId" clId="{AF89F10D-F94A-4048-8C0B-DD836975CDAA}" dt="2025-06-13T20:18:28.941" v="638" actId="14100"/>
          <ac:spMkLst>
            <pc:docMk/>
            <pc:sldMk cId="3345076842" sldId="275"/>
            <ac:spMk id="3" creationId="{0C4176FC-0592-A51A-31BD-C6E1CC73C1C9}"/>
          </ac:spMkLst>
        </pc:spChg>
      </pc:sldChg>
      <pc:sldChg chg="modSp new mod">
        <pc:chgData name="Dr.Waseem Abdelaziz" userId="3c52fb92c24d8a89" providerId="LiveId" clId="{AF89F10D-F94A-4048-8C0B-DD836975CDAA}" dt="2025-06-13T20:27:59.673" v="726" actId="33524"/>
        <pc:sldMkLst>
          <pc:docMk/>
          <pc:sldMk cId="192070264" sldId="276"/>
        </pc:sldMkLst>
        <pc:spChg chg="mod">
          <ac:chgData name="Dr.Waseem Abdelaziz" userId="3c52fb92c24d8a89" providerId="LiveId" clId="{AF89F10D-F94A-4048-8C0B-DD836975CDAA}" dt="2025-06-13T20:20:02.348" v="646" actId="255"/>
          <ac:spMkLst>
            <pc:docMk/>
            <pc:sldMk cId="192070264" sldId="276"/>
            <ac:spMk id="2" creationId="{ABF6D3C7-76EB-7971-5222-CF5762693F33}"/>
          </ac:spMkLst>
        </pc:spChg>
        <pc:spChg chg="mod">
          <ac:chgData name="Dr.Waseem Abdelaziz" userId="3c52fb92c24d8a89" providerId="LiveId" clId="{AF89F10D-F94A-4048-8C0B-DD836975CDAA}" dt="2025-06-13T20:27:59.673" v="726" actId="33524"/>
          <ac:spMkLst>
            <pc:docMk/>
            <pc:sldMk cId="192070264" sldId="276"/>
            <ac:spMk id="3" creationId="{F039436F-065D-08CB-C37C-F19E1040256C}"/>
          </ac:spMkLst>
        </pc:spChg>
      </pc:sldChg>
      <pc:sldChg chg="modSp new mod">
        <pc:chgData name="Dr.Waseem Abdelaziz" userId="3c52fb92c24d8a89" providerId="LiveId" clId="{AF89F10D-F94A-4048-8C0B-DD836975CDAA}" dt="2025-06-13T20:29:42.612" v="752" actId="5793"/>
        <pc:sldMkLst>
          <pc:docMk/>
          <pc:sldMk cId="661480404" sldId="277"/>
        </pc:sldMkLst>
        <pc:spChg chg="mod">
          <ac:chgData name="Dr.Waseem Abdelaziz" userId="3c52fb92c24d8a89" providerId="LiveId" clId="{AF89F10D-F94A-4048-8C0B-DD836975CDAA}" dt="2025-06-13T20:28:34.806" v="729" actId="27636"/>
          <ac:spMkLst>
            <pc:docMk/>
            <pc:sldMk cId="661480404" sldId="277"/>
            <ac:spMk id="2" creationId="{F5D56DBE-C643-04C7-EF8D-CC3A781B057B}"/>
          </ac:spMkLst>
        </pc:spChg>
        <pc:spChg chg="mod">
          <ac:chgData name="Dr.Waseem Abdelaziz" userId="3c52fb92c24d8a89" providerId="LiveId" clId="{AF89F10D-F94A-4048-8C0B-DD836975CDAA}" dt="2025-06-13T20:29:42.612" v="752" actId="5793"/>
          <ac:spMkLst>
            <pc:docMk/>
            <pc:sldMk cId="661480404" sldId="277"/>
            <ac:spMk id="3" creationId="{9BDE15F7-5704-3387-0BBE-C20FF18C79FC}"/>
          </ac:spMkLst>
        </pc:spChg>
      </pc:sldChg>
      <pc:sldChg chg="modSp new mod">
        <pc:chgData name="Dr.Waseem Abdelaziz" userId="3c52fb92c24d8a89" providerId="LiveId" clId="{AF89F10D-F94A-4048-8C0B-DD836975CDAA}" dt="2025-06-13T21:02:10.354" v="844" actId="20577"/>
        <pc:sldMkLst>
          <pc:docMk/>
          <pc:sldMk cId="319114989" sldId="278"/>
        </pc:sldMkLst>
        <pc:spChg chg="mod">
          <ac:chgData name="Dr.Waseem Abdelaziz" userId="3c52fb92c24d8a89" providerId="LiveId" clId="{AF89F10D-F94A-4048-8C0B-DD836975CDAA}" dt="2025-06-13T20:30:52.739" v="755" actId="27636"/>
          <ac:spMkLst>
            <pc:docMk/>
            <pc:sldMk cId="319114989" sldId="278"/>
            <ac:spMk id="2" creationId="{DA3E4433-A10A-5DD3-C671-65807748C9EE}"/>
          </ac:spMkLst>
        </pc:spChg>
        <pc:spChg chg="mod">
          <ac:chgData name="Dr.Waseem Abdelaziz" userId="3c52fb92c24d8a89" providerId="LiveId" clId="{AF89F10D-F94A-4048-8C0B-DD836975CDAA}" dt="2025-06-13T21:02:10.354" v="844" actId="20577"/>
          <ac:spMkLst>
            <pc:docMk/>
            <pc:sldMk cId="319114989" sldId="278"/>
            <ac:spMk id="3" creationId="{588E1928-CA0C-1B78-6F89-D9E65F336039}"/>
          </ac:spMkLst>
        </pc:spChg>
      </pc:sldChg>
      <pc:sldChg chg="modSp new mod">
        <pc:chgData name="Dr.Waseem Abdelaziz" userId="3c52fb92c24d8a89" providerId="LiveId" clId="{AF89F10D-F94A-4048-8C0B-DD836975CDAA}" dt="2025-06-13T22:11:15.859" v="1024" actId="20577"/>
        <pc:sldMkLst>
          <pc:docMk/>
          <pc:sldMk cId="2920980463" sldId="279"/>
        </pc:sldMkLst>
        <pc:spChg chg="mod">
          <ac:chgData name="Dr.Waseem Abdelaziz" userId="3c52fb92c24d8a89" providerId="LiveId" clId="{AF89F10D-F94A-4048-8C0B-DD836975CDAA}" dt="2025-06-13T20:33:07.865" v="766" actId="27636"/>
          <ac:spMkLst>
            <pc:docMk/>
            <pc:sldMk cId="2920980463" sldId="279"/>
            <ac:spMk id="2" creationId="{0550685F-D1BF-1193-7989-D6F219188EBE}"/>
          </ac:spMkLst>
        </pc:spChg>
        <pc:spChg chg="mod">
          <ac:chgData name="Dr.Waseem Abdelaziz" userId="3c52fb92c24d8a89" providerId="LiveId" clId="{AF89F10D-F94A-4048-8C0B-DD836975CDAA}" dt="2025-06-13T22:11:15.859" v="1024" actId="20577"/>
          <ac:spMkLst>
            <pc:docMk/>
            <pc:sldMk cId="2920980463" sldId="279"/>
            <ac:spMk id="3" creationId="{791CD6E4-F093-5B59-EB59-C01D68119CC9}"/>
          </ac:spMkLst>
        </pc:spChg>
      </pc:sldChg>
      <pc:sldChg chg="modSp new mod">
        <pc:chgData name="Dr.Waseem Abdelaziz" userId="3c52fb92c24d8a89" providerId="LiveId" clId="{AF89F10D-F94A-4048-8C0B-DD836975CDAA}" dt="2025-06-13T22:10:12.276" v="1019" actId="27636"/>
        <pc:sldMkLst>
          <pc:docMk/>
          <pc:sldMk cId="3344358915" sldId="280"/>
        </pc:sldMkLst>
        <pc:spChg chg="mod">
          <ac:chgData name="Dr.Waseem Abdelaziz" userId="3c52fb92c24d8a89" providerId="LiveId" clId="{AF89F10D-F94A-4048-8C0B-DD836975CDAA}" dt="2025-06-13T21:03:50.374" v="847" actId="27636"/>
          <ac:spMkLst>
            <pc:docMk/>
            <pc:sldMk cId="3344358915" sldId="280"/>
            <ac:spMk id="2" creationId="{E628E160-CAE6-BA07-418B-09F03F13963E}"/>
          </ac:spMkLst>
        </pc:spChg>
        <pc:spChg chg="mod">
          <ac:chgData name="Dr.Waseem Abdelaziz" userId="3c52fb92c24d8a89" providerId="LiveId" clId="{AF89F10D-F94A-4048-8C0B-DD836975CDAA}" dt="2025-06-13T22:10:12.276" v="1019" actId="27636"/>
          <ac:spMkLst>
            <pc:docMk/>
            <pc:sldMk cId="3344358915" sldId="280"/>
            <ac:spMk id="3" creationId="{7BF10A52-2595-AD50-D59E-3334BCCCAF04}"/>
          </ac:spMkLst>
        </pc:spChg>
      </pc:sldChg>
      <pc:sldChg chg="modSp new mod">
        <pc:chgData name="Dr.Waseem Abdelaziz" userId="3c52fb92c24d8a89" providerId="LiveId" clId="{AF89F10D-F94A-4048-8C0B-DD836975CDAA}" dt="2025-06-13T22:08:42.912" v="1009" actId="5793"/>
        <pc:sldMkLst>
          <pc:docMk/>
          <pc:sldMk cId="3820103563" sldId="281"/>
        </pc:sldMkLst>
        <pc:spChg chg="mod">
          <ac:chgData name="Dr.Waseem Abdelaziz" userId="3c52fb92c24d8a89" providerId="LiveId" clId="{AF89F10D-F94A-4048-8C0B-DD836975CDAA}" dt="2025-06-13T21:04:32.934" v="853" actId="27636"/>
          <ac:spMkLst>
            <pc:docMk/>
            <pc:sldMk cId="3820103563" sldId="281"/>
            <ac:spMk id="2" creationId="{EDDBB914-A777-B653-F7C3-963EC7BFA6F5}"/>
          </ac:spMkLst>
        </pc:spChg>
        <pc:spChg chg="mod">
          <ac:chgData name="Dr.Waseem Abdelaziz" userId="3c52fb92c24d8a89" providerId="LiveId" clId="{AF89F10D-F94A-4048-8C0B-DD836975CDAA}" dt="2025-06-13T22:08:42.912" v="1009" actId="5793"/>
          <ac:spMkLst>
            <pc:docMk/>
            <pc:sldMk cId="3820103563" sldId="281"/>
            <ac:spMk id="3" creationId="{C9903D24-B788-AC41-26EA-3DEA73304306}"/>
          </ac:spMkLst>
        </pc:spChg>
      </pc:sldChg>
      <pc:sldChg chg="addSp delSp modSp new mod">
        <pc:chgData name="Dr.Waseem Abdelaziz" userId="3c52fb92c24d8a89" providerId="LiveId" clId="{AF89F10D-F94A-4048-8C0B-DD836975CDAA}" dt="2025-06-13T21:06:56.376" v="872" actId="14100"/>
        <pc:sldMkLst>
          <pc:docMk/>
          <pc:sldMk cId="3140582590" sldId="282"/>
        </pc:sldMkLst>
        <pc:spChg chg="mod">
          <ac:chgData name="Dr.Waseem Abdelaziz" userId="3c52fb92c24d8a89" providerId="LiveId" clId="{AF89F10D-F94A-4048-8C0B-DD836975CDAA}" dt="2025-06-13T21:05:01.542" v="858" actId="27636"/>
          <ac:spMkLst>
            <pc:docMk/>
            <pc:sldMk cId="3140582590" sldId="282"/>
            <ac:spMk id="2" creationId="{76C3DACF-BE8F-599B-2FFF-D10A226584F3}"/>
          </ac:spMkLst>
        </pc:spChg>
        <pc:spChg chg="del mod">
          <ac:chgData name="Dr.Waseem Abdelaziz" userId="3c52fb92c24d8a89" providerId="LiveId" clId="{AF89F10D-F94A-4048-8C0B-DD836975CDAA}" dt="2025-06-13T21:05:39.342" v="860"/>
          <ac:spMkLst>
            <pc:docMk/>
            <pc:sldMk cId="3140582590" sldId="282"/>
            <ac:spMk id="3" creationId="{A7D1D1B6-4C89-A2A1-F1D6-8632ABABF136}"/>
          </ac:spMkLst>
        </pc:spChg>
        <pc:picChg chg="add mod modCrop">
          <ac:chgData name="Dr.Waseem Abdelaziz" userId="3c52fb92c24d8a89" providerId="LiveId" clId="{AF89F10D-F94A-4048-8C0B-DD836975CDAA}" dt="2025-06-13T21:06:56.376" v="872" actId="14100"/>
          <ac:picMkLst>
            <pc:docMk/>
            <pc:sldMk cId="3140582590" sldId="282"/>
            <ac:picMk id="5" creationId="{62D9E733-B231-7DE0-ACCB-188F1D69CB9A}"/>
          </ac:picMkLst>
        </pc:picChg>
      </pc:sldChg>
      <pc:sldChg chg="modSp new mod">
        <pc:chgData name="Dr.Waseem Abdelaziz" userId="3c52fb92c24d8a89" providerId="LiveId" clId="{AF89F10D-F94A-4048-8C0B-DD836975CDAA}" dt="2025-06-13T22:10:49.452" v="1021" actId="20577"/>
        <pc:sldMkLst>
          <pc:docMk/>
          <pc:sldMk cId="3599066533" sldId="283"/>
        </pc:sldMkLst>
        <pc:spChg chg="mod">
          <ac:chgData name="Dr.Waseem Abdelaziz" userId="3c52fb92c24d8a89" providerId="LiveId" clId="{AF89F10D-F94A-4048-8C0B-DD836975CDAA}" dt="2025-06-13T21:07:51.749" v="875" actId="27636"/>
          <ac:spMkLst>
            <pc:docMk/>
            <pc:sldMk cId="3599066533" sldId="283"/>
            <ac:spMk id="2" creationId="{B372F6E6-E1E9-0832-8D1F-90D68D46A146}"/>
          </ac:spMkLst>
        </pc:spChg>
        <pc:spChg chg="mod">
          <ac:chgData name="Dr.Waseem Abdelaziz" userId="3c52fb92c24d8a89" providerId="LiveId" clId="{AF89F10D-F94A-4048-8C0B-DD836975CDAA}" dt="2025-06-13T22:10:49.452" v="1021" actId="20577"/>
          <ac:spMkLst>
            <pc:docMk/>
            <pc:sldMk cId="3599066533" sldId="283"/>
            <ac:spMk id="3" creationId="{577E0882-39BD-13BC-62B7-9CCE29760AA2}"/>
          </ac:spMkLst>
        </pc:spChg>
      </pc:sldChg>
      <pc:sldChg chg="addSp delSp modSp new mod">
        <pc:chgData name="Dr.Waseem Abdelaziz" userId="3c52fb92c24d8a89" providerId="LiveId" clId="{AF89F10D-F94A-4048-8C0B-DD836975CDAA}" dt="2025-06-13T21:09:44.172" v="892" actId="14100"/>
        <pc:sldMkLst>
          <pc:docMk/>
          <pc:sldMk cId="2525390920" sldId="284"/>
        </pc:sldMkLst>
        <pc:spChg chg="del">
          <ac:chgData name="Dr.Waseem Abdelaziz" userId="3c52fb92c24d8a89" providerId="LiveId" clId="{AF89F10D-F94A-4048-8C0B-DD836975CDAA}" dt="2025-06-13T21:08:58.544" v="882"/>
          <ac:spMkLst>
            <pc:docMk/>
            <pc:sldMk cId="2525390920" sldId="284"/>
            <ac:spMk id="3" creationId="{0AC3592A-491F-416A-2C6D-1E634F1E5715}"/>
          </ac:spMkLst>
        </pc:spChg>
        <pc:picChg chg="add mod modCrop">
          <ac:chgData name="Dr.Waseem Abdelaziz" userId="3c52fb92c24d8a89" providerId="LiveId" clId="{AF89F10D-F94A-4048-8C0B-DD836975CDAA}" dt="2025-06-13T21:09:44.172" v="892" actId="14100"/>
          <ac:picMkLst>
            <pc:docMk/>
            <pc:sldMk cId="2525390920" sldId="284"/>
            <ac:picMk id="5" creationId="{38B175F8-B015-0AF5-79E4-5A0889809E2E}"/>
          </ac:picMkLst>
        </pc:picChg>
      </pc:sldChg>
      <pc:sldChg chg="addSp delSp modSp new mod">
        <pc:chgData name="Dr.Waseem Abdelaziz" userId="3c52fb92c24d8a89" providerId="LiveId" clId="{AF89F10D-F94A-4048-8C0B-DD836975CDAA}" dt="2025-06-13T21:54:50.374" v="903" actId="14100"/>
        <pc:sldMkLst>
          <pc:docMk/>
          <pc:sldMk cId="8152248" sldId="285"/>
        </pc:sldMkLst>
        <pc:spChg chg="del">
          <ac:chgData name="Dr.Waseem Abdelaziz" userId="3c52fb92c24d8a89" providerId="LiveId" clId="{AF89F10D-F94A-4048-8C0B-DD836975CDAA}" dt="2025-06-13T21:54:09.596" v="894"/>
          <ac:spMkLst>
            <pc:docMk/>
            <pc:sldMk cId="8152248" sldId="285"/>
            <ac:spMk id="3" creationId="{EE792204-FAD6-FE51-751B-490625609966}"/>
          </ac:spMkLst>
        </pc:spChg>
        <pc:picChg chg="add mod modCrop">
          <ac:chgData name="Dr.Waseem Abdelaziz" userId="3c52fb92c24d8a89" providerId="LiveId" clId="{AF89F10D-F94A-4048-8C0B-DD836975CDAA}" dt="2025-06-13T21:54:50.374" v="903" actId="14100"/>
          <ac:picMkLst>
            <pc:docMk/>
            <pc:sldMk cId="8152248" sldId="285"/>
            <ac:picMk id="5" creationId="{DBFF9789-B7C4-23F9-8EA7-6C3C40389DFF}"/>
          </ac:picMkLst>
        </pc:picChg>
      </pc:sldChg>
      <pc:sldChg chg="modSp new del mod">
        <pc:chgData name="Dr.Waseem Abdelaziz" userId="3c52fb92c24d8a89" providerId="LiveId" clId="{AF89F10D-F94A-4048-8C0B-DD836975CDAA}" dt="2025-06-13T21:55:41.091" v="911" actId="47"/>
        <pc:sldMkLst>
          <pc:docMk/>
          <pc:sldMk cId="1077039173" sldId="286"/>
        </pc:sldMkLst>
        <pc:spChg chg="mod">
          <ac:chgData name="Dr.Waseem Abdelaziz" userId="3c52fb92c24d8a89" providerId="LiveId" clId="{AF89F10D-F94A-4048-8C0B-DD836975CDAA}" dt="2025-06-13T21:55:36.371" v="910" actId="27636"/>
          <ac:spMkLst>
            <pc:docMk/>
            <pc:sldMk cId="1077039173" sldId="286"/>
            <ac:spMk id="3" creationId="{DC284CBA-0D01-4EA9-DE19-3536C0C409DA}"/>
          </ac:spMkLst>
        </pc:spChg>
      </pc:sldChg>
      <pc:sldChg chg="modSp new del mod">
        <pc:chgData name="Dr.Waseem Abdelaziz" userId="3c52fb92c24d8a89" providerId="LiveId" clId="{AF89F10D-F94A-4048-8C0B-DD836975CDAA}" dt="2025-06-13T21:55:20.451" v="907" actId="47"/>
        <pc:sldMkLst>
          <pc:docMk/>
          <pc:sldMk cId="1645143908" sldId="286"/>
        </pc:sldMkLst>
        <pc:spChg chg="mod">
          <ac:chgData name="Dr.Waseem Abdelaziz" userId="3c52fb92c24d8a89" providerId="LiveId" clId="{AF89F10D-F94A-4048-8C0B-DD836975CDAA}" dt="2025-06-13T21:55:14.375" v="906" actId="27636"/>
          <ac:spMkLst>
            <pc:docMk/>
            <pc:sldMk cId="1645143908" sldId="286"/>
            <ac:spMk id="3" creationId="{83730BF4-3355-62D4-7C07-74AD24B5574D}"/>
          </ac:spMkLst>
        </pc:spChg>
      </pc:sldChg>
      <pc:sldChg chg="addSp delSp modSp new mod">
        <pc:chgData name="Dr.Waseem Abdelaziz" userId="3c52fb92c24d8a89" providerId="LiveId" clId="{AF89F10D-F94A-4048-8C0B-DD836975CDAA}" dt="2025-06-13T21:56:46.166" v="922" actId="14100"/>
        <pc:sldMkLst>
          <pc:docMk/>
          <pc:sldMk cId="3855694232" sldId="286"/>
        </pc:sldMkLst>
        <pc:spChg chg="del">
          <ac:chgData name="Dr.Waseem Abdelaziz" userId="3c52fb92c24d8a89" providerId="LiveId" clId="{AF89F10D-F94A-4048-8C0B-DD836975CDAA}" dt="2025-06-13T21:56:14.612" v="913"/>
          <ac:spMkLst>
            <pc:docMk/>
            <pc:sldMk cId="3855694232" sldId="286"/>
            <ac:spMk id="3" creationId="{CCF4F6FF-8365-9C29-E8C5-EC90CED55D8E}"/>
          </ac:spMkLst>
        </pc:spChg>
        <pc:picChg chg="add mod modCrop">
          <ac:chgData name="Dr.Waseem Abdelaziz" userId="3c52fb92c24d8a89" providerId="LiveId" clId="{AF89F10D-F94A-4048-8C0B-DD836975CDAA}" dt="2025-06-13T21:56:46.166" v="922" actId="14100"/>
          <ac:picMkLst>
            <pc:docMk/>
            <pc:sldMk cId="3855694232" sldId="286"/>
            <ac:picMk id="5" creationId="{AE5487F2-4C2C-54E8-E71D-E4236A912E00}"/>
          </ac:picMkLst>
        </pc:picChg>
      </pc:sldChg>
      <pc:sldChg chg="modSp new mod">
        <pc:chgData name="Dr.Waseem Abdelaziz" userId="3c52fb92c24d8a89" providerId="LiveId" clId="{AF89F10D-F94A-4048-8C0B-DD836975CDAA}" dt="2025-06-13T22:11:42.859" v="1026" actId="20577"/>
        <pc:sldMkLst>
          <pc:docMk/>
          <pc:sldMk cId="3360756527" sldId="287"/>
        </pc:sldMkLst>
        <pc:spChg chg="mod">
          <ac:chgData name="Dr.Waseem Abdelaziz" userId="3c52fb92c24d8a89" providerId="LiveId" clId="{AF89F10D-F94A-4048-8C0B-DD836975CDAA}" dt="2025-06-13T21:57:11.901" v="925" actId="27636"/>
          <ac:spMkLst>
            <pc:docMk/>
            <pc:sldMk cId="3360756527" sldId="287"/>
            <ac:spMk id="2" creationId="{88DB9C76-2080-3628-2618-D046BF1A116F}"/>
          </ac:spMkLst>
        </pc:spChg>
        <pc:spChg chg="mod">
          <ac:chgData name="Dr.Waseem Abdelaziz" userId="3c52fb92c24d8a89" providerId="LiveId" clId="{AF89F10D-F94A-4048-8C0B-DD836975CDAA}" dt="2025-06-13T22:11:42.859" v="1026" actId="20577"/>
          <ac:spMkLst>
            <pc:docMk/>
            <pc:sldMk cId="3360756527" sldId="287"/>
            <ac:spMk id="3" creationId="{12888C89-7B6B-3CFE-579E-5A572D1B2F22}"/>
          </ac:spMkLst>
        </pc:spChg>
      </pc:sldChg>
      <pc:sldChg chg="modSp new mod">
        <pc:chgData name="Dr.Waseem Abdelaziz" userId="3c52fb92c24d8a89" providerId="LiveId" clId="{AF89F10D-F94A-4048-8C0B-DD836975CDAA}" dt="2025-06-13T22:04:34.702" v="979" actId="27636"/>
        <pc:sldMkLst>
          <pc:docMk/>
          <pc:sldMk cId="1070727059" sldId="288"/>
        </pc:sldMkLst>
        <pc:spChg chg="mod">
          <ac:chgData name="Dr.Waseem Abdelaziz" userId="3c52fb92c24d8a89" providerId="LiveId" clId="{AF89F10D-F94A-4048-8C0B-DD836975CDAA}" dt="2025-06-13T22:03:25.365" v="966" actId="2711"/>
          <ac:spMkLst>
            <pc:docMk/>
            <pc:sldMk cId="1070727059" sldId="288"/>
            <ac:spMk id="2" creationId="{15E8A70B-17AE-967B-11C7-613C6534594E}"/>
          </ac:spMkLst>
        </pc:spChg>
        <pc:spChg chg="mod">
          <ac:chgData name="Dr.Waseem Abdelaziz" userId="3c52fb92c24d8a89" providerId="LiveId" clId="{AF89F10D-F94A-4048-8C0B-DD836975CDAA}" dt="2025-06-13T22:04:34.702" v="979" actId="27636"/>
          <ac:spMkLst>
            <pc:docMk/>
            <pc:sldMk cId="1070727059" sldId="288"/>
            <ac:spMk id="3" creationId="{F834D59E-0ABD-8269-FCC4-27515DE3B98C}"/>
          </ac:spMkLst>
        </pc:spChg>
      </pc:sldChg>
      <pc:sldChg chg="modSp new mod">
        <pc:chgData name="Dr.Waseem Abdelaziz" userId="3c52fb92c24d8a89" providerId="LiveId" clId="{AF89F10D-F94A-4048-8C0B-DD836975CDAA}" dt="2025-06-13T22:05:07.749" v="984" actId="207"/>
        <pc:sldMkLst>
          <pc:docMk/>
          <pc:sldMk cId="2097489839" sldId="289"/>
        </pc:sldMkLst>
        <pc:spChg chg="mod">
          <ac:chgData name="Dr.Waseem Abdelaziz" userId="3c52fb92c24d8a89" providerId="LiveId" clId="{AF89F10D-F94A-4048-8C0B-DD836975CDAA}" dt="2025-06-13T21:58:46.596" v="934" actId="27636"/>
          <ac:spMkLst>
            <pc:docMk/>
            <pc:sldMk cId="2097489839" sldId="289"/>
            <ac:spMk id="2" creationId="{31C635D3-03DB-C996-576C-6D751FC97B58}"/>
          </ac:spMkLst>
        </pc:spChg>
        <pc:spChg chg="mod">
          <ac:chgData name="Dr.Waseem Abdelaziz" userId="3c52fb92c24d8a89" providerId="LiveId" clId="{AF89F10D-F94A-4048-8C0B-DD836975CDAA}" dt="2025-06-13T22:05:07.749" v="984" actId="207"/>
          <ac:spMkLst>
            <pc:docMk/>
            <pc:sldMk cId="2097489839" sldId="289"/>
            <ac:spMk id="3" creationId="{988A9D41-E0AB-19D6-86C1-15476164936A}"/>
          </ac:spMkLst>
        </pc:spChg>
      </pc:sldChg>
      <pc:sldChg chg="addSp delSp modSp new mod">
        <pc:chgData name="Dr.Waseem Abdelaziz" userId="3c52fb92c24d8a89" providerId="LiveId" clId="{AF89F10D-F94A-4048-8C0B-DD836975CDAA}" dt="2025-06-13T22:02:05.927" v="956" actId="255"/>
        <pc:sldMkLst>
          <pc:docMk/>
          <pc:sldMk cId="691485587" sldId="290"/>
        </pc:sldMkLst>
        <pc:spChg chg="mod">
          <ac:chgData name="Dr.Waseem Abdelaziz" userId="3c52fb92c24d8a89" providerId="LiveId" clId="{AF89F10D-F94A-4048-8C0B-DD836975CDAA}" dt="2025-06-13T22:02:05.927" v="956" actId="255"/>
          <ac:spMkLst>
            <pc:docMk/>
            <pc:sldMk cId="691485587" sldId="290"/>
            <ac:spMk id="2" creationId="{53D6A6A4-2AB2-1932-9A92-5B964DC59084}"/>
          </ac:spMkLst>
        </pc:spChg>
        <pc:spChg chg="del">
          <ac:chgData name="Dr.Waseem Abdelaziz" userId="3c52fb92c24d8a89" providerId="LiveId" clId="{AF89F10D-F94A-4048-8C0B-DD836975CDAA}" dt="2025-06-13T22:00:28.684" v="939" actId="22"/>
          <ac:spMkLst>
            <pc:docMk/>
            <pc:sldMk cId="691485587" sldId="290"/>
            <ac:spMk id="3" creationId="{BA94990C-D621-500A-E59F-5902D4ACA5FC}"/>
          </ac:spMkLst>
        </pc:spChg>
        <pc:picChg chg="add mod ord">
          <ac:chgData name="Dr.Waseem Abdelaziz" userId="3c52fb92c24d8a89" providerId="LiveId" clId="{AF89F10D-F94A-4048-8C0B-DD836975CDAA}" dt="2025-06-13T22:01:23.203" v="951" actId="14100"/>
          <ac:picMkLst>
            <pc:docMk/>
            <pc:sldMk cId="691485587" sldId="290"/>
            <ac:picMk id="5" creationId="{5D6468CF-11A4-A202-A18B-518FA2F99E0C}"/>
          </ac:picMkLst>
        </pc:picChg>
        <pc:picChg chg="add mod">
          <ac:chgData name="Dr.Waseem Abdelaziz" userId="3c52fb92c24d8a89" providerId="LiveId" clId="{AF89F10D-F94A-4048-8C0B-DD836975CDAA}" dt="2025-06-13T22:01:27.389" v="952" actId="14100"/>
          <ac:picMkLst>
            <pc:docMk/>
            <pc:sldMk cId="691485587" sldId="290"/>
            <ac:picMk id="7" creationId="{DB61254B-9603-2176-96E5-175F3A1D8F80}"/>
          </ac:picMkLst>
        </pc:picChg>
      </pc:sldChg>
      <pc:sldChg chg="modSp new mod">
        <pc:chgData name="Dr.Waseem Abdelaziz" userId="3c52fb92c24d8a89" providerId="LiveId" clId="{AF89F10D-F94A-4048-8C0B-DD836975CDAA}" dt="2025-06-13T22:15:05.945" v="1060" actId="207"/>
        <pc:sldMkLst>
          <pc:docMk/>
          <pc:sldMk cId="119565283" sldId="291"/>
        </pc:sldMkLst>
        <pc:spChg chg="mod">
          <ac:chgData name="Dr.Waseem Abdelaziz" userId="3c52fb92c24d8a89" providerId="LiveId" clId="{AF89F10D-F94A-4048-8C0B-DD836975CDAA}" dt="2025-06-13T22:12:32.427" v="1029" actId="27636"/>
          <ac:spMkLst>
            <pc:docMk/>
            <pc:sldMk cId="119565283" sldId="291"/>
            <ac:spMk id="2" creationId="{FE62E1CB-D659-298B-9A1B-000F94DD2B3E}"/>
          </ac:spMkLst>
        </pc:spChg>
        <pc:spChg chg="mod">
          <ac:chgData name="Dr.Waseem Abdelaziz" userId="3c52fb92c24d8a89" providerId="LiveId" clId="{AF89F10D-F94A-4048-8C0B-DD836975CDAA}" dt="2025-06-13T22:15:05.945" v="1060" actId="207"/>
          <ac:spMkLst>
            <pc:docMk/>
            <pc:sldMk cId="119565283" sldId="291"/>
            <ac:spMk id="3" creationId="{6F22A2DE-4049-4F80-D9E8-336085181750}"/>
          </ac:spMkLst>
        </pc:spChg>
      </pc:sldChg>
      <pc:sldChg chg="modSp new mod">
        <pc:chgData name="Dr.Waseem Abdelaziz" userId="3c52fb92c24d8a89" providerId="LiveId" clId="{AF89F10D-F94A-4048-8C0B-DD836975CDAA}" dt="2025-06-13T22:17:28.001" v="1076" actId="20577"/>
        <pc:sldMkLst>
          <pc:docMk/>
          <pc:sldMk cId="2574000905" sldId="292"/>
        </pc:sldMkLst>
        <pc:spChg chg="mod">
          <ac:chgData name="Dr.Waseem Abdelaziz" userId="3c52fb92c24d8a89" providerId="LiveId" clId="{AF89F10D-F94A-4048-8C0B-DD836975CDAA}" dt="2025-06-13T22:16:14.504" v="1063" actId="27636"/>
          <ac:spMkLst>
            <pc:docMk/>
            <pc:sldMk cId="2574000905" sldId="292"/>
            <ac:spMk id="2" creationId="{DDBCD12F-1429-6104-155D-58A684036F5F}"/>
          </ac:spMkLst>
        </pc:spChg>
        <pc:spChg chg="mod">
          <ac:chgData name="Dr.Waseem Abdelaziz" userId="3c52fb92c24d8a89" providerId="LiveId" clId="{AF89F10D-F94A-4048-8C0B-DD836975CDAA}" dt="2025-06-13T22:17:28.001" v="1076" actId="20577"/>
          <ac:spMkLst>
            <pc:docMk/>
            <pc:sldMk cId="2574000905" sldId="292"/>
            <ac:spMk id="3" creationId="{E54CE5A0-94DB-9278-E7B1-CA989E2ABC3A}"/>
          </ac:spMkLst>
        </pc:spChg>
      </pc:sldChg>
      <pc:sldChg chg="modSp new mod">
        <pc:chgData name="Dr.Waseem Abdelaziz" userId="3c52fb92c24d8a89" providerId="LiveId" clId="{AF89F10D-F94A-4048-8C0B-DD836975CDAA}" dt="2025-06-13T22:20:16.226" v="1091" actId="20577"/>
        <pc:sldMkLst>
          <pc:docMk/>
          <pc:sldMk cId="307363881" sldId="293"/>
        </pc:sldMkLst>
        <pc:spChg chg="mod">
          <ac:chgData name="Dr.Waseem Abdelaziz" userId="3c52fb92c24d8a89" providerId="LiveId" clId="{AF89F10D-F94A-4048-8C0B-DD836975CDAA}" dt="2025-06-13T22:18:34.188" v="1079" actId="27636"/>
          <ac:spMkLst>
            <pc:docMk/>
            <pc:sldMk cId="307363881" sldId="293"/>
            <ac:spMk id="2" creationId="{69C44B2A-C39F-B627-D2A8-A3AF44BD4948}"/>
          </ac:spMkLst>
        </pc:spChg>
        <pc:spChg chg="mod">
          <ac:chgData name="Dr.Waseem Abdelaziz" userId="3c52fb92c24d8a89" providerId="LiveId" clId="{AF89F10D-F94A-4048-8C0B-DD836975CDAA}" dt="2025-06-13T22:20:16.226" v="1091" actId="20577"/>
          <ac:spMkLst>
            <pc:docMk/>
            <pc:sldMk cId="307363881" sldId="293"/>
            <ac:spMk id="3" creationId="{D643D60D-657B-D502-7C56-8E3E27DEAE38}"/>
          </ac:spMkLst>
        </pc:spChg>
      </pc:sldChg>
      <pc:sldChg chg="modSp new mod">
        <pc:chgData name="Dr.Waseem Abdelaziz" userId="3c52fb92c24d8a89" providerId="LiveId" clId="{AF89F10D-F94A-4048-8C0B-DD836975CDAA}" dt="2025-06-13T22:24:18.216" v="1118" actId="5793"/>
        <pc:sldMkLst>
          <pc:docMk/>
          <pc:sldMk cId="1135876385" sldId="294"/>
        </pc:sldMkLst>
        <pc:spChg chg="mod">
          <ac:chgData name="Dr.Waseem Abdelaziz" userId="3c52fb92c24d8a89" providerId="LiveId" clId="{AF89F10D-F94A-4048-8C0B-DD836975CDAA}" dt="2025-06-13T22:21:02.009" v="1094" actId="27636"/>
          <ac:spMkLst>
            <pc:docMk/>
            <pc:sldMk cId="1135876385" sldId="294"/>
            <ac:spMk id="2" creationId="{3B911A95-6BC6-9E17-2E9F-BE90E8E12571}"/>
          </ac:spMkLst>
        </pc:spChg>
        <pc:spChg chg="mod">
          <ac:chgData name="Dr.Waseem Abdelaziz" userId="3c52fb92c24d8a89" providerId="LiveId" clId="{AF89F10D-F94A-4048-8C0B-DD836975CDAA}" dt="2025-06-13T22:24:18.216" v="1118" actId="5793"/>
          <ac:spMkLst>
            <pc:docMk/>
            <pc:sldMk cId="1135876385" sldId="294"/>
            <ac:spMk id="3" creationId="{1E18B684-74C7-04FF-B597-CA91324C9DBF}"/>
          </ac:spMkLst>
        </pc:spChg>
      </pc:sldChg>
      <pc:sldChg chg="addSp delSp modSp new mod">
        <pc:chgData name="Dr.Waseem Abdelaziz" userId="3c52fb92c24d8a89" providerId="LiveId" clId="{AF89F10D-F94A-4048-8C0B-DD836975CDAA}" dt="2025-06-13T22:25:00.102" v="1124" actId="14100"/>
        <pc:sldMkLst>
          <pc:docMk/>
          <pc:sldMk cId="1262215317" sldId="295"/>
        </pc:sldMkLst>
        <pc:spChg chg="del">
          <ac:chgData name="Dr.Waseem Abdelaziz" userId="3c52fb92c24d8a89" providerId="LiveId" clId="{AF89F10D-F94A-4048-8C0B-DD836975CDAA}" dt="2025-06-13T22:24:40.786" v="1120" actId="22"/>
          <ac:spMkLst>
            <pc:docMk/>
            <pc:sldMk cId="1262215317" sldId="295"/>
            <ac:spMk id="3" creationId="{04ED1B5A-A734-BE53-38FD-AFB805C2A704}"/>
          </ac:spMkLst>
        </pc:spChg>
        <pc:picChg chg="add mod ord">
          <ac:chgData name="Dr.Waseem Abdelaziz" userId="3c52fb92c24d8a89" providerId="LiveId" clId="{AF89F10D-F94A-4048-8C0B-DD836975CDAA}" dt="2025-06-13T22:25:00.102" v="1124" actId="14100"/>
          <ac:picMkLst>
            <pc:docMk/>
            <pc:sldMk cId="1262215317" sldId="295"/>
            <ac:picMk id="5" creationId="{A36D5DF0-84F4-419F-F903-D9F9886F755C}"/>
          </ac:picMkLst>
        </pc:picChg>
      </pc:sldChg>
      <pc:sldChg chg="addSp delSp modSp new mod">
        <pc:chgData name="Dr.Waseem Abdelaziz" userId="3c52fb92c24d8a89" providerId="LiveId" clId="{AF89F10D-F94A-4048-8C0B-DD836975CDAA}" dt="2025-06-13T22:25:38.123" v="1130" actId="14100"/>
        <pc:sldMkLst>
          <pc:docMk/>
          <pc:sldMk cId="3456197015" sldId="296"/>
        </pc:sldMkLst>
        <pc:spChg chg="del">
          <ac:chgData name="Dr.Waseem Abdelaziz" userId="3c52fb92c24d8a89" providerId="LiveId" clId="{AF89F10D-F94A-4048-8C0B-DD836975CDAA}" dt="2025-06-13T22:25:24.446" v="1126" actId="22"/>
          <ac:spMkLst>
            <pc:docMk/>
            <pc:sldMk cId="3456197015" sldId="296"/>
            <ac:spMk id="3" creationId="{E9317072-D0CC-8BA7-A9D8-D05FBD092CFB}"/>
          </ac:spMkLst>
        </pc:spChg>
        <pc:picChg chg="add mod ord">
          <ac:chgData name="Dr.Waseem Abdelaziz" userId="3c52fb92c24d8a89" providerId="LiveId" clId="{AF89F10D-F94A-4048-8C0B-DD836975CDAA}" dt="2025-06-13T22:25:38.123" v="1130" actId="14100"/>
          <ac:picMkLst>
            <pc:docMk/>
            <pc:sldMk cId="3456197015" sldId="296"/>
            <ac:picMk id="5" creationId="{56D27E4A-BA70-E73A-DA03-4F30D0E8E808}"/>
          </ac:picMkLst>
        </pc:picChg>
      </pc:sldChg>
      <pc:sldChg chg="modSp new mod">
        <pc:chgData name="Dr.Waseem Abdelaziz" userId="3c52fb92c24d8a89" providerId="LiveId" clId="{AF89F10D-F94A-4048-8C0B-DD836975CDAA}" dt="2025-06-13T22:27:18.664" v="1148" actId="207"/>
        <pc:sldMkLst>
          <pc:docMk/>
          <pc:sldMk cId="3555134962" sldId="297"/>
        </pc:sldMkLst>
        <pc:spChg chg="mod">
          <ac:chgData name="Dr.Waseem Abdelaziz" userId="3c52fb92c24d8a89" providerId="LiveId" clId="{AF89F10D-F94A-4048-8C0B-DD836975CDAA}" dt="2025-06-13T22:26:13.736" v="1133" actId="27636"/>
          <ac:spMkLst>
            <pc:docMk/>
            <pc:sldMk cId="3555134962" sldId="297"/>
            <ac:spMk id="2" creationId="{2C3D5757-1880-3338-F915-AF610A928511}"/>
          </ac:spMkLst>
        </pc:spChg>
        <pc:spChg chg="mod">
          <ac:chgData name="Dr.Waseem Abdelaziz" userId="3c52fb92c24d8a89" providerId="LiveId" clId="{AF89F10D-F94A-4048-8C0B-DD836975CDAA}" dt="2025-06-13T22:27:18.664" v="1148" actId="207"/>
          <ac:spMkLst>
            <pc:docMk/>
            <pc:sldMk cId="3555134962" sldId="297"/>
            <ac:spMk id="3" creationId="{1E731FEE-04F7-E75C-5A45-8808DFFB7F89}"/>
          </ac:spMkLst>
        </pc:spChg>
      </pc:sldChg>
      <pc:sldChg chg="modSp new mod">
        <pc:chgData name="Dr.Waseem Abdelaziz" userId="3c52fb92c24d8a89" providerId="LiveId" clId="{AF89F10D-F94A-4048-8C0B-DD836975CDAA}" dt="2025-06-13T22:29:15.703" v="1172" actId="20577"/>
        <pc:sldMkLst>
          <pc:docMk/>
          <pc:sldMk cId="1624548710" sldId="298"/>
        </pc:sldMkLst>
        <pc:spChg chg="mod">
          <ac:chgData name="Dr.Waseem Abdelaziz" userId="3c52fb92c24d8a89" providerId="LiveId" clId="{AF89F10D-F94A-4048-8C0B-DD836975CDAA}" dt="2025-06-13T22:27:57.141" v="1151" actId="27636"/>
          <ac:spMkLst>
            <pc:docMk/>
            <pc:sldMk cId="1624548710" sldId="298"/>
            <ac:spMk id="2" creationId="{268D4703-FE9B-C7D6-D751-07C0BFCE088C}"/>
          </ac:spMkLst>
        </pc:spChg>
        <pc:spChg chg="mod">
          <ac:chgData name="Dr.Waseem Abdelaziz" userId="3c52fb92c24d8a89" providerId="LiveId" clId="{AF89F10D-F94A-4048-8C0B-DD836975CDAA}" dt="2025-06-13T22:29:15.703" v="1172" actId="20577"/>
          <ac:spMkLst>
            <pc:docMk/>
            <pc:sldMk cId="1624548710" sldId="298"/>
            <ac:spMk id="3" creationId="{5F468BD9-17CD-EE5B-9FEB-66DF2EB94E64}"/>
          </ac:spMkLst>
        </pc:spChg>
      </pc:sldChg>
      <pc:sldChg chg="modSp new mod">
        <pc:chgData name="Dr.Waseem Abdelaziz" userId="3c52fb92c24d8a89" providerId="LiveId" clId="{AF89F10D-F94A-4048-8C0B-DD836975CDAA}" dt="2025-06-13T22:36:41.835" v="1212" actId="27636"/>
        <pc:sldMkLst>
          <pc:docMk/>
          <pc:sldMk cId="3665680904" sldId="299"/>
        </pc:sldMkLst>
        <pc:spChg chg="mod">
          <ac:chgData name="Dr.Waseem Abdelaziz" userId="3c52fb92c24d8a89" providerId="LiveId" clId="{AF89F10D-F94A-4048-8C0B-DD836975CDAA}" dt="2025-06-13T22:32:53.062" v="1181" actId="255"/>
          <ac:spMkLst>
            <pc:docMk/>
            <pc:sldMk cId="3665680904" sldId="299"/>
            <ac:spMk id="2" creationId="{16063A7F-F95D-F62A-193A-B949A7C8C677}"/>
          </ac:spMkLst>
        </pc:spChg>
        <pc:spChg chg="mod">
          <ac:chgData name="Dr.Waseem Abdelaziz" userId="3c52fb92c24d8a89" providerId="LiveId" clId="{AF89F10D-F94A-4048-8C0B-DD836975CDAA}" dt="2025-06-13T22:36:41.835" v="1212" actId="27636"/>
          <ac:spMkLst>
            <pc:docMk/>
            <pc:sldMk cId="3665680904" sldId="299"/>
            <ac:spMk id="3" creationId="{52072713-2DD7-359E-75DF-5D27740D408F}"/>
          </ac:spMkLst>
        </pc:spChg>
      </pc:sldChg>
      <pc:sldChg chg="modSp new mod">
        <pc:chgData name="Dr.Waseem Abdelaziz" userId="3c52fb92c24d8a89" providerId="LiveId" clId="{AF89F10D-F94A-4048-8C0B-DD836975CDAA}" dt="2025-06-13T22:45:50.575" v="1254" actId="14100"/>
        <pc:sldMkLst>
          <pc:docMk/>
          <pc:sldMk cId="879664318" sldId="300"/>
        </pc:sldMkLst>
        <pc:spChg chg="mod">
          <ac:chgData name="Dr.Waseem Abdelaziz" userId="3c52fb92c24d8a89" providerId="LiveId" clId="{AF89F10D-F94A-4048-8C0B-DD836975CDAA}" dt="2025-06-13T22:45:21.555" v="1252" actId="14100"/>
          <ac:spMkLst>
            <pc:docMk/>
            <pc:sldMk cId="879664318" sldId="300"/>
            <ac:spMk id="2" creationId="{35D87F32-6D97-277D-AA66-99F9416C127C}"/>
          </ac:spMkLst>
        </pc:spChg>
        <pc:spChg chg="mod">
          <ac:chgData name="Dr.Waseem Abdelaziz" userId="3c52fb92c24d8a89" providerId="LiveId" clId="{AF89F10D-F94A-4048-8C0B-DD836975CDAA}" dt="2025-06-13T22:45:50.575" v="1254" actId="14100"/>
          <ac:spMkLst>
            <pc:docMk/>
            <pc:sldMk cId="879664318" sldId="300"/>
            <ac:spMk id="3" creationId="{99BD0222-7FAB-F40E-1174-0FAA9959EA9A}"/>
          </ac:spMkLst>
        </pc:spChg>
      </pc:sldChg>
      <pc:sldChg chg="modSp new del mod">
        <pc:chgData name="Dr.Waseem Abdelaziz" userId="3c52fb92c24d8a89" providerId="LiveId" clId="{AF89F10D-F94A-4048-8C0B-DD836975CDAA}" dt="2025-06-13T22:37:50.509" v="1219" actId="47"/>
        <pc:sldMkLst>
          <pc:docMk/>
          <pc:sldMk cId="3366837690" sldId="300"/>
        </pc:sldMkLst>
        <pc:spChg chg="mod">
          <ac:chgData name="Dr.Waseem Abdelaziz" userId="3c52fb92c24d8a89" providerId="LiveId" clId="{AF89F10D-F94A-4048-8C0B-DD836975CDAA}" dt="2025-06-13T22:37:17.775" v="1215" actId="27636"/>
          <ac:spMkLst>
            <pc:docMk/>
            <pc:sldMk cId="3366837690" sldId="300"/>
            <ac:spMk id="2" creationId="{0EE88FCB-553A-979B-7A96-EE7A367EB1F8}"/>
          </ac:spMkLst>
        </pc:spChg>
        <pc:spChg chg="mod">
          <ac:chgData name="Dr.Waseem Abdelaziz" userId="3c52fb92c24d8a89" providerId="LiveId" clId="{AF89F10D-F94A-4048-8C0B-DD836975CDAA}" dt="2025-06-13T22:37:37.262" v="1218"/>
          <ac:spMkLst>
            <pc:docMk/>
            <pc:sldMk cId="3366837690" sldId="300"/>
            <ac:spMk id="3" creationId="{88AF70F5-682C-2562-7CF7-677178D0BCCB}"/>
          </ac:spMkLst>
        </pc:spChg>
      </pc:sldChg>
      <pc:sldChg chg="addSp delSp modSp new mod">
        <pc:chgData name="Dr.Waseem Abdelaziz" userId="3c52fb92c24d8a89" providerId="LiveId" clId="{AF89F10D-F94A-4048-8C0B-DD836975CDAA}" dt="2025-06-13T22:47:43.805" v="1266"/>
        <pc:sldMkLst>
          <pc:docMk/>
          <pc:sldMk cId="3653403305" sldId="301"/>
        </pc:sldMkLst>
        <pc:spChg chg="del">
          <ac:chgData name="Dr.Waseem Abdelaziz" userId="3c52fb92c24d8a89" providerId="LiveId" clId="{AF89F10D-F94A-4048-8C0B-DD836975CDAA}" dt="2025-06-13T22:47:01.918" v="1256"/>
          <ac:spMkLst>
            <pc:docMk/>
            <pc:sldMk cId="3653403305" sldId="301"/>
            <ac:spMk id="3" creationId="{E6F58749-9B2F-1CA3-09E6-0254D341735B}"/>
          </ac:spMkLst>
        </pc:spChg>
        <pc:picChg chg="add mod modCrop">
          <ac:chgData name="Dr.Waseem Abdelaziz" userId="3c52fb92c24d8a89" providerId="LiveId" clId="{AF89F10D-F94A-4048-8C0B-DD836975CDAA}" dt="2025-06-13T22:47:43.805" v="1266"/>
          <ac:picMkLst>
            <pc:docMk/>
            <pc:sldMk cId="3653403305" sldId="301"/>
            <ac:picMk id="5" creationId="{E79E9197-AA51-2E44-22B3-08F8341F945C}"/>
          </ac:picMkLst>
        </pc:picChg>
      </pc:sldChg>
      <pc:sldChg chg="new del">
        <pc:chgData name="Dr.Waseem Abdelaziz" userId="3c52fb92c24d8a89" providerId="LiveId" clId="{AF89F10D-F94A-4048-8C0B-DD836975CDAA}" dt="2025-06-13T22:41:19.997" v="1229" actId="47"/>
        <pc:sldMkLst>
          <pc:docMk/>
          <pc:sldMk cId="3832805960" sldId="301"/>
        </pc:sldMkLst>
      </pc:sldChg>
      <pc:sldChg chg="modSp new mod">
        <pc:chgData name="Dr.Waseem Abdelaziz" userId="3c52fb92c24d8a89" providerId="LiveId" clId="{AF89F10D-F94A-4048-8C0B-DD836975CDAA}" dt="2025-06-14T11:02:15.858" v="1624" actId="5793"/>
        <pc:sldMkLst>
          <pc:docMk/>
          <pc:sldMk cId="4024556916" sldId="302"/>
        </pc:sldMkLst>
        <pc:spChg chg="mod">
          <ac:chgData name="Dr.Waseem Abdelaziz" userId="3c52fb92c24d8a89" providerId="LiveId" clId="{AF89F10D-F94A-4048-8C0B-DD836975CDAA}" dt="2025-06-13T22:49:08.720" v="1269" actId="27636"/>
          <ac:spMkLst>
            <pc:docMk/>
            <pc:sldMk cId="4024556916" sldId="302"/>
            <ac:spMk id="2" creationId="{5558B4D0-3BF9-622B-3DB9-11319D282D7B}"/>
          </ac:spMkLst>
        </pc:spChg>
        <pc:spChg chg="mod">
          <ac:chgData name="Dr.Waseem Abdelaziz" userId="3c52fb92c24d8a89" providerId="LiveId" clId="{AF89F10D-F94A-4048-8C0B-DD836975CDAA}" dt="2025-06-14T11:02:15.858" v="1624" actId="5793"/>
          <ac:spMkLst>
            <pc:docMk/>
            <pc:sldMk cId="4024556916" sldId="302"/>
            <ac:spMk id="3" creationId="{8E23CF75-7C0C-0EA4-681A-80906F691FFC}"/>
          </ac:spMkLst>
        </pc:spChg>
      </pc:sldChg>
      <pc:sldChg chg="modSp new mod">
        <pc:chgData name="Dr.Waseem Abdelaziz" userId="3c52fb92c24d8a89" providerId="LiveId" clId="{AF89F10D-F94A-4048-8C0B-DD836975CDAA}" dt="2025-06-14T11:04:36.152" v="1647" actId="207"/>
        <pc:sldMkLst>
          <pc:docMk/>
          <pc:sldMk cId="1673349420" sldId="303"/>
        </pc:sldMkLst>
        <pc:spChg chg="mod">
          <ac:chgData name="Dr.Waseem Abdelaziz" userId="3c52fb92c24d8a89" providerId="LiveId" clId="{AF89F10D-F94A-4048-8C0B-DD836975CDAA}" dt="2025-06-13T22:49:45.375" v="1274" actId="27636"/>
          <ac:spMkLst>
            <pc:docMk/>
            <pc:sldMk cId="1673349420" sldId="303"/>
            <ac:spMk id="2" creationId="{F5B302F6-E45B-B7B8-3A84-8D2526AD17C5}"/>
          </ac:spMkLst>
        </pc:spChg>
        <pc:spChg chg="mod">
          <ac:chgData name="Dr.Waseem Abdelaziz" userId="3c52fb92c24d8a89" providerId="LiveId" clId="{AF89F10D-F94A-4048-8C0B-DD836975CDAA}" dt="2025-06-14T11:04:36.152" v="1647" actId="207"/>
          <ac:spMkLst>
            <pc:docMk/>
            <pc:sldMk cId="1673349420" sldId="303"/>
            <ac:spMk id="3" creationId="{E42FDC5D-2F54-C123-A912-B01029F1A3E6}"/>
          </ac:spMkLst>
        </pc:spChg>
      </pc:sldChg>
      <pc:sldChg chg="modSp new mod">
        <pc:chgData name="Dr.Waseem Abdelaziz" userId="3c52fb92c24d8a89" providerId="LiveId" clId="{AF89F10D-F94A-4048-8C0B-DD836975CDAA}" dt="2025-06-14T11:07:51.079" v="1674" actId="5793"/>
        <pc:sldMkLst>
          <pc:docMk/>
          <pc:sldMk cId="2761061177" sldId="304"/>
        </pc:sldMkLst>
        <pc:spChg chg="mod">
          <ac:chgData name="Dr.Waseem Abdelaziz" userId="3c52fb92c24d8a89" providerId="LiveId" clId="{AF89F10D-F94A-4048-8C0B-DD836975CDAA}" dt="2025-06-13T22:50:56.251" v="1279" actId="27636"/>
          <ac:spMkLst>
            <pc:docMk/>
            <pc:sldMk cId="2761061177" sldId="304"/>
            <ac:spMk id="2" creationId="{D28082DE-2EEC-DC73-4115-DD975E974A02}"/>
          </ac:spMkLst>
        </pc:spChg>
        <pc:spChg chg="mod">
          <ac:chgData name="Dr.Waseem Abdelaziz" userId="3c52fb92c24d8a89" providerId="LiveId" clId="{AF89F10D-F94A-4048-8C0B-DD836975CDAA}" dt="2025-06-14T11:07:51.079" v="1674" actId="5793"/>
          <ac:spMkLst>
            <pc:docMk/>
            <pc:sldMk cId="2761061177" sldId="304"/>
            <ac:spMk id="3" creationId="{159B99DE-EEE0-2548-4651-8F6F2DDE10FE}"/>
          </ac:spMkLst>
        </pc:spChg>
      </pc:sldChg>
      <pc:sldChg chg="modSp new mod">
        <pc:chgData name="Dr.Waseem Abdelaziz" userId="3c52fb92c24d8a89" providerId="LiveId" clId="{AF89F10D-F94A-4048-8C0B-DD836975CDAA}" dt="2025-06-14T11:11:48.707" v="1713" actId="20577"/>
        <pc:sldMkLst>
          <pc:docMk/>
          <pc:sldMk cId="945796885" sldId="305"/>
        </pc:sldMkLst>
        <pc:spChg chg="mod">
          <ac:chgData name="Dr.Waseem Abdelaziz" userId="3c52fb92c24d8a89" providerId="LiveId" clId="{AF89F10D-F94A-4048-8C0B-DD836975CDAA}" dt="2025-06-13T22:51:51.989" v="1284" actId="27636"/>
          <ac:spMkLst>
            <pc:docMk/>
            <pc:sldMk cId="945796885" sldId="305"/>
            <ac:spMk id="2" creationId="{46BFCE23-C627-48F5-EA3F-7266295B7CD9}"/>
          </ac:spMkLst>
        </pc:spChg>
        <pc:spChg chg="mod">
          <ac:chgData name="Dr.Waseem Abdelaziz" userId="3c52fb92c24d8a89" providerId="LiveId" clId="{AF89F10D-F94A-4048-8C0B-DD836975CDAA}" dt="2025-06-14T11:11:48.707" v="1713" actId="20577"/>
          <ac:spMkLst>
            <pc:docMk/>
            <pc:sldMk cId="945796885" sldId="305"/>
            <ac:spMk id="3" creationId="{C23773D2-EB17-D4A5-3AC7-65D44D1531B3}"/>
          </ac:spMkLst>
        </pc:spChg>
      </pc:sldChg>
      <pc:sldChg chg="modSp new mod">
        <pc:chgData name="Dr.Waseem Abdelaziz" userId="3c52fb92c24d8a89" providerId="LiveId" clId="{AF89F10D-F94A-4048-8C0B-DD836975CDAA}" dt="2025-06-14T11:16:13.551" v="1791" actId="313"/>
        <pc:sldMkLst>
          <pc:docMk/>
          <pc:sldMk cId="2159422568" sldId="306"/>
        </pc:sldMkLst>
        <pc:spChg chg="mod">
          <ac:chgData name="Dr.Waseem Abdelaziz" userId="3c52fb92c24d8a89" providerId="LiveId" clId="{AF89F10D-F94A-4048-8C0B-DD836975CDAA}" dt="2025-06-13T22:52:33.022" v="1289" actId="27636"/>
          <ac:spMkLst>
            <pc:docMk/>
            <pc:sldMk cId="2159422568" sldId="306"/>
            <ac:spMk id="2" creationId="{ECCDF786-8E9F-F011-A3B5-DB9DA9F41C24}"/>
          </ac:spMkLst>
        </pc:spChg>
        <pc:spChg chg="mod">
          <ac:chgData name="Dr.Waseem Abdelaziz" userId="3c52fb92c24d8a89" providerId="LiveId" clId="{AF89F10D-F94A-4048-8C0B-DD836975CDAA}" dt="2025-06-14T11:16:13.551" v="1791" actId="313"/>
          <ac:spMkLst>
            <pc:docMk/>
            <pc:sldMk cId="2159422568" sldId="306"/>
            <ac:spMk id="3" creationId="{E82D0CE4-BC6D-7322-5B08-EF1DF0E4F904}"/>
          </ac:spMkLst>
        </pc:spChg>
      </pc:sldChg>
      <pc:sldChg chg="modSp new mod">
        <pc:chgData name="Dr.Waseem Abdelaziz" userId="3c52fb92c24d8a89" providerId="LiveId" clId="{AF89F10D-F94A-4048-8C0B-DD836975CDAA}" dt="2025-06-14T11:18:18.621" v="1813" actId="20577"/>
        <pc:sldMkLst>
          <pc:docMk/>
          <pc:sldMk cId="1581502140" sldId="307"/>
        </pc:sldMkLst>
        <pc:spChg chg="mod">
          <ac:chgData name="Dr.Waseem Abdelaziz" userId="3c52fb92c24d8a89" providerId="LiveId" clId="{AF89F10D-F94A-4048-8C0B-DD836975CDAA}" dt="2025-06-13T22:53:16.025" v="1294" actId="27636"/>
          <ac:spMkLst>
            <pc:docMk/>
            <pc:sldMk cId="1581502140" sldId="307"/>
            <ac:spMk id="2" creationId="{DD8DB127-D66E-DD15-6B06-579FE314BA20}"/>
          </ac:spMkLst>
        </pc:spChg>
        <pc:spChg chg="mod">
          <ac:chgData name="Dr.Waseem Abdelaziz" userId="3c52fb92c24d8a89" providerId="LiveId" clId="{AF89F10D-F94A-4048-8C0B-DD836975CDAA}" dt="2025-06-14T11:18:18.621" v="1813" actId="20577"/>
          <ac:spMkLst>
            <pc:docMk/>
            <pc:sldMk cId="1581502140" sldId="307"/>
            <ac:spMk id="3" creationId="{A31C9C83-74D3-12FA-9400-50A7BC9FC681}"/>
          </ac:spMkLst>
        </pc:spChg>
      </pc:sldChg>
      <pc:sldChg chg="modSp new mod">
        <pc:chgData name="Dr.Waseem Abdelaziz" userId="3c52fb92c24d8a89" providerId="LiveId" clId="{AF89F10D-F94A-4048-8C0B-DD836975CDAA}" dt="2025-06-14T11:22:31.468" v="1873" actId="20577"/>
        <pc:sldMkLst>
          <pc:docMk/>
          <pc:sldMk cId="2651139355" sldId="308"/>
        </pc:sldMkLst>
        <pc:spChg chg="mod">
          <ac:chgData name="Dr.Waseem Abdelaziz" userId="3c52fb92c24d8a89" providerId="LiveId" clId="{AF89F10D-F94A-4048-8C0B-DD836975CDAA}" dt="2025-06-13T22:53:55.718" v="1299" actId="27636"/>
          <ac:spMkLst>
            <pc:docMk/>
            <pc:sldMk cId="2651139355" sldId="308"/>
            <ac:spMk id="2" creationId="{17A0F7B7-1B9A-E579-664D-60CDEB144FDD}"/>
          </ac:spMkLst>
        </pc:spChg>
        <pc:spChg chg="mod">
          <ac:chgData name="Dr.Waseem Abdelaziz" userId="3c52fb92c24d8a89" providerId="LiveId" clId="{AF89F10D-F94A-4048-8C0B-DD836975CDAA}" dt="2025-06-14T11:22:31.468" v="1873" actId="20577"/>
          <ac:spMkLst>
            <pc:docMk/>
            <pc:sldMk cId="2651139355" sldId="308"/>
            <ac:spMk id="3" creationId="{39AD900B-DD97-24C1-4BB5-D3BF38641F4F}"/>
          </ac:spMkLst>
        </pc:spChg>
      </pc:sldChg>
      <pc:sldChg chg="modSp new del mod">
        <pc:chgData name="Dr.Waseem Abdelaziz" userId="3c52fb92c24d8a89" providerId="LiveId" clId="{AF89F10D-F94A-4048-8C0B-DD836975CDAA}" dt="2025-06-14T09:42:49.023" v="1417" actId="47"/>
        <pc:sldMkLst>
          <pc:docMk/>
          <pc:sldMk cId="1000581264" sldId="309"/>
        </pc:sldMkLst>
        <pc:spChg chg="mod">
          <ac:chgData name="Dr.Waseem Abdelaziz" userId="3c52fb92c24d8a89" providerId="LiveId" clId="{AF89F10D-F94A-4048-8C0B-DD836975CDAA}" dt="2025-06-13T22:55:00.592" v="1305" actId="27636"/>
          <ac:spMkLst>
            <pc:docMk/>
            <pc:sldMk cId="1000581264" sldId="309"/>
            <ac:spMk id="2" creationId="{5CE121E7-74E0-9031-A0F4-2021934418A2}"/>
          </ac:spMkLst>
        </pc:spChg>
        <pc:spChg chg="mod">
          <ac:chgData name="Dr.Waseem Abdelaziz" userId="3c52fb92c24d8a89" providerId="LiveId" clId="{AF89F10D-F94A-4048-8C0B-DD836975CDAA}" dt="2025-06-13T22:55:06.909" v="1307"/>
          <ac:spMkLst>
            <pc:docMk/>
            <pc:sldMk cId="1000581264" sldId="309"/>
            <ac:spMk id="3" creationId="{2FD7E947-7A61-96CC-3AB7-50A4433CF537}"/>
          </ac:spMkLst>
        </pc:spChg>
      </pc:sldChg>
      <pc:sldChg chg="modSp new del mod">
        <pc:chgData name="Dr.Waseem Abdelaziz" userId="3c52fb92c24d8a89" providerId="LiveId" clId="{AF89F10D-F94A-4048-8C0B-DD836975CDAA}" dt="2025-06-14T10:15:40.071" v="1424" actId="2696"/>
        <pc:sldMkLst>
          <pc:docMk/>
          <pc:sldMk cId="3024982841" sldId="310"/>
        </pc:sldMkLst>
        <pc:spChg chg="mod">
          <ac:chgData name="Dr.Waseem Abdelaziz" userId="3c52fb92c24d8a89" providerId="LiveId" clId="{AF89F10D-F94A-4048-8C0B-DD836975CDAA}" dt="2025-06-14T10:15:01.177" v="1422"/>
          <ac:spMkLst>
            <pc:docMk/>
            <pc:sldMk cId="3024982841" sldId="310"/>
            <ac:spMk id="2" creationId="{FA169139-8D3E-6D29-2DAE-B684DD2951FA}"/>
          </ac:spMkLst>
        </pc:spChg>
        <pc:spChg chg="mod">
          <ac:chgData name="Dr.Waseem Abdelaziz" userId="3c52fb92c24d8a89" providerId="LiveId" clId="{AF89F10D-F94A-4048-8C0B-DD836975CDAA}" dt="2025-06-14T10:14:55.037" v="1419" actId="27636"/>
          <ac:spMkLst>
            <pc:docMk/>
            <pc:sldMk cId="3024982841" sldId="310"/>
            <ac:spMk id="3" creationId="{E5BBAFD2-720D-A0A1-923F-1737614A734A}"/>
          </ac:spMkLst>
        </pc:spChg>
      </pc:sldChg>
      <pc:sldChg chg="modSp add mod">
        <pc:chgData name="Dr.Waseem Abdelaziz" userId="3c52fb92c24d8a89" providerId="LiveId" clId="{AF89F10D-F94A-4048-8C0B-DD836975CDAA}" dt="2025-06-14T11:25:55.148" v="1898" actId="207"/>
        <pc:sldMkLst>
          <pc:docMk/>
          <pc:sldMk cId="3766992415" sldId="310"/>
        </pc:sldMkLst>
        <pc:spChg chg="mod">
          <ac:chgData name="Dr.Waseem Abdelaziz" userId="3c52fb92c24d8a89" providerId="LiveId" clId="{AF89F10D-F94A-4048-8C0B-DD836975CDAA}" dt="2025-06-14T11:24:48.033" v="1892" actId="207"/>
          <ac:spMkLst>
            <pc:docMk/>
            <pc:sldMk cId="3766992415" sldId="310"/>
            <ac:spMk id="2" creationId="{FA169139-8D3E-6D29-2DAE-B684DD2951FA}"/>
          </ac:spMkLst>
        </pc:spChg>
        <pc:spChg chg="mod">
          <ac:chgData name="Dr.Waseem Abdelaziz" userId="3c52fb92c24d8a89" providerId="LiveId" clId="{AF89F10D-F94A-4048-8C0B-DD836975CDAA}" dt="2025-06-14T11:25:55.148" v="1898" actId="207"/>
          <ac:spMkLst>
            <pc:docMk/>
            <pc:sldMk cId="3766992415" sldId="310"/>
            <ac:spMk id="3" creationId="{E5BBAFD2-720D-A0A1-923F-1737614A734A}"/>
          </ac:spMkLst>
        </pc:spChg>
      </pc:sldChg>
      <pc:sldChg chg="modSp new mod">
        <pc:chgData name="Dr.Waseem Abdelaziz" userId="3c52fb92c24d8a89" providerId="LiveId" clId="{AF89F10D-F94A-4048-8C0B-DD836975CDAA}" dt="2025-06-14T11:24:20.391" v="1889" actId="207"/>
        <pc:sldMkLst>
          <pc:docMk/>
          <pc:sldMk cId="1511027381" sldId="311"/>
        </pc:sldMkLst>
        <pc:spChg chg="mod">
          <ac:chgData name="Dr.Waseem Abdelaziz" userId="3c52fb92c24d8a89" providerId="LiveId" clId="{AF89F10D-F94A-4048-8C0B-DD836975CDAA}" dt="2025-06-14T11:23:12.574" v="1876" actId="255"/>
          <ac:spMkLst>
            <pc:docMk/>
            <pc:sldMk cId="1511027381" sldId="311"/>
            <ac:spMk id="2" creationId="{2F5F57E2-F8DF-18FA-E6E5-F2BA73EF8D4A}"/>
          </ac:spMkLst>
        </pc:spChg>
        <pc:spChg chg="mod">
          <ac:chgData name="Dr.Waseem Abdelaziz" userId="3c52fb92c24d8a89" providerId="LiveId" clId="{AF89F10D-F94A-4048-8C0B-DD836975CDAA}" dt="2025-06-14T11:24:20.391" v="1889" actId="207"/>
          <ac:spMkLst>
            <pc:docMk/>
            <pc:sldMk cId="1511027381" sldId="311"/>
            <ac:spMk id="3" creationId="{9CFCB9E4-3656-8EF0-67F8-03436427865A}"/>
          </ac:spMkLst>
        </pc:spChg>
      </pc:sldChg>
      <pc:sldChg chg="modSp new mod">
        <pc:chgData name="Dr.Waseem Abdelaziz" userId="3c52fb92c24d8a89" providerId="LiveId" clId="{AF89F10D-F94A-4048-8C0B-DD836975CDAA}" dt="2025-06-14T11:26:53.351" v="1910"/>
        <pc:sldMkLst>
          <pc:docMk/>
          <pc:sldMk cId="2923079925" sldId="312"/>
        </pc:sldMkLst>
        <pc:spChg chg="mod">
          <ac:chgData name="Dr.Waseem Abdelaziz" userId="3c52fb92c24d8a89" providerId="LiveId" clId="{AF89F10D-F94A-4048-8C0B-DD836975CDAA}" dt="2025-06-14T09:17:05.234" v="1320" actId="27636"/>
          <ac:spMkLst>
            <pc:docMk/>
            <pc:sldMk cId="2923079925" sldId="312"/>
            <ac:spMk id="2" creationId="{094282B9-E77C-2CED-7BCA-39CCCCF62536}"/>
          </ac:spMkLst>
        </pc:spChg>
        <pc:spChg chg="mod">
          <ac:chgData name="Dr.Waseem Abdelaziz" userId="3c52fb92c24d8a89" providerId="LiveId" clId="{AF89F10D-F94A-4048-8C0B-DD836975CDAA}" dt="2025-06-14T11:26:53.351" v="1910"/>
          <ac:spMkLst>
            <pc:docMk/>
            <pc:sldMk cId="2923079925" sldId="312"/>
            <ac:spMk id="3" creationId="{9AC9D253-A9C3-2A42-1F1A-85761771F8CE}"/>
          </ac:spMkLst>
        </pc:spChg>
      </pc:sldChg>
      <pc:sldChg chg="modSp new del mod">
        <pc:chgData name="Dr.Waseem Abdelaziz" userId="3c52fb92c24d8a89" providerId="LiveId" clId="{AF89F10D-F94A-4048-8C0B-DD836975CDAA}" dt="2025-06-14T10:15:19.996" v="1423" actId="47"/>
        <pc:sldMkLst>
          <pc:docMk/>
          <pc:sldMk cId="2077983243" sldId="313"/>
        </pc:sldMkLst>
        <pc:spChg chg="mod">
          <ac:chgData name="Dr.Waseem Abdelaziz" userId="3c52fb92c24d8a89" providerId="LiveId" clId="{AF89F10D-F94A-4048-8C0B-DD836975CDAA}" dt="2025-06-14T09:24:32.688" v="1344" actId="20577"/>
          <ac:spMkLst>
            <pc:docMk/>
            <pc:sldMk cId="2077983243" sldId="313"/>
            <ac:spMk id="2" creationId="{D8CAFFB5-A01D-124D-A580-1C6FBD896D76}"/>
          </ac:spMkLst>
        </pc:spChg>
        <pc:spChg chg="mod">
          <ac:chgData name="Dr.Waseem Abdelaziz" userId="3c52fb92c24d8a89" providerId="LiveId" clId="{AF89F10D-F94A-4048-8C0B-DD836975CDAA}" dt="2025-06-14T09:24:20.540" v="1324"/>
          <ac:spMkLst>
            <pc:docMk/>
            <pc:sldMk cId="2077983243" sldId="313"/>
            <ac:spMk id="3" creationId="{79E54B8A-1319-9546-562E-EC958D11CAF1}"/>
          </ac:spMkLst>
        </pc:spChg>
      </pc:sldChg>
      <pc:sldChg chg="modSp new mod">
        <pc:chgData name="Dr.Waseem Abdelaziz" userId="3c52fb92c24d8a89" providerId="LiveId" clId="{AF89F10D-F94A-4048-8C0B-DD836975CDAA}" dt="2025-06-14T11:30:48.936" v="1957" actId="14100"/>
        <pc:sldMkLst>
          <pc:docMk/>
          <pc:sldMk cId="3030355699" sldId="314"/>
        </pc:sldMkLst>
        <pc:spChg chg="mod">
          <ac:chgData name="Dr.Waseem Abdelaziz" userId="3c52fb92c24d8a89" providerId="LiveId" clId="{AF89F10D-F94A-4048-8C0B-DD836975CDAA}" dt="2025-06-14T11:27:42.771" v="1912" actId="2711"/>
          <ac:spMkLst>
            <pc:docMk/>
            <pc:sldMk cId="3030355699" sldId="314"/>
            <ac:spMk id="2" creationId="{B57EAF3B-599E-4B08-0C08-B9109C0B0E52}"/>
          </ac:spMkLst>
        </pc:spChg>
        <pc:spChg chg="mod">
          <ac:chgData name="Dr.Waseem Abdelaziz" userId="3c52fb92c24d8a89" providerId="LiveId" clId="{AF89F10D-F94A-4048-8C0B-DD836975CDAA}" dt="2025-06-14T11:30:48.936" v="1957" actId="14100"/>
          <ac:spMkLst>
            <pc:docMk/>
            <pc:sldMk cId="3030355699" sldId="314"/>
            <ac:spMk id="3" creationId="{36479718-47A2-3CAF-D824-E3948C57229C}"/>
          </ac:spMkLst>
        </pc:spChg>
      </pc:sldChg>
      <pc:sldChg chg="modSp new mod">
        <pc:chgData name="Dr.Waseem Abdelaziz" userId="3c52fb92c24d8a89" providerId="LiveId" clId="{AF89F10D-F94A-4048-8C0B-DD836975CDAA}" dt="2025-06-14T11:32:39.851" v="1982" actId="5793"/>
        <pc:sldMkLst>
          <pc:docMk/>
          <pc:sldMk cId="2129858218" sldId="315"/>
        </pc:sldMkLst>
        <pc:spChg chg="mod">
          <ac:chgData name="Dr.Waseem Abdelaziz" userId="3c52fb92c24d8a89" providerId="LiveId" clId="{AF89F10D-F94A-4048-8C0B-DD836975CDAA}" dt="2025-06-14T09:34:36.369" v="1379" actId="27636"/>
          <ac:spMkLst>
            <pc:docMk/>
            <pc:sldMk cId="2129858218" sldId="315"/>
            <ac:spMk id="2" creationId="{45AA6B6C-D195-84F8-47DC-A1B1B071E2C2}"/>
          </ac:spMkLst>
        </pc:spChg>
        <pc:spChg chg="mod">
          <ac:chgData name="Dr.Waseem Abdelaziz" userId="3c52fb92c24d8a89" providerId="LiveId" clId="{AF89F10D-F94A-4048-8C0B-DD836975CDAA}" dt="2025-06-14T11:32:39.851" v="1982" actId="5793"/>
          <ac:spMkLst>
            <pc:docMk/>
            <pc:sldMk cId="2129858218" sldId="315"/>
            <ac:spMk id="3" creationId="{5ED9EEF7-4E56-8A45-352B-482C215CDFB3}"/>
          </ac:spMkLst>
        </pc:spChg>
      </pc:sldChg>
      <pc:sldChg chg="addSp delSp modSp new mod">
        <pc:chgData name="Dr.Waseem Abdelaziz" userId="3c52fb92c24d8a89" providerId="LiveId" clId="{AF89F10D-F94A-4048-8C0B-DD836975CDAA}" dt="2025-06-14T11:39:06.959" v="2015" actId="20577"/>
        <pc:sldMkLst>
          <pc:docMk/>
          <pc:sldMk cId="377040748" sldId="316"/>
        </pc:sldMkLst>
        <pc:spChg chg="mod">
          <ac:chgData name="Dr.Waseem Abdelaziz" userId="3c52fb92c24d8a89" providerId="LiveId" clId="{AF89F10D-F94A-4048-8C0B-DD836975CDAA}" dt="2025-06-14T11:32:58.326" v="1986" actId="14100"/>
          <ac:spMkLst>
            <pc:docMk/>
            <pc:sldMk cId="377040748" sldId="316"/>
            <ac:spMk id="2" creationId="{87DE711E-D838-1429-2787-7950400A50A7}"/>
          </ac:spMkLst>
        </pc:spChg>
        <pc:spChg chg="mod">
          <ac:chgData name="Dr.Waseem Abdelaziz" userId="3c52fb92c24d8a89" providerId="LiveId" clId="{AF89F10D-F94A-4048-8C0B-DD836975CDAA}" dt="2025-06-14T11:39:06.959" v="2015" actId="20577"/>
          <ac:spMkLst>
            <pc:docMk/>
            <pc:sldMk cId="377040748" sldId="316"/>
            <ac:spMk id="3" creationId="{4A331099-B0BD-3BBA-0E17-9439BD1E9493}"/>
          </ac:spMkLst>
        </pc:spChg>
        <pc:picChg chg="add del">
          <ac:chgData name="Dr.Waseem Abdelaziz" userId="3c52fb92c24d8a89" providerId="LiveId" clId="{AF89F10D-F94A-4048-8C0B-DD836975CDAA}" dt="2025-06-14T09:36:18.045" v="1387" actId="478"/>
          <ac:picMkLst>
            <pc:docMk/>
            <pc:sldMk cId="377040748" sldId="316"/>
            <ac:picMk id="5" creationId="{A2121672-EFE3-3A5A-1A82-7CDB3EC78849}"/>
          </ac:picMkLst>
        </pc:picChg>
      </pc:sldChg>
      <pc:sldChg chg="modSp new mod">
        <pc:chgData name="Dr.Waseem Abdelaziz" userId="3c52fb92c24d8a89" providerId="LiveId" clId="{AF89F10D-F94A-4048-8C0B-DD836975CDAA}" dt="2025-06-14T11:46:16.904" v="2110" actId="313"/>
        <pc:sldMkLst>
          <pc:docMk/>
          <pc:sldMk cId="3798144680" sldId="317"/>
        </pc:sldMkLst>
        <pc:spChg chg="mod">
          <ac:chgData name="Dr.Waseem Abdelaziz" userId="3c52fb92c24d8a89" providerId="LiveId" clId="{AF89F10D-F94A-4048-8C0B-DD836975CDAA}" dt="2025-06-14T11:40:01.322" v="2021" actId="20577"/>
          <ac:spMkLst>
            <pc:docMk/>
            <pc:sldMk cId="3798144680" sldId="317"/>
            <ac:spMk id="2" creationId="{7F08ECDA-6A1B-5D54-9972-7C3390B23938}"/>
          </ac:spMkLst>
        </pc:spChg>
        <pc:spChg chg="mod">
          <ac:chgData name="Dr.Waseem Abdelaziz" userId="3c52fb92c24d8a89" providerId="LiveId" clId="{AF89F10D-F94A-4048-8C0B-DD836975CDAA}" dt="2025-06-14T11:46:16.904" v="2110" actId="313"/>
          <ac:spMkLst>
            <pc:docMk/>
            <pc:sldMk cId="3798144680" sldId="317"/>
            <ac:spMk id="3" creationId="{4A5282D0-9981-B7E0-2FA1-5373D25B8FAF}"/>
          </ac:spMkLst>
        </pc:spChg>
      </pc:sldChg>
      <pc:sldChg chg="modSp new mod">
        <pc:chgData name="Dr.Waseem Abdelaziz" userId="3c52fb92c24d8a89" providerId="LiveId" clId="{AF89F10D-F94A-4048-8C0B-DD836975CDAA}" dt="2025-06-14T11:47:10.497" v="2119" actId="5793"/>
        <pc:sldMkLst>
          <pc:docMk/>
          <pc:sldMk cId="867264587" sldId="318"/>
        </pc:sldMkLst>
        <pc:spChg chg="mod">
          <ac:chgData name="Dr.Waseem Abdelaziz" userId="3c52fb92c24d8a89" providerId="LiveId" clId="{AF89F10D-F94A-4048-8C0B-DD836975CDAA}" dt="2025-06-14T11:46:35.404" v="2111" actId="14100"/>
          <ac:spMkLst>
            <pc:docMk/>
            <pc:sldMk cId="867264587" sldId="318"/>
            <ac:spMk id="2" creationId="{CEF1330A-D0EE-6E61-6653-E042C07817A8}"/>
          </ac:spMkLst>
        </pc:spChg>
        <pc:spChg chg="mod">
          <ac:chgData name="Dr.Waseem Abdelaziz" userId="3c52fb92c24d8a89" providerId="LiveId" clId="{AF89F10D-F94A-4048-8C0B-DD836975CDAA}" dt="2025-06-14T11:47:10.497" v="2119" actId="5793"/>
          <ac:spMkLst>
            <pc:docMk/>
            <pc:sldMk cId="867264587" sldId="318"/>
            <ac:spMk id="3" creationId="{36C442F5-7DB7-B8BB-CA26-019565337DE7}"/>
          </ac:spMkLst>
        </pc:spChg>
      </pc:sldChg>
      <pc:sldChg chg="new del">
        <pc:chgData name="Dr.Waseem Abdelaziz" userId="3c52fb92c24d8a89" providerId="LiveId" clId="{AF89F10D-F94A-4048-8C0B-DD836975CDAA}" dt="2025-06-14T10:15:57.159" v="1427" actId="47"/>
        <pc:sldMkLst>
          <pc:docMk/>
          <pc:sldMk cId="2237157012" sldId="318"/>
        </pc:sldMkLst>
      </pc:sldChg>
      <pc:sldChg chg="modSp new mod">
        <pc:chgData name="Dr.Waseem Abdelaziz" userId="3c52fb92c24d8a89" providerId="LiveId" clId="{AF89F10D-F94A-4048-8C0B-DD836975CDAA}" dt="2025-06-14T11:48:22.781" v="2131" actId="5793"/>
        <pc:sldMkLst>
          <pc:docMk/>
          <pc:sldMk cId="313343370" sldId="319"/>
        </pc:sldMkLst>
        <pc:spChg chg="mod">
          <ac:chgData name="Dr.Waseem Abdelaziz" userId="3c52fb92c24d8a89" providerId="LiveId" clId="{AF89F10D-F94A-4048-8C0B-DD836975CDAA}" dt="2025-06-14T11:47:55.288" v="2122" actId="207"/>
          <ac:spMkLst>
            <pc:docMk/>
            <pc:sldMk cId="313343370" sldId="319"/>
            <ac:spMk id="2" creationId="{4F02E26A-5BD7-3CD7-6DEC-07BB294FDDED}"/>
          </ac:spMkLst>
        </pc:spChg>
        <pc:spChg chg="mod">
          <ac:chgData name="Dr.Waseem Abdelaziz" userId="3c52fb92c24d8a89" providerId="LiveId" clId="{AF89F10D-F94A-4048-8C0B-DD836975CDAA}" dt="2025-06-14T11:48:22.781" v="2131" actId="5793"/>
          <ac:spMkLst>
            <pc:docMk/>
            <pc:sldMk cId="313343370" sldId="319"/>
            <ac:spMk id="3" creationId="{770E5877-86A6-DA56-16F9-45BCDFBFFCE3}"/>
          </ac:spMkLst>
        </pc:spChg>
      </pc:sldChg>
      <pc:sldChg chg="modSp new mod">
        <pc:chgData name="Dr.Waseem Abdelaziz" userId="3c52fb92c24d8a89" providerId="LiveId" clId="{AF89F10D-F94A-4048-8C0B-DD836975CDAA}" dt="2025-06-14T12:12:09.344" v="2235" actId="20577"/>
        <pc:sldMkLst>
          <pc:docMk/>
          <pc:sldMk cId="2971397751" sldId="320"/>
        </pc:sldMkLst>
        <pc:spChg chg="mod">
          <ac:chgData name="Dr.Waseem Abdelaziz" userId="3c52fb92c24d8a89" providerId="LiveId" clId="{AF89F10D-F94A-4048-8C0B-DD836975CDAA}" dt="2025-06-14T11:49:12.614" v="2136" actId="14100"/>
          <ac:spMkLst>
            <pc:docMk/>
            <pc:sldMk cId="2971397751" sldId="320"/>
            <ac:spMk id="2" creationId="{491E7607-A2FE-CB2B-318B-FB09C3E23DC0}"/>
          </ac:spMkLst>
        </pc:spChg>
        <pc:spChg chg="mod">
          <ac:chgData name="Dr.Waseem Abdelaziz" userId="3c52fb92c24d8a89" providerId="LiveId" clId="{AF89F10D-F94A-4048-8C0B-DD836975CDAA}" dt="2025-06-14T12:12:09.344" v="2235" actId="20577"/>
          <ac:spMkLst>
            <pc:docMk/>
            <pc:sldMk cId="2971397751" sldId="320"/>
            <ac:spMk id="3" creationId="{262B2C12-0D5D-274D-C312-00A9ABB6168B}"/>
          </ac:spMkLst>
        </pc:spChg>
      </pc:sldChg>
      <pc:sldChg chg="modSp new mod">
        <pc:chgData name="Dr.Waseem Abdelaziz" userId="3c52fb92c24d8a89" providerId="LiveId" clId="{AF89F10D-F94A-4048-8C0B-DD836975CDAA}" dt="2025-06-14T12:17:44.487" v="2308" actId="20577"/>
        <pc:sldMkLst>
          <pc:docMk/>
          <pc:sldMk cId="2803049797" sldId="321"/>
        </pc:sldMkLst>
        <pc:spChg chg="mod">
          <ac:chgData name="Dr.Waseem Abdelaziz" userId="3c52fb92c24d8a89" providerId="LiveId" clId="{AF89F10D-F94A-4048-8C0B-DD836975CDAA}" dt="2025-06-14T12:12:42.426" v="2239" actId="207"/>
          <ac:spMkLst>
            <pc:docMk/>
            <pc:sldMk cId="2803049797" sldId="321"/>
            <ac:spMk id="2" creationId="{ED0FF123-DB1B-C326-B339-1C549DD38EB1}"/>
          </ac:spMkLst>
        </pc:spChg>
        <pc:spChg chg="mod">
          <ac:chgData name="Dr.Waseem Abdelaziz" userId="3c52fb92c24d8a89" providerId="LiveId" clId="{AF89F10D-F94A-4048-8C0B-DD836975CDAA}" dt="2025-06-14T12:17:44.487" v="2308" actId="20577"/>
          <ac:spMkLst>
            <pc:docMk/>
            <pc:sldMk cId="2803049797" sldId="321"/>
            <ac:spMk id="3" creationId="{AFBD1DD6-69D9-F0C7-DDD9-AFC00C4E8C12}"/>
          </ac:spMkLst>
        </pc:spChg>
      </pc:sldChg>
      <pc:sldChg chg="modSp new mod">
        <pc:chgData name="Dr.Waseem Abdelaziz" userId="3c52fb92c24d8a89" providerId="LiveId" clId="{AF89F10D-F94A-4048-8C0B-DD836975CDAA}" dt="2025-06-14T12:19:18.479" v="2324" actId="207"/>
        <pc:sldMkLst>
          <pc:docMk/>
          <pc:sldMk cId="1878810128" sldId="322"/>
        </pc:sldMkLst>
        <pc:spChg chg="mod">
          <ac:chgData name="Dr.Waseem Abdelaziz" userId="3c52fb92c24d8a89" providerId="LiveId" clId="{AF89F10D-F94A-4048-8C0B-DD836975CDAA}" dt="2025-06-14T12:18:06.768" v="2310" actId="2711"/>
          <ac:spMkLst>
            <pc:docMk/>
            <pc:sldMk cId="1878810128" sldId="322"/>
            <ac:spMk id="2" creationId="{43F30EB8-0A37-416E-8B35-ACB91C5F2FA8}"/>
          </ac:spMkLst>
        </pc:spChg>
        <pc:spChg chg="mod">
          <ac:chgData name="Dr.Waseem Abdelaziz" userId="3c52fb92c24d8a89" providerId="LiveId" clId="{AF89F10D-F94A-4048-8C0B-DD836975CDAA}" dt="2025-06-14T12:19:18.479" v="2324" actId="207"/>
          <ac:spMkLst>
            <pc:docMk/>
            <pc:sldMk cId="1878810128" sldId="322"/>
            <ac:spMk id="3" creationId="{77C08CC7-F10D-A356-CD4D-55DE49A8C3B2}"/>
          </ac:spMkLst>
        </pc:spChg>
      </pc:sldChg>
      <pc:sldChg chg="modSp new del mod">
        <pc:chgData name="Dr.Waseem Abdelaziz" userId="3c52fb92c24d8a89" providerId="LiveId" clId="{AF89F10D-F94A-4048-8C0B-DD836975CDAA}" dt="2025-06-14T10:27:51.933" v="1456" actId="47"/>
        <pc:sldMkLst>
          <pc:docMk/>
          <pc:sldMk cId="1785159420" sldId="323"/>
        </pc:sldMkLst>
        <pc:spChg chg="mod">
          <ac:chgData name="Dr.Waseem Abdelaziz" userId="3c52fb92c24d8a89" providerId="LiveId" clId="{AF89F10D-F94A-4048-8C0B-DD836975CDAA}" dt="2025-06-14T10:26:47.741" v="1452" actId="27636"/>
          <ac:spMkLst>
            <pc:docMk/>
            <pc:sldMk cId="1785159420" sldId="323"/>
            <ac:spMk id="2" creationId="{5B43031E-DE05-8861-0883-E628748489A9}"/>
          </ac:spMkLst>
        </pc:spChg>
        <pc:spChg chg="mod">
          <ac:chgData name="Dr.Waseem Abdelaziz" userId="3c52fb92c24d8a89" providerId="LiveId" clId="{AF89F10D-F94A-4048-8C0B-DD836975CDAA}" dt="2025-06-14T10:27:06.997" v="1455"/>
          <ac:spMkLst>
            <pc:docMk/>
            <pc:sldMk cId="1785159420" sldId="323"/>
            <ac:spMk id="3" creationId="{D5F398E3-5C06-23BF-E86B-F84837D3B6BF}"/>
          </ac:spMkLst>
        </pc:spChg>
      </pc:sldChg>
      <pc:sldChg chg="modSp new mod">
        <pc:chgData name="Dr.Waseem Abdelaziz" userId="3c52fb92c24d8a89" providerId="LiveId" clId="{AF89F10D-F94A-4048-8C0B-DD836975CDAA}" dt="2025-06-14T12:20:47.259" v="2340"/>
        <pc:sldMkLst>
          <pc:docMk/>
          <pc:sldMk cId="2127701937" sldId="323"/>
        </pc:sldMkLst>
        <pc:spChg chg="mod">
          <ac:chgData name="Dr.Waseem Abdelaziz" userId="3c52fb92c24d8a89" providerId="LiveId" clId="{AF89F10D-F94A-4048-8C0B-DD836975CDAA}" dt="2025-06-14T10:27:57.075" v="1459" actId="27636"/>
          <ac:spMkLst>
            <pc:docMk/>
            <pc:sldMk cId="2127701937" sldId="323"/>
            <ac:spMk id="2" creationId="{9D1FC70E-4945-BD3E-AEFD-60292A9F059D}"/>
          </ac:spMkLst>
        </pc:spChg>
        <pc:spChg chg="mod">
          <ac:chgData name="Dr.Waseem Abdelaziz" userId="3c52fb92c24d8a89" providerId="LiveId" clId="{AF89F10D-F94A-4048-8C0B-DD836975CDAA}" dt="2025-06-14T12:20:47.259" v="2340"/>
          <ac:spMkLst>
            <pc:docMk/>
            <pc:sldMk cId="2127701937" sldId="323"/>
            <ac:spMk id="3" creationId="{E1D1DC2B-9355-5A12-B2F2-3D2C819EACC1}"/>
          </ac:spMkLst>
        </pc:spChg>
      </pc:sldChg>
      <pc:sldChg chg="modSp new mod">
        <pc:chgData name="Dr.Waseem Abdelaziz" userId="3c52fb92c24d8a89" providerId="LiveId" clId="{AF89F10D-F94A-4048-8C0B-DD836975CDAA}" dt="2025-06-14T12:23:37.063" v="2363" actId="114"/>
        <pc:sldMkLst>
          <pc:docMk/>
          <pc:sldMk cId="3799380287" sldId="324"/>
        </pc:sldMkLst>
        <pc:spChg chg="mod">
          <ac:chgData name="Dr.Waseem Abdelaziz" userId="3c52fb92c24d8a89" providerId="LiveId" clId="{AF89F10D-F94A-4048-8C0B-DD836975CDAA}" dt="2025-06-14T10:28:43.868" v="1468" actId="27636"/>
          <ac:spMkLst>
            <pc:docMk/>
            <pc:sldMk cId="3799380287" sldId="324"/>
            <ac:spMk id="2" creationId="{39A89976-8012-9D77-55D5-0BD8DA346483}"/>
          </ac:spMkLst>
        </pc:spChg>
        <pc:spChg chg="mod">
          <ac:chgData name="Dr.Waseem Abdelaziz" userId="3c52fb92c24d8a89" providerId="LiveId" clId="{AF89F10D-F94A-4048-8C0B-DD836975CDAA}" dt="2025-06-14T12:23:37.063" v="2363" actId="114"/>
          <ac:spMkLst>
            <pc:docMk/>
            <pc:sldMk cId="3799380287" sldId="324"/>
            <ac:spMk id="3" creationId="{25E1B96A-8D11-21CB-578A-3B6EC1B2E049}"/>
          </ac:spMkLst>
        </pc:spChg>
      </pc:sldChg>
      <pc:sldChg chg="modSp new mod">
        <pc:chgData name="Dr.Waseem Abdelaziz" userId="3c52fb92c24d8a89" providerId="LiveId" clId="{AF89F10D-F94A-4048-8C0B-DD836975CDAA}" dt="2025-06-14T12:25:09.043" v="2385" actId="14100"/>
        <pc:sldMkLst>
          <pc:docMk/>
          <pc:sldMk cId="4257741956" sldId="325"/>
        </pc:sldMkLst>
        <pc:spChg chg="mod">
          <ac:chgData name="Dr.Waseem Abdelaziz" userId="3c52fb92c24d8a89" providerId="LiveId" clId="{AF89F10D-F94A-4048-8C0B-DD836975CDAA}" dt="2025-06-14T10:43:12.479" v="1503" actId="27636"/>
          <ac:spMkLst>
            <pc:docMk/>
            <pc:sldMk cId="4257741956" sldId="325"/>
            <ac:spMk id="2" creationId="{158E4575-E4FA-4D6D-3F0C-FBB3AAFE9165}"/>
          </ac:spMkLst>
        </pc:spChg>
        <pc:spChg chg="mod">
          <ac:chgData name="Dr.Waseem Abdelaziz" userId="3c52fb92c24d8a89" providerId="LiveId" clId="{AF89F10D-F94A-4048-8C0B-DD836975CDAA}" dt="2025-06-14T12:25:09.043" v="2385" actId="14100"/>
          <ac:spMkLst>
            <pc:docMk/>
            <pc:sldMk cId="4257741956" sldId="325"/>
            <ac:spMk id="3" creationId="{932D1654-0996-D44A-D396-DE66E5A8E39B}"/>
          </ac:spMkLst>
        </pc:spChg>
      </pc:sldChg>
      <pc:sldChg chg="new del">
        <pc:chgData name="Dr.Waseem Abdelaziz" userId="3c52fb92c24d8a89" providerId="LiveId" clId="{AF89F10D-F94A-4048-8C0B-DD836975CDAA}" dt="2025-06-14T10:41:51.432" v="1496" actId="47"/>
        <pc:sldMkLst>
          <pc:docMk/>
          <pc:sldMk cId="1671034647" sldId="326"/>
        </pc:sldMkLst>
      </pc:sldChg>
      <pc:sldChg chg="addSp delSp modSp new mod">
        <pc:chgData name="Dr.Waseem Abdelaziz" userId="3c52fb92c24d8a89" providerId="LiveId" clId="{AF89F10D-F94A-4048-8C0B-DD836975CDAA}" dt="2025-06-14T10:41:46.888" v="1495" actId="14100"/>
        <pc:sldMkLst>
          <pc:docMk/>
          <pc:sldMk cId="1891501060" sldId="327"/>
        </pc:sldMkLst>
        <pc:spChg chg="del">
          <ac:chgData name="Dr.Waseem Abdelaziz" userId="3c52fb92c24d8a89" providerId="LiveId" clId="{AF89F10D-F94A-4048-8C0B-DD836975CDAA}" dt="2025-06-14T10:41:29.193" v="1491" actId="22"/>
          <ac:spMkLst>
            <pc:docMk/>
            <pc:sldMk cId="1891501060" sldId="327"/>
            <ac:spMk id="3" creationId="{6051D50D-4D6D-BE9D-5152-0E37D301FE28}"/>
          </ac:spMkLst>
        </pc:spChg>
        <pc:picChg chg="add mod ord">
          <ac:chgData name="Dr.Waseem Abdelaziz" userId="3c52fb92c24d8a89" providerId="LiveId" clId="{AF89F10D-F94A-4048-8C0B-DD836975CDAA}" dt="2025-06-14T10:41:46.888" v="1495" actId="14100"/>
          <ac:picMkLst>
            <pc:docMk/>
            <pc:sldMk cId="1891501060" sldId="327"/>
            <ac:picMk id="5" creationId="{FACC5A0D-9CE7-AED6-4B35-F811608F3BC7}"/>
          </ac:picMkLst>
        </pc:picChg>
      </pc:sldChg>
      <pc:sldChg chg="modSp new mod">
        <pc:chgData name="Dr.Waseem Abdelaziz" userId="3c52fb92c24d8a89" providerId="LiveId" clId="{AF89F10D-F94A-4048-8C0B-DD836975CDAA}" dt="2025-06-14T12:27:01.938" v="2407" actId="20577"/>
        <pc:sldMkLst>
          <pc:docMk/>
          <pc:sldMk cId="1793181197" sldId="328"/>
        </pc:sldMkLst>
        <pc:spChg chg="mod">
          <ac:chgData name="Dr.Waseem Abdelaziz" userId="3c52fb92c24d8a89" providerId="LiveId" clId="{AF89F10D-F94A-4048-8C0B-DD836975CDAA}" dt="2025-06-14T10:43:36.021" v="1508" actId="27636"/>
          <ac:spMkLst>
            <pc:docMk/>
            <pc:sldMk cId="1793181197" sldId="328"/>
            <ac:spMk id="2" creationId="{669AF9F4-ED94-4B6C-70C3-567B043F7738}"/>
          </ac:spMkLst>
        </pc:spChg>
        <pc:spChg chg="mod">
          <ac:chgData name="Dr.Waseem Abdelaziz" userId="3c52fb92c24d8a89" providerId="LiveId" clId="{AF89F10D-F94A-4048-8C0B-DD836975CDAA}" dt="2025-06-14T12:27:01.938" v="2407" actId="20577"/>
          <ac:spMkLst>
            <pc:docMk/>
            <pc:sldMk cId="1793181197" sldId="328"/>
            <ac:spMk id="3" creationId="{C0F7976A-75BF-5A64-51E8-890B28E1FE8F}"/>
          </ac:spMkLst>
        </pc:spChg>
      </pc:sldChg>
      <pc:sldChg chg="modSp new mod">
        <pc:chgData name="Dr.Waseem Abdelaziz" userId="3c52fb92c24d8a89" providerId="LiveId" clId="{AF89F10D-F94A-4048-8C0B-DD836975CDAA}" dt="2025-06-14T12:30:39.065" v="2449" actId="313"/>
        <pc:sldMkLst>
          <pc:docMk/>
          <pc:sldMk cId="2342724345" sldId="329"/>
        </pc:sldMkLst>
        <pc:spChg chg="mod">
          <ac:chgData name="Dr.Waseem Abdelaziz" userId="3c52fb92c24d8a89" providerId="LiveId" clId="{AF89F10D-F94A-4048-8C0B-DD836975CDAA}" dt="2025-06-14T10:44:18.174" v="1513" actId="27636"/>
          <ac:spMkLst>
            <pc:docMk/>
            <pc:sldMk cId="2342724345" sldId="329"/>
            <ac:spMk id="2" creationId="{AFBF06B3-1431-5A87-B302-029F84E7ED96}"/>
          </ac:spMkLst>
        </pc:spChg>
        <pc:spChg chg="mod">
          <ac:chgData name="Dr.Waseem Abdelaziz" userId="3c52fb92c24d8a89" providerId="LiveId" clId="{AF89F10D-F94A-4048-8C0B-DD836975CDAA}" dt="2025-06-14T12:30:39.065" v="2449" actId="313"/>
          <ac:spMkLst>
            <pc:docMk/>
            <pc:sldMk cId="2342724345" sldId="329"/>
            <ac:spMk id="3" creationId="{EA0B27D3-C42E-3D9B-CB37-9C4CE9CA3276}"/>
          </ac:spMkLst>
        </pc:spChg>
      </pc:sldChg>
      <pc:sldChg chg="modSp new mod">
        <pc:chgData name="Dr.Waseem Abdelaziz" userId="3c52fb92c24d8a89" providerId="LiveId" clId="{AF89F10D-F94A-4048-8C0B-DD836975CDAA}" dt="2025-06-14T12:32:27.118" v="2466" actId="20577"/>
        <pc:sldMkLst>
          <pc:docMk/>
          <pc:sldMk cId="2373393550" sldId="330"/>
        </pc:sldMkLst>
        <pc:spChg chg="mod">
          <ac:chgData name="Dr.Waseem Abdelaziz" userId="3c52fb92c24d8a89" providerId="LiveId" clId="{AF89F10D-F94A-4048-8C0B-DD836975CDAA}" dt="2025-06-14T10:44:58.601" v="1519" actId="27636"/>
          <ac:spMkLst>
            <pc:docMk/>
            <pc:sldMk cId="2373393550" sldId="330"/>
            <ac:spMk id="2" creationId="{B561C028-E4C4-2BCD-FB1A-7A736DA94A9C}"/>
          </ac:spMkLst>
        </pc:spChg>
        <pc:spChg chg="mod">
          <ac:chgData name="Dr.Waseem Abdelaziz" userId="3c52fb92c24d8a89" providerId="LiveId" clId="{AF89F10D-F94A-4048-8C0B-DD836975CDAA}" dt="2025-06-14T12:32:27.118" v="2466" actId="20577"/>
          <ac:spMkLst>
            <pc:docMk/>
            <pc:sldMk cId="2373393550" sldId="330"/>
            <ac:spMk id="3" creationId="{FB39CF9E-426F-8465-22BD-1C986D9FEF4F}"/>
          </ac:spMkLst>
        </pc:spChg>
      </pc:sldChg>
      <pc:sldChg chg="modSp new mod">
        <pc:chgData name="Dr.Waseem Abdelaziz" userId="3c52fb92c24d8a89" providerId="LiveId" clId="{AF89F10D-F94A-4048-8C0B-DD836975CDAA}" dt="2025-06-14T12:38:14.511" v="2543" actId="20577"/>
        <pc:sldMkLst>
          <pc:docMk/>
          <pc:sldMk cId="1478465097" sldId="331"/>
        </pc:sldMkLst>
        <pc:spChg chg="mod">
          <ac:chgData name="Dr.Waseem Abdelaziz" userId="3c52fb92c24d8a89" providerId="LiveId" clId="{AF89F10D-F94A-4048-8C0B-DD836975CDAA}" dt="2025-06-14T12:32:54.027" v="2470" actId="255"/>
          <ac:spMkLst>
            <pc:docMk/>
            <pc:sldMk cId="1478465097" sldId="331"/>
            <ac:spMk id="2" creationId="{D03BAB33-B9BC-EBAE-583B-96717A3A5172}"/>
          </ac:spMkLst>
        </pc:spChg>
        <pc:spChg chg="mod">
          <ac:chgData name="Dr.Waseem Abdelaziz" userId="3c52fb92c24d8a89" providerId="LiveId" clId="{AF89F10D-F94A-4048-8C0B-DD836975CDAA}" dt="2025-06-14T12:38:14.511" v="2543" actId="20577"/>
          <ac:spMkLst>
            <pc:docMk/>
            <pc:sldMk cId="1478465097" sldId="331"/>
            <ac:spMk id="3" creationId="{763E253B-6CE4-0578-BE94-8DC7499B29D2}"/>
          </ac:spMkLst>
        </pc:spChg>
      </pc:sldChg>
      <pc:sldChg chg="addSp delSp modSp new del mod">
        <pc:chgData name="Dr.Waseem Abdelaziz" userId="3c52fb92c24d8a89" providerId="LiveId" clId="{AF89F10D-F94A-4048-8C0B-DD836975CDAA}" dt="2025-06-14T10:46:22.697" v="1528" actId="47"/>
        <pc:sldMkLst>
          <pc:docMk/>
          <pc:sldMk cId="3138739829" sldId="331"/>
        </pc:sldMkLst>
        <pc:spChg chg="del">
          <ac:chgData name="Dr.Waseem Abdelaziz" userId="3c52fb92c24d8a89" providerId="LiveId" clId="{AF89F10D-F94A-4048-8C0B-DD836975CDAA}" dt="2025-06-14T10:45:39.961" v="1523" actId="22"/>
          <ac:spMkLst>
            <pc:docMk/>
            <pc:sldMk cId="3138739829" sldId="331"/>
            <ac:spMk id="3" creationId="{C5CFF71A-1748-0D93-C0DC-9B1B2211E8DE}"/>
          </ac:spMkLst>
        </pc:spChg>
        <pc:picChg chg="add mod ord">
          <ac:chgData name="Dr.Waseem Abdelaziz" userId="3c52fb92c24d8a89" providerId="LiveId" clId="{AF89F10D-F94A-4048-8C0B-DD836975CDAA}" dt="2025-06-14T10:45:59.310" v="1527" actId="14100"/>
          <ac:picMkLst>
            <pc:docMk/>
            <pc:sldMk cId="3138739829" sldId="331"/>
            <ac:picMk id="5" creationId="{F942F3E1-0D7A-E416-90B6-1062428FA7FB}"/>
          </ac:picMkLst>
        </pc:picChg>
      </pc:sldChg>
      <pc:sldChg chg="modSp new mod">
        <pc:chgData name="Dr.Waseem Abdelaziz" userId="3c52fb92c24d8a89" providerId="LiveId" clId="{AF89F10D-F94A-4048-8C0B-DD836975CDAA}" dt="2025-06-14T12:36:02.611" v="2519" actId="20577"/>
        <pc:sldMkLst>
          <pc:docMk/>
          <pc:sldMk cId="2891585271" sldId="332"/>
        </pc:sldMkLst>
        <pc:spChg chg="mod">
          <ac:chgData name="Dr.Waseem Abdelaziz" userId="3c52fb92c24d8a89" providerId="LiveId" clId="{AF89F10D-F94A-4048-8C0B-DD836975CDAA}" dt="2025-06-14T10:47:37.770" v="1535" actId="27636"/>
          <ac:spMkLst>
            <pc:docMk/>
            <pc:sldMk cId="2891585271" sldId="332"/>
            <ac:spMk id="2" creationId="{51353F8F-6C9C-F76C-DE9B-2E64E4E37F47}"/>
          </ac:spMkLst>
        </pc:spChg>
        <pc:spChg chg="mod">
          <ac:chgData name="Dr.Waseem Abdelaziz" userId="3c52fb92c24d8a89" providerId="LiveId" clId="{AF89F10D-F94A-4048-8C0B-DD836975CDAA}" dt="2025-06-14T12:36:02.611" v="2519" actId="20577"/>
          <ac:spMkLst>
            <pc:docMk/>
            <pc:sldMk cId="2891585271" sldId="332"/>
            <ac:spMk id="3" creationId="{17EB5A9A-0459-2AAE-BEF4-0427BFF17ABD}"/>
          </ac:spMkLst>
        </pc:spChg>
      </pc:sldChg>
      <pc:sldChg chg="modSp new mod">
        <pc:chgData name="Dr.Waseem Abdelaziz" userId="3c52fb92c24d8a89" providerId="LiveId" clId="{AF89F10D-F94A-4048-8C0B-DD836975CDAA}" dt="2025-06-14T12:37:33.221" v="2536" actId="14100"/>
        <pc:sldMkLst>
          <pc:docMk/>
          <pc:sldMk cId="2502327322" sldId="333"/>
        </pc:sldMkLst>
        <pc:spChg chg="mod">
          <ac:chgData name="Dr.Waseem Abdelaziz" userId="3c52fb92c24d8a89" providerId="LiveId" clId="{AF89F10D-F94A-4048-8C0B-DD836975CDAA}" dt="2025-06-14T10:50:49.347" v="1540" actId="27636"/>
          <ac:spMkLst>
            <pc:docMk/>
            <pc:sldMk cId="2502327322" sldId="333"/>
            <ac:spMk id="2" creationId="{13CF5392-067D-7338-FA29-60F0AD67CE7D}"/>
          </ac:spMkLst>
        </pc:spChg>
        <pc:spChg chg="mod">
          <ac:chgData name="Dr.Waseem Abdelaziz" userId="3c52fb92c24d8a89" providerId="LiveId" clId="{AF89F10D-F94A-4048-8C0B-DD836975CDAA}" dt="2025-06-14T12:37:33.221" v="2536" actId="14100"/>
          <ac:spMkLst>
            <pc:docMk/>
            <pc:sldMk cId="2502327322" sldId="333"/>
            <ac:spMk id="3" creationId="{10F72741-20D3-D429-806E-B19E897AE7A1}"/>
          </ac:spMkLst>
        </pc:spChg>
      </pc:sldChg>
      <pc:sldChg chg="modSp new mod">
        <pc:chgData name="Dr.Waseem Abdelaziz" userId="3c52fb92c24d8a89" providerId="LiveId" clId="{AF89F10D-F94A-4048-8C0B-DD836975CDAA}" dt="2025-06-14T12:50:30.620" v="2553" actId="207"/>
        <pc:sldMkLst>
          <pc:docMk/>
          <pc:sldMk cId="2189610709" sldId="334"/>
        </pc:sldMkLst>
        <pc:spChg chg="mod">
          <ac:chgData name="Dr.Waseem Abdelaziz" userId="3c52fb92c24d8a89" providerId="LiveId" clId="{AF89F10D-F94A-4048-8C0B-DD836975CDAA}" dt="2025-06-14T10:51:40.932" v="1545" actId="27636"/>
          <ac:spMkLst>
            <pc:docMk/>
            <pc:sldMk cId="2189610709" sldId="334"/>
            <ac:spMk id="2" creationId="{12671A79-995E-1131-32CB-CB218221A2BB}"/>
          </ac:spMkLst>
        </pc:spChg>
        <pc:spChg chg="mod">
          <ac:chgData name="Dr.Waseem Abdelaziz" userId="3c52fb92c24d8a89" providerId="LiveId" clId="{AF89F10D-F94A-4048-8C0B-DD836975CDAA}" dt="2025-06-14T12:50:30.620" v="2553" actId="207"/>
          <ac:spMkLst>
            <pc:docMk/>
            <pc:sldMk cId="2189610709" sldId="334"/>
            <ac:spMk id="3" creationId="{1799E7FD-55D1-B46F-2B23-CCE25E8B4DAF}"/>
          </ac:spMkLst>
        </pc:spChg>
      </pc:sldChg>
      <pc:sldChg chg="modSp new mod">
        <pc:chgData name="Dr.Waseem Abdelaziz" userId="3c52fb92c24d8a89" providerId="LiveId" clId="{AF89F10D-F94A-4048-8C0B-DD836975CDAA}" dt="2025-06-14T12:52:53.388" v="2572" actId="20577"/>
        <pc:sldMkLst>
          <pc:docMk/>
          <pc:sldMk cId="4120973214" sldId="335"/>
        </pc:sldMkLst>
        <pc:spChg chg="mod">
          <ac:chgData name="Dr.Waseem Abdelaziz" userId="3c52fb92c24d8a89" providerId="LiveId" clId="{AF89F10D-F94A-4048-8C0B-DD836975CDAA}" dt="2025-06-14T10:52:09.894" v="1551" actId="27636"/>
          <ac:spMkLst>
            <pc:docMk/>
            <pc:sldMk cId="4120973214" sldId="335"/>
            <ac:spMk id="2" creationId="{5A9E26C6-B0B3-283D-04B6-12C184C8BEE1}"/>
          </ac:spMkLst>
        </pc:spChg>
        <pc:spChg chg="mod">
          <ac:chgData name="Dr.Waseem Abdelaziz" userId="3c52fb92c24d8a89" providerId="LiveId" clId="{AF89F10D-F94A-4048-8C0B-DD836975CDAA}" dt="2025-06-14T12:52:53.388" v="2572" actId="20577"/>
          <ac:spMkLst>
            <pc:docMk/>
            <pc:sldMk cId="4120973214" sldId="335"/>
            <ac:spMk id="3" creationId="{CBABE481-8513-53CC-E83C-B8C4185BB575}"/>
          </ac:spMkLst>
        </pc:spChg>
      </pc:sldChg>
      <pc:sldChg chg="modSp new del mod">
        <pc:chgData name="Dr.Waseem Abdelaziz" userId="3c52fb92c24d8a89" providerId="LiveId" clId="{AF89F10D-F94A-4048-8C0B-DD836975CDAA}" dt="2025-06-14T12:53:21.113" v="2576" actId="47"/>
        <pc:sldMkLst>
          <pc:docMk/>
          <pc:sldMk cId="1199455009" sldId="336"/>
        </pc:sldMkLst>
        <pc:spChg chg="mod">
          <ac:chgData name="Dr.Waseem Abdelaziz" userId="3c52fb92c24d8a89" providerId="LiveId" clId="{AF89F10D-F94A-4048-8C0B-DD836975CDAA}" dt="2025-06-14T12:53:09.299" v="2574" actId="27636"/>
          <ac:spMkLst>
            <pc:docMk/>
            <pc:sldMk cId="1199455009" sldId="336"/>
            <ac:spMk id="2" creationId="{FEF8962E-80DE-594D-C18E-70BD10B8DBD2}"/>
          </ac:spMkLst>
        </pc:spChg>
        <pc:spChg chg="mod">
          <ac:chgData name="Dr.Waseem Abdelaziz" userId="3c52fb92c24d8a89" providerId="LiveId" clId="{AF89F10D-F94A-4048-8C0B-DD836975CDAA}" dt="2025-06-14T12:53:12.193" v="2575" actId="14100"/>
          <ac:spMkLst>
            <pc:docMk/>
            <pc:sldMk cId="1199455009" sldId="336"/>
            <ac:spMk id="3" creationId="{C66FFC16-E275-ADAC-BCCF-012DAAA795FB}"/>
          </ac:spMkLst>
        </pc:spChg>
      </pc:sldChg>
      <pc:sldChg chg="modSp new mod">
        <pc:chgData name="Dr.Waseem Abdelaziz" userId="3c52fb92c24d8a89" providerId="LiveId" clId="{AF89F10D-F94A-4048-8C0B-DD836975CDAA}" dt="2025-06-14T12:56:04.671" v="2593" actId="20577"/>
        <pc:sldMkLst>
          <pc:docMk/>
          <pc:sldMk cId="1740256182" sldId="337"/>
        </pc:sldMkLst>
        <pc:spChg chg="mod">
          <ac:chgData name="Dr.Waseem Abdelaziz" userId="3c52fb92c24d8a89" providerId="LiveId" clId="{AF89F10D-F94A-4048-8C0B-DD836975CDAA}" dt="2025-06-14T10:56:08.968" v="1561" actId="27636"/>
          <ac:spMkLst>
            <pc:docMk/>
            <pc:sldMk cId="1740256182" sldId="337"/>
            <ac:spMk id="2" creationId="{E60EFD88-19F9-75EA-2F26-E902772BEE0C}"/>
          </ac:spMkLst>
        </pc:spChg>
        <pc:spChg chg="mod">
          <ac:chgData name="Dr.Waseem Abdelaziz" userId="3c52fb92c24d8a89" providerId="LiveId" clId="{AF89F10D-F94A-4048-8C0B-DD836975CDAA}" dt="2025-06-14T12:56:04.671" v="2593" actId="20577"/>
          <ac:spMkLst>
            <pc:docMk/>
            <pc:sldMk cId="1740256182" sldId="337"/>
            <ac:spMk id="3" creationId="{C7C048C2-1591-A5E4-375B-B3E3B66921A4}"/>
          </ac:spMkLst>
        </pc:spChg>
      </pc:sldChg>
      <pc:sldChg chg="modSp new mod">
        <pc:chgData name="Dr.Waseem Abdelaziz" userId="3c52fb92c24d8a89" providerId="LiveId" clId="{AF89F10D-F94A-4048-8C0B-DD836975CDAA}" dt="2025-06-14T13:02:10.470" v="2649" actId="113"/>
        <pc:sldMkLst>
          <pc:docMk/>
          <pc:sldMk cId="3255253954" sldId="338"/>
        </pc:sldMkLst>
        <pc:spChg chg="mod">
          <ac:chgData name="Dr.Waseem Abdelaziz" userId="3c52fb92c24d8a89" providerId="LiveId" clId="{AF89F10D-F94A-4048-8C0B-DD836975CDAA}" dt="2025-06-14T10:56:35.597" v="1567" actId="27636"/>
          <ac:spMkLst>
            <pc:docMk/>
            <pc:sldMk cId="3255253954" sldId="338"/>
            <ac:spMk id="2" creationId="{6B7FEEC2-D31D-58E3-4196-B637B8BCBDE1}"/>
          </ac:spMkLst>
        </pc:spChg>
        <pc:spChg chg="mod">
          <ac:chgData name="Dr.Waseem Abdelaziz" userId="3c52fb92c24d8a89" providerId="LiveId" clId="{AF89F10D-F94A-4048-8C0B-DD836975CDAA}" dt="2025-06-14T13:02:10.470" v="2649" actId="113"/>
          <ac:spMkLst>
            <pc:docMk/>
            <pc:sldMk cId="3255253954" sldId="338"/>
            <ac:spMk id="3" creationId="{4164FF43-ED01-A6DE-52FF-CB0EBAFC3B21}"/>
          </ac:spMkLst>
        </pc:spChg>
      </pc:sldChg>
      <pc:sldChg chg="modSp new mod">
        <pc:chgData name="Dr.Waseem Abdelaziz" userId="3c52fb92c24d8a89" providerId="LiveId" clId="{AF89F10D-F94A-4048-8C0B-DD836975CDAA}" dt="2025-06-14T13:04:37.157" v="2676"/>
        <pc:sldMkLst>
          <pc:docMk/>
          <pc:sldMk cId="3868032070" sldId="339"/>
        </pc:sldMkLst>
        <pc:spChg chg="mod">
          <ac:chgData name="Dr.Waseem Abdelaziz" userId="3c52fb92c24d8a89" providerId="LiveId" clId="{AF89F10D-F94A-4048-8C0B-DD836975CDAA}" dt="2025-06-14T10:57:05.985" v="1573" actId="27636"/>
          <ac:spMkLst>
            <pc:docMk/>
            <pc:sldMk cId="3868032070" sldId="339"/>
            <ac:spMk id="2" creationId="{B2CE3257-7757-BA56-0D25-DE0B109EAE87}"/>
          </ac:spMkLst>
        </pc:spChg>
        <pc:spChg chg="mod">
          <ac:chgData name="Dr.Waseem Abdelaziz" userId="3c52fb92c24d8a89" providerId="LiveId" clId="{AF89F10D-F94A-4048-8C0B-DD836975CDAA}" dt="2025-06-14T13:04:37.157" v="2676"/>
          <ac:spMkLst>
            <pc:docMk/>
            <pc:sldMk cId="3868032070" sldId="339"/>
            <ac:spMk id="3" creationId="{DAAB8C69-E521-BB0B-B5FD-8BBAEFDE4476}"/>
          </ac:spMkLst>
        </pc:spChg>
      </pc:sldChg>
      <pc:sldChg chg="modSp new mod">
        <pc:chgData name="Dr.Waseem Abdelaziz" userId="3c52fb92c24d8a89" providerId="LiveId" clId="{AF89F10D-F94A-4048-8C0B-DD836975CDAA}" dt="2025-06-14T13:06:10.127" v="2687"/>
        <pc:sldMkLst>
          <pc:docMk/>
          <pc:sldMk cId="619091301" sldId="340"/>
        </pc:sldMkLst>
        <pc:spChg chg="mod">
          <ac:chgData name="Dr.Waseem Abdelaziz" userId="3c52fb92c24d8a89" providerId="LiveId" clId="{AF89F10D-F94A-4048-8C0B-DD836975CDAA}" dt="2025-06-14T13:05:35.559" v="2680" actId="14100"/>
          <ac:spMkLst>
            <pc:docMk/>
            <pc:sldMk cId="619091301" sldId="340"/>
            <ac:spMk id="2" creationId="{31004D9A-CFBE-9E4E-3A57-BE1347B4DCDB}"/>
          </ac:spMkLst>
        </pc:spChg>
        <pc:spChg chg="mod">
          <ac:chgData name="Dr.Waseem Abdelaziz" userId="3c52fb92c24d8a89" providerId="LiveId" clId="{AF89F10D-F94A-4048-8C0B-DD836975CDAA}" dt="2025-06-14T13:06:10.127" v="2687"/>
          <ac:spMkLst>
            <pc:docMk/>
            <pc:sldMk cId="619091301" sldId="340"/>
            <ac:spMk id="3" creationId="{20AE527D-BF53-A861-3C8F-48FBBC6D73C1}"/>
          </ac:spMkLst>
        </pc:spChg>
      </pc:sldChg>
      <pc:sldChg chg="modSp new mod">
        <pc:chgData name="Dr.Waseem Abdelaziz" userId="3c52fb92c24d8a89" providerId="LiveId" clId="{AF89F10D-F94A-4048-8C0B-DD836975CDAA}" dt="2025-06-14T10:58:46.416" v="1594" actId="2711"/>
        <pc:sldMkLst>
          <pc:docMk/>
          <pc:sldMk cId="4276884067" sldId="341"/>
        </pc:sldMkLst>
        <pc:spChg chg="mod">
          <ac:chgData name="Dr.Waseem Abdelaziz" userId="3c52fb92c24d8a89" providerId="LiveId" clId="{AF89F10D-F94A-4048-8C0B-DD836975CDAA}" dt="2025-06-14T10:58:46.416" v="1594" actId="2711"/>
          <ac:spMkLst>
            <pc:docMk/>
            <pc:sldMk cId="4276884067" sldId="341"/>
            <ac:spMk id="3" creationId="{5B623578-804A-11A9-FAC8-7C75DE63D00D}"/>
          </ac:spMkLst>
        </pc:spChg>
      </pc:sldChg>
      <pc:sldChg chg="new del">
        <pc:chgData name="Dr.Waseem Abdelaziz" userId="3c52fb92c24d8a89" providerId="LiveId" clId="{AF89F10D-F94A-4048-8C0B-DD836975CDAA}" dt="2025-06-14T11:39:28.078" v="2017" actId="47"/>
        <pc:sldMkLst>
          <pc:docMk/>
          <pc:sldMk cId="2805034007" sldId="34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5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03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833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97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7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553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6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2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0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93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59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8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6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4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E3CF84-B7DD-406C-90FB-452037C04F0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959019-8DC0-4DC7-9AAC-49791E396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90B502-A80A-3D96-1430-82387595E7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E501F4-67C9-6033-6710-67DAFA945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4224758"/>
            <a:ext cx="8689976" cy="1805651"/>
          </a:xfrm>
        </p:spPr>
        <p:txBody>
          <a:bodyPr>
            <a:normAutofit/>
          </a:bodyPr>
          <a:lstStyle/>
          <a:p>
            <a:pPr algn="l"/>
            <a:r>
              <a:rPr lang="en-US" sz="1600" b="1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 by.:</a:t>
            </a:r>
          </a:p>
          <a:p>
            <a:r>
              <a:rPr lang="en-US" sz="2000" b="1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WASEEM ABDELAZIZ,MD</a:t>
            </a:r>
          </a:p>
          <a:p>
            <a:r>
              <a:rPr lang="en-US" sz="2000" b="1" cap="none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PROF.OF GENERAL SURGERY AND SURGICAL ONCOLOGY</a:t>
            </a:r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9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DAE37E-EF58-6D6F-B3BE-6C5B6459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281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E4A91A65-8FC3-1803-91FF-7494785291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238" t="15021" r="13586" b="10494"/>
          <a:stretch>
            <a:fillRect/>
          </a:stretch>
        </p:blipFill>
        <p:spPr>
          <a:xfrm>
            <a:off x="-44278" y="0"/>
            <a:ext cx="12236278" cy="6858000"/>
          </a:xfrm>
        </p:spPr>
      </p:pic>
    </p:spTree>
    <p:extLst>
      <p:ext uri="{BB962C8B-B14F-4D97-AF65-F5344CB8AC3E}">
        <p14:creationId xmlns:p14="http://schemas.microsoft.com/office/powerpoint/2010/main" val="1137944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0096CE-AE6D-6A20-36D6-73797EA6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3572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B-INVASIVE BREAST CANCER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05F901-1D0E-2B71-B653-732EFAE7AF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04709"/>
            <a:ext cx="10363826" cy="4734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1-Invasive duct carcinoma( Non Specific Type NST)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75%  previous name (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schirrouscarcinoma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hard,cutsurface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concave,rough,gritty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pale grey  with prominent  yellow and white flecks 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lymphatic spread 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multiple satellite masses within the breast</a:t>
            </a:r>
          </a:p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2-INVASIVE LOBULAR CARCINOMA: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5-10% ,bilateral ,multicentricity in (20%)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9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DACEF7-E93E-EC15-9669-AD2AABC2A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BC9C4C-51F7-DF13-5EAB-65E02B5933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18517"/>
            <a:ext cx="10363826" cy="582858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3-Medullary carcinoma –5-7%</a:t>
            </a:r>
            <a:endParaRPr lang="en-US" sz="3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ell-circumscribed border</a:t>
            </a:r>
          </a:p>
          <a:p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Intense infiltration by lymphocytes and plasma cells</a:t>
            </a:r>
          </a:p>
          <a:p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Prognosis is favorable</a:t>
            </a:r>
          </a:p>
          <a:p>
            <a:endParaRPr lang="en-US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4-Mucinous carcinoma---3%</a:t>
            </a:r>
            <a:endParaRPr lang="en-US" sz="3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bundant accumulation of extracellular mucin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5-Tubular carcinoma—2%</a:t>
            </a:r>
            <a:endParaRPr lang="en-US" sz="3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ubular formation –prognosis is good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6-Inflammatory carcinoma: </a:t>
            </a:r>
            <a:endParaRPr lang="en-US" sz="3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Rare-highly malignant</a:t>
            </a:r>
          </a:p>
          <a:p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Grows rapidly </a:t>
            </a:r>
          </a:p>
          <a:p>
            <a:r>
              <a:rPr lang="en-US" sz="2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Invades the dermal plexus of lymphatics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508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28968F-552C-7647-1FB9-9140721D8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41B67CBB-0CE3-A119-99B6-153605FF73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029" t="20790" r="23887" b="7550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894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BC9FC2-447E-BCC0-8F4A-88DE3821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77848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Carcinoma of the breast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AE0372-8A5E-EBAA-EDD4-DDCA26134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96366"/>
            <a:ext cx="10363826" cy="5092859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Worldwide ;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of 8 women will develop breast cancer throughout her life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•Most cases developed after the age of 50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•National cancer institute in Cairo reported breast cancer  to represent </a:t>
            </a:r>
            <a:r>
              <a:rPr lang="en-US" b="1" i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35% of all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cancers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Sporadic breast cancer 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65%--75%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Familial breast cancer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20%--30%</a:t>
            </a:r>
          </a:p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Hereditary breast cancer 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5%--10%</a:t>
            </a:r>
          </a:p>
        </p:txBody>
      </p:sp>
    </p:spTree>
    <p:extLst>
      <p:ext uri="{BB962C8B-B14F-4D97-AF65-F5344CB8AC3E}">
        <p14:creationId xmlns:p14="http://schemas.microsoft.com/office/powerpoint/2010/main" val="36613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C842F0-A9CC-AD2D-A297-E568B94AC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93594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FACTORS</a:t>
            </a:r>
            <a:endParaRPr lang="en-US" sz="7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FCB9B7-E206-4BDE-3BA5-264AC14BA9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2111"/>
            <a:ext cx="10363826" cy="5069711"/>
          </a:xfrm>
        </p:spPr>
        <p:txBody>
          <a:bodyPr>
            <a:normAutofit/>
          </a:bodyPr>
          <a:lstStyle/>
          <a:p>
            <a:r>
              <a:rPr lang="en-US" sz="2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I-MAJOR FACTORS:</a:t>
            </a:r>
            <a:endParaRPr lang="en-US" sz="24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en-US" sz="2400" b="1" cap="none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400" cap="none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</a:t>
            </a:r>
          </a:p>
          <a:p>
            <a:r>
              <a:rPr lang="en-US" sz="2400" b="1" cap="none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2-previous breast cancer</a:t>
            </a:r>
            <a:endParaRPr lang="en-US" sz="2400" cap="none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cap="none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3-age:    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-rare below age of 20 years.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-mean age is 60 years.</a:t>
            </a:r>
          </a:p>
          <a:p>
            <a:r>
              <a:rPr lang="en-US" sz="2400" b="1" cap="none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4-family history</a:t>
            </a:r>
            <a:endParaRPr lang="en-US" sz="2400" cap="none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cap="none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degree relative increases risk 2.3 folds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Mother and sister increases risk 13 folds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7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681661-B5FD-F00B-11B1-C38477AB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49B281-23EE-4B8D-A1F2-56DC6B0C3D8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64236"/>
            <a:ext cx="10363826" cy="5701840"/>
          </a:xfrm>
        </p:spPr>
        <p:txBody>
          <a:bodyPr>
            <a:normAutofit lnSpcReduction="10000"/>
          </a:bodyPr>
          <a:lstStyle/>
          <a:p>
            <a:r>
              <a:rPr lang="en-US" sz="33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5-PRECANCEROUS LESION</a:t>
            </a:r>
            <a:endParaRPr lang="en-US" sz="33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Duct papilloma (especially if multiple) ) the risk 1.5 -2 times.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Ductal carcinoma in situ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N.B.: lobular carcinoma in situ increases the risk by 5 -10 times.</a:t>
            </a:r>
          </a:p>
          <a:p>
            <a:r>
              <a:rPr lang="en-US" sz="33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6-GENETIC</a:t>
            </a:r>
            <a:r>
              <a:rPr lang="en-US" sz="33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-5-10% of breast cancer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-Autosomal inheritance of a mutant gene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Genes : </a:t>
            </a: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BRCA 1 (on chromosome 17)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BRCA2 (on chromosome 13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P53 (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lifrauminisyndrome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4122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E621DC-EEB9-A311-945D-969FA7BE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FFE6D2A6-E7B3-67E9-C847-96A41F703DE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15" t="19776" r="10198" b="5183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74516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D71FC8-0BA2-7AB6-48A0-48D3767C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77848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II-INTERMEDIATE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4176FC-0592-A51A-31BD-C6E1CC73C1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96366"/>
            <a:ext cx="10363826" cy="518545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Alcohol and diet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Endocrine factors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menarche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menopause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Hormone replacement therapy(HRT) 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Nulliparity and elderly primipara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Irradiation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Benign proliferative breast disease( multiple papillomatosis) 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7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F6D3C7-76EB-7971-5222-CF5762693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5887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presentations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39436F-065D-08CB-C37C-F19E104025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69986"/>
            <a:ext cx="10363826" cy="47694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I-SYMPTOMS:</a:t>
            </a:r>
            <a:endParaRPr lang="en-US" sz="30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1-BREAST  MASS:</a:t>
            </a:r>
            <a:endParaRPr lang="en-US" sz="26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3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Discovered accidentally (or during routine screening) and progressive course.</a:t>
            </a:r>
          </a:p>
          <a:p>
            <a:pPr marL="0" indent="0">
              <a:buNone/>
            </a:pPr>
            <a:r>
              <a:rPr lang="en-US" sz="2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</a:t>
            </a:r>
            <a:r>
              <a:rPr lang="en-US" sz="2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NIPPLE  DISCHARGE</a:t>
            </a:r>
            <a:r>
              <a:rPr lang="en-US" sz="2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watery(mostly) ,blood-stained  nipple discharge or pasty material.</a:t>
            </a:r>
          </a:p>
          <a:p>
            <a:pPr marL="0" indent="0">
              <a:buNone/>
            </a:pPr>
            <a:r>
              <a:rPr lang="en-US" sz="3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en-US" sz="3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NIPPLE RETRACTION</a:t>
            </a:r>
            <a:endParaRPr lang="en-US" sz="34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4-pain:</a:t>
            </a:r>
            <a:endParaRPr lang="en-US" sz="34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cases</a:t>
            </a:r>
          </a:p>
          <a:p>
            <a:pPr marL="0" indent="0">
              <a:buNone/>
            </a:pP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-Inflammatory carcinoma</a:t>
            </a:r>
          </a:p>
          <a:p>
            <a:pPr marL="0" indent="0">
              <a:buNone/>
            </a:pPr>
            <a:r>
              <a:rPr lang="en-US" sz="3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-Paget’s disease of the nipple.</a:t>
            </a:r>
          </a:p>
        </p:txBody>
      </p:sp>
    </p:spTree>
    <p:extLst>
      <p:ext uri="{BB962C8B-B14F-4D97-AF65-F5344CB8AC3E}">
        <p14:creationId xmlns:p14="http://schemas.microsoft.com/office/powerpoint/2010/main" val="19207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E2A2A-CA0E-0220-C103-DE4ECDAFC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94535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Breast Neoplasm</a:t>
            </a:r>
            <a:endParaRPr lang="en-US" sz="6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DC52F4-3296-DB43-6C73-879E51F01E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13052"/>
            <a:ext cx="10363826" cy="45264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I-Benign: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A-Duct papilloma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B-Fibroadenoma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C-Benign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phylloides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II-Malignant: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A-Carcinoma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B-Sarcoma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C-Lymphoma</a:t>
            </a:r>
          </a:p>
        </p:txBody>
      </p:sp>
    </p:spTree>
    <p:extLst>
      <p:ext uri="{BB962C8B-B14F-4D97-AF65-F5344CB8AC3E}">
        <p14:creationId xmlns:p14="http://schemas.microsoft.com/office/powerpoint/2010/main" val="1202882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D56DBE-C643-04C7-EF8D-CC3A781B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75" y="572798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DE15F7-5704-3387-0BBE-C20FF18C79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18518"/>
            <a:ext cx="10363826" cy="5666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II-SIGNS:</a:t>
            </a:r>
            <a:endParaRPr lang="en-US" sz="32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1-breast asymmetry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2-tethering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3-dimpling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4-puckering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5-peud’orange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6-nodule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7-ulcer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8-axillary lymph node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9-arm edema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10-manifestations of distant metastasis</a:t>
            </a:r>
          </a:p>
        </p:txBody>
      </p:sp>
    </p:spTree>
    <p:extLst>
      <p:ext uri="{BB962C8B-B14F-4D97-AF65-F5344CB8AC3E}">
        <p14:creationId xmlns:p14="http://schemas.microsoft.com/office/powerpoint/2010/main" val="661480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E4433-A10A-5DD3-C671-65807748C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88E1928-CA0C-1B78-6F89-D9E65F3360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64236"/>
            <a:ext cx="10363826" cy="512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Investigations</a:t>
            </a:r>
            <a:endParaRPr lang="en-US" sz="7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I-For diagnosis </a:t>
            </a:r>
          </a:p>
          <a:p>
            <a:pPr marL="0" indent="0">
              <a:buNone/>
            </a:pP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II-For Staging</a:t>
            </a:r>
          </a:p>
        </p:txBody>
      </p:sp>
    </p:spTree>
    <p:extLst>
      <p:ext uri="{BB962C8B-B14F-4D97-AF65-F5344CB8AC3E}">
        <p14:creationId xmlns:p14="http://schemas.microsoft.com/office/powerpoint/2010/main" val="319114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50685F-D1BF-1193-7989-D6F21918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1CD6E4-F093-5B59-EB59-C01D68119C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18517"/>
            <a:ext cx="10363826" cy="58054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cap="none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I-INVESTIGATIONS FOR DAIGNOSIS:</a:t>
            </a:r>
          </a:p>
          <a:p>
            <a:pPr marL="0" indent="0">
              <a:buNone/>
            </a:pPr>
            <a:r>
              <a:rPr lang="en-US" sz="2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TRIPLE  ASSESSMENT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800" cap="none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confident diagnosis 99.9% of cases</a:t>
            </a:r>
          </a:p>
          <a:p>
            <a:pPr marL="0" indent="0">
              <a:buNone/>
            </a:pPr>
            <a:r>
              <a:rPr lang="en-US" sz="2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1-CLINICAL EVALUATION :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-History and examination </a:t>
            </a:r>
          </a:p>
          <a:p>
            <a:pPr marL="0" indent="0">
              <a:buNone/>
            </a:pPr>
            <a:r>
              <a:rPr lang="en-US" sz="2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2-RADIOLOGICAL EVALUATION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-U/S and mammography</a:t>
            </a:r>
          </a:p>
          <a:p>
            <a:pPr marL="0" indent="0">
              <a:buNone/>
            </a:pPr>
            <a:r>
              <a:rPr lang="en-US" sz="2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3-PATHOLOGICAL EVALUATION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-Biopsy</a:t>
            </a:r>
          </a:p>
        </p:txBody>
      </p:sp>
    </p:spTree>
    <p:extLst>
      <p:ext uri="{BB962C8B-B14F-4D97-AF65-F5344CB8AC3E}">
        <p14:creationId xmlns:p14="http://schemas.microsoft.com/office/powerpoint/2010/main" val="2920980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28E160-CAE6-BA07-418B-09F03F13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75" y="572798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F10A52-2595-AD50-D59E-3334BCCCAF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72798"/>
            <a:ext cx="10363826" cy="5457612"/>
          </a:xfrm>
        </p:spPr>
        <p:txBody>
          <a:bodyPr>
            <a:normAutofit/>
          </a:bodyPr>
          <a:lstStyle/>
          <a:p>
            <a:r>
              <a:rPr lang="en-US" sz="4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BREAST IMAGING</a:t>
            </a:r>
            <a:endParaRPr lang="en-US" sz="40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1-ULTRASONOGRAPHY: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differentiate solid and cystic lesion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speculated hypoechoic mass more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tallthan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wide suggests malignancy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color codded duplex sonography: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-malignant lesion receives blood from all  around with turbulent  speed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-benign lesions receive blood flow from one side  at a low speed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young  women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u/s guided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-cut needle biopsy can be done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589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BB914-A777-B653-F7C3-963EC7BF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5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903D24-B788-AC41-26EA-3DEA733043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06056"/>
            <a:ext cx="10363826" cy="5085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MALIGNANT APPEARING MASSES</a:t>
            </a:r>
            <a:endParaRPr lang="en-US" sz="36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1-irregular margins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2-hypoechoic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3-posterior acoustic shadow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4-vertical growth appearance ( taller than wide )</a:t>
            </a:r>
          </a:p>
        </p:txBody>
      </p:sp>
    </p:spTree>
    <p:extLst>
      <p:ext uri="{BB962C8B-B14F-4D97-AF65-F5344CB8AC3E}">
        <p14:creationId xmlns:p14="http://schemas.microsoft.com/office/powerpoint/2010/main" val="3820103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C3DACF-BE8F-599B-2FFF-D10A22658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281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62D9E733-B231-7DE0-ACCB-188F1D69CB9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22" t="13908" r="12841" b="5631"/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314058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72F6E6-E1E9-0832-8D1F-90D68D46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281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7E0882-39BD-13BC-62B7-9CCE29760A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71332"/>
            <a:ext cx="10363826" cy="5741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2-SOFT TISSUE MAMMOGRAPHY</a:t>
            </a:r>
            <a:endParaRPr lang="en-US" sz="32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95% accurate in diagnosis of breast cancer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combined with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-cut  biopsy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detecting  multifocal lesions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cancer :</a:t>
            </a:r>
          </a:p>
          <a:p>
            <a:r>
              <a:rPr lang="en-US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dense opacity  with indefinite borders and irregular spicules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-clustered microcalcifications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diagnostic in young women due to density of the normal tissue however , </a:t>
            </a:r>
            <a:r>
              <a:rPr lang="en-US" sz="2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contrast enhanced digital mammography  </a:t>
            </a:r>
            <a:r>
              <a:rPr lang="en-US" sz="2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tomosynthesis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help in this cases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066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530A30-4B99-23E6-907C-084C92B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38B175F8-B015-0AF5-79E4-5A0889809E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5" t="26448" r="6650" b="15577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253909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166D09-A109-09B0-8778-C1721FF7C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DBFF9789-B7C4-23F9-8EA7-6C3C40389D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1" t="15044" r="5635" b="7549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8152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4757D-31D0-4391-B01B-EF9C34B65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xmlns="" id="{AE5487F2-4C2C-54E8-E71D-E4236A912E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3" t="15044" r="15332" b="10253"/>
          <a:stretch>
            <a:fillRect/>
          </a:stretch>
        </p:blipFill>
        <p:spPr>
          <a:xfrm>
            <a:off x="81023" y="0"/>
            <a:ext cx="12110977" cy="6858000"/>
          </a:xfrm>
        </p:spPr>
      </p:pic>
    </p:spTree>
    <p:extLst>
      <p:ext uri="{BB962C8B-B14F-4D97-AF65-F5344CB8AC3E}">
        <p14:creationId xmlns:p14="http://schemas.microsoft.com/office/powerpoint/2010/main" val="385569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4D9517-0B38-5F24-53EE-81CE30BA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4406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Breast Carcinoma</a:t>
            </a:r>
            <a:endParaRPr lang="en-US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6F80D0-91CE-60B9-D780-0D29679FAD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770928"/>
            <a:ext cx="10363826" cy="446855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A-Non-Invasive :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1-Ductal Carcinoma In-situ (DCIS)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2-Paget’s disease</a:t>
            </a:r>
          </a:p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B-Invasive :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1-Invasive ductal carcinoma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2-Invasive Lobular carcinoma</a:t>
            </a:r>
          </a:p>
        </p:txBody>
      </p:sp>
    </p:spTree>
    <p:extLst>
      <p:ext uri="{BB962C8B-B14F-4D97-AF65-F5344CB8AC3E}">
        <p14:creationId xmlns:p14="http://schemas.microsoft.com/office/powerpoint/2010/main" val="1594853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DB9C76-2080-3628-2618-D046BF1A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888C89-7B6B-3CFE-579E-5A572D1B2F2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55676"/>
            <a:ext cx="10363826" cy="5035524"/>
          </a:xfrm>
        </p:spPr>
        <p:txBody>
          <a:bodyPr/>
          <a:lstStyle/>
          <a:p>
            <a:pPr marL="0" indent="0">
              <a:buNone/>
            </a:pPr>
            <a:r>
              <a:rPr lang="en-US" sz="36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3-MAGNETIC RESONANCE IMAGING (MRI)</a:t>
            </a:r>
            <a:endParaRPr lang="en-US" sz="36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postoperative scarring  to differentiate  between  fibrosis and local recurrence of malignancy 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and after  neoadjuvant therapy to monitor response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presence of breast implants.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56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E8A70B-17AE-967B-11C7-613C6534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8296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Pathological evaluation(biopsy)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34D59E-0ABD-8269-FCC4-27515DE3B9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01478"/>
            <a:ext cx="10363826" cy="4538005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1-Fine needle aspiration cytology (FNAC)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patientclinic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 10-20  ml syringe  and a 21 –gauge needle 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mass is fixed by one hand and the needle is passed in it several times  while keeping suction by the other hand ,the suction is then released on a slide and stained  for examination of the cytology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pleomorphic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nuclei,ill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-defined cytoplasm and abnormal nuclear chromatin ratio  indicate malignancy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  up to 10% of cases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727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C635D3-03DB-C996-576C-6D751FC97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5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8A9D41-E0AB-19D6-86C1-1547616493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06056"/>
            <a:ext cx="10363826" cy="5085143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FNAC DISADVANTAGES</a:t>
            </a:r>
          </a:p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1-false negative  rate high</a:t>
            </a:r>
          </a:p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2—inadequate specimen</a:t>
            </a:r>
          </a:p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3-requires skilled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cytopatholgist</a:t>
            </a:r>
            <a:endParaRPr 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4-cannot differentiate  in situ vs  invasive lesions</a:t>
            </a:r>
          </a:p>
        </p:txBody>
      </p:sp>
    </p:spTree>
    <p:extLst>
      <p:ext uri="{BB962C8B-B14F-4D97-AF65-F5344CB8AC3E}">
        <p14:creationId xmlns:p14="http://schemas.microsoft.com/office/powerpoint/2010/main" val="2097489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D6A6A4-2AB2-1932-9A92-5B964DC59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29260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2-TRU-cut biopsy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D6468CF-11A4-A202-A18B-518FA2F99E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0" y="1996573"/>
            <a:ext cx="6096000" cy="486142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B61254B-9603-2176-96E5-175F3A1D8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3523"/>
            <a:ext cx="6096000" cy="499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85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2E1CB-D659-298B-9A1B-000F94DD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75" y="572798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22A2DE-4049-4F80-D9E8-3360851817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09958"/>
            <a:ext cx="10363826" cy="5829738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under local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anaesthesia</a:t>
            </a:r>
            <a:endParaRPr lang="en-US" sz="2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•With a special needle that cuts a core of tissue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•The  specimen allows for histological  examination and for assessment of the receptors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•Under </a:t>
            </a:r>
            <a:r>
              <a:rPr lang="en-US" sz="26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U/S 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</a:t>
            </a:r>
          </a:p>
          <a:p>
            <a:pPr marL="0" indent="0">
              <a:buNone/>
            </a:pPr>
            <a:r>
              <a:rPr lang="en-US" sz="26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1-lower false negative rates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2-doesn`t need specially trained  cytopathologist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3-adequate samples are obtained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4—can differentiate in situ vs invasive  lesions</a:t>
            </a:r>
          </a:p>
          <a:p>
            <a:pPr marL="0" indent="0">
              <a:buNone/>
            </a:pP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5-can confirm er\pr\her2 -neu  status </a:t>
            </a:r>
          </a:p>
        </p:txBody>
      </p:sp>
    </p:spTree>
    <p:extLst>
      <p:ext uri="{BB962C8B-B14F-4D97-AF65-F5344CB8AC3E}">
        <p14:creationId xmlns:p14="http://schemas.microsoft.com/office/powerpoint/2010/main" val="119565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CD12F-1429-6104-155D-58A684036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75" y="497712"/>
            <a:ext cx="10364451" cy="12080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4CE5A0-94DB-9278-E7B1-CA989E2ABC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18518"/>
            <a:ext cx="10363826" cy="55276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3-EXCISION BIOPSY: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mass is excised 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paraffin sections are stained  and examined within two days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reliable and provide  a big enough specimen to allow for hormone receptor  estimation as well</a:t>
            </a:r>
          </a:p>
          <a:p>
            <a:pPr marL="0" indent="0">
              <a:buNone/>
            </a:pPr>
            <a:r>
              <a:rPr lang="en-US" sz="2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4-FROZEN SECTION BIOPSY: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tumor is either excised or incised 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specimen is frozen and the diagnosis  is obtained  within 20 minutes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0009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C44B2A-C39F-B627-D2A8-A3AF44BD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43D60D-657B-D502-7C56-8E3E27DEAE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18518"/>
            <a:ext cx="10363826" cy="5172682"/>
          </a:xfrm>
        </p:spPr>
        <p:txBody>
          <a:bodyPr>
            <a:normAutofit lnSpcReduction="10000"/>
          </a:bodyPr>
          <a:lstStyle/>
          <a:p>
            <a:r>
              <a:rPr lang="en-US" sz="2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investigations of non-palpable lump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1-stereotactic core biopsy: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mammography guided 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non palpable lesions 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biopsy from a microcalcifications</a:t>
            </a:r>
          </a:p>
          <a:p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2-excisional biopsy from impalpable  breast masses: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radiologist can place a wire   inside the lesion  under mammography  or u/s and the mass is removed  with the wire for histological assessment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3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911A95-6BC6-9E17-2E9F-BE90E8E12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18B684-74C7-04FF-B597-CA91324C9D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64236"/>
            <a:ext cx="10363826" cy="512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b="1" i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SENTINALNODE BIOPSY: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Lympho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zuranblue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dye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TC99 Sulphur colloid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99%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portable gamma camera</a:t>
            </a:r>
          </a:p>
          <a:p>
            <a:pPr marL="0" indent="0">
              <a:buNone/>
            </a:pPr>
            <a:r>
              <a:rPr lang="en-US" cap="none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INDICATIONS: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–risk in situ cancer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or T2 carcinoma and especially good prognostic tumors ( mucinous ,papillary, and adenoid cystic)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axillary lymph node metastasis (clinically and/or radiologically)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76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7E09CA-A836-4F84-EB4A-94B20A52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36D5DF0-84F4-419F-F903-D9F9886F75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2622153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BF04D3-4CA2-F81E-4348-CCA4060C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56D27E4A-BA70-E73A-DA03-4F30D0E8E80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45619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4F1C5F-D4DE-5581-3CE2-1D2B4E03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2926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Lobular Carcinoma In-Situ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761517-D7D7-E180-09F7-1F1A92FF2A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48719"/>
            <a:ext cx="10363826" cy="4039565"/>
          </a:xfrm>
        </p:spPr>
        <p:txBody>
          <a:bodyPr>
            <a:normAutofit lnSpcReduction="10000"/>
          </a:bodyPr>
          <a:lstStyle/>
          <a:p>
            <a:r>
              <a:rPr lang="it-IT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obular carcinoma in situ</a:t>
            </a:r>
            <a:r>
              <a:rPr lang="it-IT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(LCIS)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•D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iagnosed  by biopsy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ncreased the risk of bilateral breast cancers</a:t>
            </a:r>
          </a:p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•S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ome considered it as risk factor </a:t>
            </a:r>
            <a:r>
              <a:rPr lang="en-US" sz="4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precancerous lesion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45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3D5757-1880-3338-F915-AF610A928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06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731FEE-04F7-E75C-5A45-8808DFFB7F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29206"/>
            <a:ext cx="10363826" cy="5061993"/>
          </a:xfrm>
        </p:spPr>
        <p:txBody>
          <a:bodyPr/>
          <a:lstStyle/>
          <a:p>
            <a:r>
              <a:rPr lang="en-US" sz="36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SENTINEL LYMPH NODE</a:t>
            </a:r>
          </a:p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node is positive :  axillary clearance</a:t>
            </a:r>
          </a:p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node is negative: no further excision</a:t>
            </a:r>
          </a:p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the </a:t>
            </a:r>
            <a:r>
              <a:rPr lang="en-US" sz="4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SLN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biopsy is to avoid axillary dissection in node negative patient</a:t>
            </a:r>
          </a:p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incidence of lymphoedema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34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D4703-FE9B-C7D6-D751-07C0BFCE0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468BD9-17CD-EE5B-9FEB-66DF2EB94E6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64236"/>
            <a:ext cx="10363826" cy="512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SENTINEL NODE BIOPSY</a:t>
            </a:r>
          </a:p>
          <a:p>
            <a:pPr marL="0" indent="0">
              <a:buNone/>
            </a:pPr>
            <a:r>
              <a:rPr lang="en-US" sz="2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CONTRAINDICATIONS: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Altered drainage of breast ( augmentation surgery)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mammoplasty and pregnancy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Allergy to the dye or radiocolloid</a:t>
            </a:r>
          </a:p>
          <a:p>
            <a:pPr marL="0" indent="0">
              <a:buNone/>
            </a:pPr>
            <a:r>
              <a:rPr lang="en-US" sz="2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CONTRAINDICATIONS: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Inflammatory carcinoma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Axillary 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mets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5487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063A7F-F95D-F62A-193A-B949A7C8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7784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II-Staging investigations</a:t>
            </a:r>
            <a:endParaRPr lang="en-US" sz="4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2072713-2DD7-359E-75DF-5D27740D40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88961"/>
            <a:ext cx="10363826" cy="516230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METASTATIC WORK UP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decide  whether the case  is MO or M1</a:t>
            </a:r>
          </a:p>
          <a:p>
            <a:r>
              <a:rPr lang="en-US" sz="2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EARLY BREAST CANCER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Chest –x ray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U/S of the abdomen</a:t>
            </a:r>
          </a:p>
          <a:p>
            <a:r>
              <a:rPr lang="en-US" sz="2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LOCALLY ADVANCED BREAST CANCER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scan of chest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scan of the abdomen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Bone scan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scan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680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D87F32-6D97-277D-AA66-99F9416C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7973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Investigations for detection of Molecular types of breast cancer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BD0222-7FAB-F40E-1174-0FAA9959EA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17225"/>
            <a:ext cx="10363826" cy="5486400"/>
          </a:xfrm>
        </p:spPr>
        <p:txBody>
          <a:bodyPr>
            <a:normAutofit fontScale="25000" lnSpcReduction="20000"/>
          </a:bodyPr>
          <a:lstStyle/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Hormonal Receptors</a:t>
            </a:r>
          </a:p>
          <a:p>
            <a:endParaRPr lang="en-US" dirty="0"/>
          </a:p>
          <a:p>
            <a:r>
              <a:rPr lang="en-US" sz="9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estrogen receptors (ER)</a:t>
            </a:r>
            <a:endParaRPr lang="en-US" sz="9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-60%  are +</a:t>
            </a:r>
            <a:r>
              <a:rPr lang="en-US" sz="9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endParaRPr lang="en-US" sz="9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 tumor will regress if deprived of </a:t>
            </a:r>
            <a:r>
              <a:rPr lang="en-US" sz="9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oestrogen</a:t>
            </a:r>
            <a:r>
              <a:rPr lang="en-US" sz="9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the hormone receptor is blocked by an anti-</a:t>
            </a:r>
            <a:r>
              <a:rPr lang="en-US" sz="9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oestrogen</a:t>
            </a:r>
            <a:endParaRPr lang="en-US" sz="9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9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Progesterone receptors (PR)</a:t>
            </a:r>
            <a:endParaRPr lang="en-US" sz="9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HER2/neu</a:t>
            </a:r>
            <a:endParaRPr lang="en-US" sz="1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KI67</a:t>
            </a:r>
            <a:endParaRPr lang="en-US" sz="1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64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261F04-4DD8-5DE2-94D5-D0545790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E79E9197-AA51-2E44-22B3-08F8341F94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85" t="19100" r="10007" b="15999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53403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58B4D0-3BF9-622B-3DB9-11319D28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281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23CF75-7C0C-0EA4-681A-80906F691F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71332"/>
            <a:ext cx="10363826" cy="5671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STAGING</a:t>
            </a:r>
            <a:endParaRPr lang="en-US" sz="26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TNM STAGING</a:t>
            </a:r>
            <a:endParaRPr lang="en-US" sz="26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T=</a:t>
            </a:r>
            <a:r>
              <a:rPr lang="en-US" sz="2600" cap="none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tumour</a:t>
            </a:r>
            <a:endParaRPr lang="en-US" sz="26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Tis: carcinoma in situ ,Paget's disease with no palpable mass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 no evidence of primary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tumour</a:t>
            </a:r>
            <a:endParaRPr lang="en-US" sz="2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mass of 2cm or less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mass of 2-5 cm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 mass larger than 5 cm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  any size with direct extension to chest wall or to skin or inflammatory carcinoma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569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302F6-E45B-B7B8-3A84-8D2526AD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2FDC5D-2F54-C123-A912-B01029F1A3E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18517"/>
            <a:ext cx="10363826" cy="5527639"/>
          </a:xfrm>
        </p:spPr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sz="2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N=nodes:</a:t>
            </a:r>
          </a:p>
          <a:p>
            <a:r>
              <a:rPr lang="es-E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No=no palpable  </a:t>
            </a:r>
            <a:r>
              <a:rPr lang="es-E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axillary</a:t>
            </a:r>
            <a:r>
              <a:rPr lang="es-E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endParaRPr lang="es-E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N1=mobile palpable homo lateral axillary nodes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N2=fixed homo lateral axillary nodes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N3=palpable homolateral supraclavicular nodes</a:t>
            </a:r>
          </a:p>
          <a:p>
            <a:pPr marL="0" indent="0">
              <a:buNone/>
            </a:pPr>
            <a:r>
              <a:rPr lang="en-US" sz="2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M=metastases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Mo=no evidence of distant metastases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M1=distant metastases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494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8082DE-2EEC-DC73-4115-DD975E974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438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9B99DE-EEE0-2548-4651-8F6F2DDE10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82906"/>
            <a:ext cx="10363826" cy="55565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</a:t>
            </a:r>
            <a:endParaRPr lang="en-US" sz="44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SPREAD: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-Occur through the breast substance ,skin , pectoralis major ,serratus anterior muscle and the chest wall</a:t>
            </a:r>
          </a:p>
          <a:p>
            <a:pPr marL="0" indent="0">
              <a:buNone/>
            </a:pPr>
            <a:r>
              <a:rPr lang="en-US" sz="2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LYMPHATIC SPREAD: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-by embolism or permeation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-mostly to axillary nodes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-internal mammary chain</a:t>
            </a:r>
          </a:p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-supraclavicular nodes in advanced cases </a:t>
            </a:r>
          </a:p>
        </p:txBody>
      </p:sp>
    </p:spTree>
    <p:extLst>
      <p:ext uri="{BB962C8B-B14F-4D97-AF65-F5344CB8AC3E}">
        <p14:creationId xmlns:p14="http://schemas.microsoft.com/office/powerpoint/2010/main" val="2761061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BFCE23-C627-48F5-EA3F-7266295B7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23773D2-EB17-D4A5-3AC7-65D44D1531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18517"/>
            <a:ext cx="10363826" cy="5620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-lymph node affection is an important prognostic factor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obstruction of the dermal lymphatics: 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-breast skin oedema –marked in dependent part( the lower half of the breast)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 edematous skin is pitted at the site of hair follicles, sebaceous glands, and sweat glands---giving appearance of an orange peel “</a:t>
            </a:r>
            <a:r>
              <a:rPr lang="en-US" sz="2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peaud`orange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57968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CDF786-8E9F-F011-A3B5-DB9DA9F4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5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2D0CE4-BC6D-7322-5B08-EF1DF0E4F90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09286"/>
            <a:ext cx="10363826" cy="52819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BLOOD SPREAD</a:t>
            </a:r>
            <a:endParaRPr lang="en-US" sz="44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Metastases to the lungs, bones, brain and the liver.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bones-lumbar vertebrae, ribs, femur , humorous and skull.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Mets. to the spine through the communications between posterior intercostal veins and the paravertebral veins (Batson's plexus)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 metastases  may occur very early to produce distant </a:t>
            </a:r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mets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or pathological fractures.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2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319B01-9E36-CC17-FA4E-7D5EDEBE0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Non-Invasive BREAST CARCINOMA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E92DC05-1F9C-F35A-03B6-2CC5EA1BDD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09824"/>
            <a:ext cx="10363826" cy="432966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A-Carcinoma in situ: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1-Duct carcinoma in situ(DCIS):</a:t>
            </a:r>
            <a:endParaRPr lang="it-IT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ensity or microcalcifications  in mammography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20—30% of newly diagnosed cancer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turn into  invasive breast cancer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015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8DB127-D66E-DD15-6B06-579FE314B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1C9C83-74D3-12FA-9400-50A7BC9FC6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64236"/>
            <a:ext cx="10363826" cy="51269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BREAST CANCER</a:t>
            </a:r>
            <a:endParaRPr lang="en-US" sz="30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 MAIN METHODS: </a:t>
            </a:r>
            <a:endParaRPr lang="en-US" sz="32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1-breast self-examination (BSE):</a:t>
            </a:r>
            <a:endParaRPr lang="en-US" sz="32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women over age of 20 should examine their breasts monthly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week after menstruation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lump or dimpling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retraction of nipple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5021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F7B7-1B9A-E579-664D-60CDEB14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AD900B-DD97-24C1-4BB5-D3BF38641F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64236"/>
            <a:ext cx="10363826" cy="5126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2-clinical examination</a:t>
            </a:r>
            <a:endParaRPr lang="en-US" sz="32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indications: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women&gt;50,strong family history,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mammograms and semiannual physical examinations should begin10 years earlier than the age at diagnosis of the youngest affected relative and no later than the age of 40.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detected lesions are ductal carcinoma in situ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1393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5F57E2-F8DF-18FA-E6E5-F2BA73EF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86192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 OF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FCB9E4-3656-8EF0-67F8-0343642786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04710"/>
            <a:ext cx="10363826" cy="48729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A-SURGERY: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1-curative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2-palliative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B-RADIOTHERAPY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1-chest wall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2-axilla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3-supraclavicular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C-CHEMOTHERAPY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D-HORMONAL THERAPY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E-Targeted  therapy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27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169139-8D3E-6D29-2DAE-B684DD295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17555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STAGING OF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BBAFD2-720D-A0A1-923F-1737614A73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50177"/>
            <a:ext cx="10363826" cy="443164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BREAST CANCER “EBC” :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I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II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LOCALY ADVANCED BREAST CANCER “LABC” :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III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BREAST CANCER/Inoperable Breast Cancer :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IV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9924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4282B9-E77C-2CED-7BCA-39CCCCF62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75" y="572798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C9D253-A9C3-2A42-1F1A-85761771F8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63930"/>
            <a:ext cx="10363826" cy="50272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1-treatment of early breast cancer</a:t>
            </a:r>
            <a:endParaRPr lang="en-US" sz="40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I AND II</a:t>
            </a:r>
            <a:endParaRPr lang="en-US" sz="40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eradication of the disease by surgery followed by radiotherapy (breast conservative therapy)</a:t>
            </a:r>
            <a:endParaRPr 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combination of some  forms of adjuvant therapy</a:t>
            </a:r>
            <a:endParaRPr 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0799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EAF3B-599E-4B08-0C08-B9109C0B0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of early breast cancer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A-Breast Conservative Therapy (BCS)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479718-47A2-3CAF-D824-E3948C5722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89904"/>
            <a:ext cx="10363826" cy="493081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local excision of the tumor witha1–cm safety margin.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close to the skin part of it may be excised to ensure the adequate safety margin.</a:t>
            </a:r>
          </a:p>
          <a:p>
            <a:pPr marL="0" indent="0">
              <a:buNone/>
            </a:pPr>
            <a:r>
              <a:rPr lang="en-US" sz="3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BREAST CONSERVATIVE SURGERIES :</a:t>
            </a:r>
            <a:endParaRPr lang="en-US" sz="30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1-wide local excision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2-lumpectomy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3-quadrentectomy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4-segmentectomy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5-oncoplastic breast conservative surgery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3556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5AA6B6C-D195-84F8-47DC-A1B1B071E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596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D9EEF7-4E56-8A45-352B-482C215CDF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94482"/>
            <a:ext cx="10363826" cy="5545000"/>
          </a:xfrm>
        </p:spPr>
        <p:txBody>
          <a:bodyPr>
            <a:normAutofit fontScale="70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41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INDICATIONS: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tumor &lt; 4cm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lesion 5cm in large breast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lesion is solitary  or multifocal in one quadrant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central not medial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 patient</a:t>
            </a:r>
          </a:p>
          <a:p>
            <a:endParaRPr lang="en-US" sz="2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CONTRAINDICATIONS</a:t>
            </a:r>
            <a:r>
              <a:rPr lang="en-US" sz="40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pregnancy  as radiotherapy is contraindicated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microcalcification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Multicentric ( masses in more than one quadrant by mammography or MRI)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breasts.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582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DE711E-D838-1429-2787-7950400A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8296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OF THE AXILLA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331099-B0BD-3BBA-0E17-9439BD1E94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01478"/>
            <a:ext cx="10363826" cy="4456254"/>
          </a:xfrm>
        </p:spPr>
        <p:txBody>
          <a:bodyPr>
            <a:normAutofit lnSpcReduction="10000"/>
          </a:bodyPr>
          <a:lstStyle/>
          <a:p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SENTINEL LYMPH NODE: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-The first lymph node in the axilla to be affected by metastases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-Injection of patent blue, methylene blue 1%  or radioactive Sulphur colloid near the tumor or retro areolar  will allow identification , excision and pathological  examination of the SLN </a:t>
            </a:r>
          </a:p>
          <a:p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indicated in patients (clinically and radiologically negative LNS)</a:t>
            </a: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07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08ECDA-6A1B-5D54-9972-7C3390B2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66801"/>
            <a:ext cx="10364451" cy="81987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of early breast cancer</a:t>
            </a:r>
            <a:b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B-MODIFIED RADICAL MASTECTOMY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5282D0-9981-B7E0-2FA1-5373D25B8F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71868"/>
            <a:ext cx="10363826" cy="4282633"/>
          </a:xfrm>
        </p:spPr>
        <p:txBody>
          <a:bodyPr>
            <a:normAutofit fontScale="92500"/>
          </a:bodyPr>
          <a:lstStyle/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MRM or Patey operation for–large , multicentric ,central tumors or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recurrence after CBS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ellipse around the tumor with at least 5cm safety margin including the areola and the nipple  removal of the whole breast and all axillary LNS.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Nerve to serratus anterior and nerve to latissimus dorsi are spared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operative radiotherapy to the internal mammary LNS and supraclavicular LNS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1446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F1330A-D0EE-6E61-6653-E042C0781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3572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C442F5-7DB7-B8BB-CA26-019565337D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82502"/>
            <a:ext cx="10363826" cy="4008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MASTECTOMY :</a:t>
            </a:r>
            <a:endParaRPr lang="en-US" sz="44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1-modified radical mastectomy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2-simple mastectomy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3-skin sparing mastectomy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4-nipple sparing mastectomy</a:t>
            </a:r>
          </a:p>
        </p:txBody>
      </p:sp>
    </p:spTree>
    <p:extLst>
      <p:ext uri="{BB962C8B-B14F-4D97-AF65-F5344CB8AC3E}">
        <p14:creationId xmlns:p14="http://schemas.microsoft.com/office/powerpoint/2010/main" val="86726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FDE10E-7462-16CF-6FFF-F9B118AA0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932DA975-307D-6374-5567-52095FC68F6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126" t="20682" r="12117" b="9093"/>
          <a:stretch>
            <a:fillRect/>
          </a:stretch>
        </p:blipFill>
        <p:spPr>
          <a:xfrm>
            <a:off x="0" y="0"/>
            <a:ext cx="12244085" cy="6812281"/>
          </a:xfrm>
        </p:spPr>
      </p:pic>
    </p:spTree>
    <p:extLst>
      <p:ext uri="{BB962C8B-B14F-4D97-AF65-F5344CB8AC3E}">
        <p14:creationId xmlns:p14="http://schemas.microsoft.com/office/powerpoint/2010/main" val="26543567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02E26A-5BD7-3CD7-6DEC-07BB294F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2-MANAGEMENT  OF LABC</a:t>
            </a:r>
            <a:endParaRPr lang="en-US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0E5877-86A6-DA56-16F9-45BCDFBFFC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28800"/>
            <a:ext cx="10363826" cy="46182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LABC : 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A-LABC—Operable at presentation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T3N1Mo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B-LABC –Inoperable at presentation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 any N Mo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 N2or N3, Mo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C-INFLAMMATORY CARCINOMA OF BREAST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T4d 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dirty="0" err="1"/>
              <a:t>,Mo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43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1E7607-A2FE-CB2B-318B-FB09C3E2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1768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OF Operable LABC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2B2C12-0D5D-274D-C312-00A9ABB616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632030"/>
            <a:ext cx="10363826" cy="4780345"/>
          </a:xfrm>
        </p:spPr>
        <p:txBody>
          <a:bodyPr>
            <a:noAutofit/>
          </a:bodyPr>
          <a:lstStyle/>
          <a:p>
            <a:r>
              <a:rPr lang="en-US" sz="2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 OF TREATMENT : </a:t>
            </a:r>
            <a:endParaRPr lang="en-US" sz="24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a-modified radical mastectomy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b-neoadjuvant CT –to attempt to down-staging surgery :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surgery lead to reduction of the tumor in size and allow CBS in stead of mastectomy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drugs used in adjuvant protocol are used in neo-adjuvant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Patients who receive neoadjuvant will start radiotherapy after surgery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postoperative chemotherapy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-if tumor responding : BCT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-non-responding—MRM—CT with RT (radiotherapy)+/ HT(hormonal therapy)</a:t>
            </a:r>
          </a:p>
        </p:txBody>
      </p:sp>
    </p:spTree>
    <p:extLst>
      <p:ext uri="{BB962C8B-B14F-4D97-AF65-F5344CB8AC3E}">
        <p14:creationId xmlns:p14="http://schemas.microsoft.com/office/powerpoint/2010/main" val="29713977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0FF123-DB1B-C326-B339-1C549DD3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82961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OF (Inoperable Locally Advanced BC.)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BD1DD6-69D9-F0C7-DDD9-AFC00C4E8C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01478"/>
            <a:ext cx="10363826" cy="5058137"/>
          </a:xfrm>
        </p:spPr>
        <p:txBody>
          <a:bodyPr>
            <a:normAutofit fontScale="25000" lnSpcReduction="20000"/>
          </a:bodyPr>
          <a:lstStyle/>
          <a:p>
            <a:endParaRPr lang="en-US" u="sng" dirty="0"/>
          </a:p>
          <a:p>
            <a:pPr marL="0" indent="0">
              <a:buNone/>
            </a:pPr>
            <a:r>
              <a:rPr lang="en-US" sz="9600" b="1" u="sng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NEO-ADJUVANT  CHEMOTHERAPY :</a:t>
            </a:r>
            <a:endParaRPr lang="en-US" sz="9600" u="sng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6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Aim of the treatment : -to make the disease operable  and achieve loco-regional control, hence improve  patients quality of life. neo -adjuvant CT   then  MRM</a:t>
            </a:r>
          </a:p>
          <a:p>
            <a:endParaRPr lang="en-US" sz="6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NEOADJUVANT CT.(conservative therapy)</a:t>
            </a:r>
            <a:endParaRPr lang="en-US" sz="80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 make the tumor operable</a:t>
            </a:r>
          </a:p>
          <a:p>
            <a:r>
              <a:rPr lang="en-US" sz="6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 assess tumor response to CT</a:t>
            </a:r>
          </a:p>
          <a:p>
            <a:pPr marL="0" indent="0">
              <a:buNone/>
            </a:pPr>
            <a:endParaRPr lang="en-US" sz="6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ADJUVANT TREATMENT OF BREAST CANCER</a:t>
            </a:r>
            <a:endParaRPr lang="en-US" sz="80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1-chemotherapy</a:t>
            </a:r>
            <a:endParaRPr lang="en-US" sz="6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2-radiotherapy</a:t>
            </a:r>
            <a:endParaRPr lang="en-US" sz="6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3-hormonaltherapy</a:t>
            </a:r>
            <a:endParaRPr lang="en-US" sz="6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6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4-targettherapy</a:t>
            </a:r>
            <a:endParaRPr lang="en-US" sz="62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0497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F30EB8-0A37-416E-8B35-ACB91C5F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of Advanced Disease (Stage IV) “ Metastatic breast cancer”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7C08CC7-F10D-A356-CD4D-55DE49A8C3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13996"/>
            <a:ext cx="10363826" cy="422548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palliation and improving the quality of life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MODALITIES OF TREATMENT :</a:t>
            </a:r>
          </a:p>
          <a:p>
            <a:r>
              <a:rPr lang="en-US" sz="2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1-surgery</a:t>
            </a:r>
            <a:r>
              <a:rPr lang="en-US" sz="24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a-simple mastectomy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 an unpleasant malodorous  fungating  tumor</a:t>
            </a:r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b-internal fixation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pathological fractures</a:t>
            </a:r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c-urgent decompression and stabilization  of the spine 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case of spinal cord compression</a:t>
            </a:r>
          </a:p>
        </p:txBody>
      </p:sp>
    </p:spTree>
    <p:extLst>
      <p:ext uri="{BB962C8B-B14F-4D97-AF65-F5344CB8AC3E}">
        <p14:creationId xmlns:p14="http://schemas.microsoft.com/office/powerpoint/2010/main" val="18788101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1FC70E-4945-BD3E-AEFD-60292A9F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D1DC2B-9355-5A12-B2F2-3D2C819EAC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64236"/>
            <a:ext cx="10363826" cy="596805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41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2-radiotherapy:</a:t>
            </a:r>
            <a:endParaRPr lang="en-US" sz="41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a-for locoregional for palliation of pain and ulceration</a:t>
            </a:r>
          </a:p>
          <a:p>
            <a:r>
              <a:rPr lang="en-US" sz="3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b-systemically for brain and spinal </a:t>
            </a:r>
            <a:r>
              <a:rPr lang="en-US" sz="31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mets</a:t>
            </a:r>
            <a:r>
              <a:rPr lang="en-US" sz="3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for bone secondaries</a:t>
            </a:r>
          </a:p>
          <a:p>
            <a:r>
              <a:rPr lang="en-US" sz="3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c-superior vena cava obstruction</a:t>
            </a:r>
          </a:p>
          <a:p>
            <a:endParaRPr lang="en-US" sz="31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1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indications of radiotherapy in breast cancer:</a:t>
            </a:r>
            <a:endParaRPr lang="en-US" sz="31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1-&gt;4 positive axillary nodes</a:t>
            </a:r>
          </a:p>
          <a:p>
            <a:r>
              <a:rPr lang="en-US" sz="3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2-tumour size &gt; 5 cm</a:t>
            </a:r>
          </a:p>
          <a:p>
            <a:r>
              <a:rPr lang="en-US" sz="3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3-positive surgical margins</a:t>
            </a:r>
          </a:p>
          <a:p>
            <a:r>
              <a:rPr lang="en-US" sz="31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4-as a part of LABC protocol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7019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896F68-D0A4-0AE3-ECAA-5B86BCEE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ACC5A0D-9CE7-AED6-4B35-F811608F3BC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8915010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A89976-8012-9D77-55D5-0BD8DA34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438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E1B96A-8D11-21CB-578A-3B6EC1B2E0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39893"/>
            <a:ext cx="10363826" cy="5780825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3-hormonal therapy:</a:t>
            </a:r>
            <a:endParaRPr lang="en-US" sz="35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a-to hormone positive only  with 60% response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b-more effective in post menopause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c-not effective in node negative or visceral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mets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below 35 yrs</a:t>
            </a:r>
            <a:endParaRPr lang="en-US" sz="24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4-target therapy:</a:t>
            </a:r>
            <a:endParaRPr lang="en-US" sz="30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trastuzumab or </a:t>
            </a:r>
            <a:r>
              <a:rPr lang="en-US" sz="24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herceptin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=monoclonal antibodies that targets the her-2 neu oncogene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her-2 neu codes for a growth factors that is overexpressed in 25% to 38% of breast cancer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her-2 neu over expression  indicates aggressive nature of malignancy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trastuzumab</a:t>
            </a:r>
            <a:r>
              <a:rPr lang="en-US" sz="2400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used for her2-neu positive  tumor in adjuvant or neo adjuvant setting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802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8E4575-E4FA-4D6D-3F0C-FBB3AAFE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2D1654-0996-D44A-D396-DE66E5A8E3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33377"/>
            <a:ext cx="10363826" cy="54522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PROGNOSTIC FACTORS OF BREAST CANCER</a:t>
            </a:r>
            <a:endParaRPr lang="en-US" sz="32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1-axillary nodal status(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timportant</a:t>
            </a:r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2-tumor size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3-er\pr—both positive–good prognosis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4-histological grade of tumor</a:t>
            </a:r>
          </a:p>
          <a:p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5-her2neu over expression---aggressive malignancy—poor prognosis</a:t>
            </a:r>
          </a:p>
        </p:txBody>
      </p:sp>
    </p:spTree>
    <p:extLst>
      <p:ext uri="{BB962C8B-B14F-4D97-AF65-F5344CB8AC3E}">
        <p14:creationId xmlns:p14="http://schemas.microsoft.com/office/powerpoint/2010/main" val="42577419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9AF9F4-ED94-4B6C-70C3-567B043F7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596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F7976A-75BF-5A64-51E8-890B28E1FE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94482"/>
            <a:ext cx="10363826" cy="60767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 UP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self examination of the breast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physical examination following  mastectomy is necessary :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=every 4 months for years 1 and 2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=every 6 months for years 3 ---5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--every 12 months thereafter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Contralateral mammogram yearly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 bone scan ,skeletal survey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 abdomen and brain not necessary –yield is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811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F06B3-1431-5A87-B302-029F84E7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75" y="572798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0B27D3-C42E-3D9B-CB37-9C4CE9CA32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75504"/>
            <a:ext cx="10363826" cy="55096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MANAGENENTOF SPECIFIC PROBLEMS</a:t>
            </a:r>
            <a:endParaRPr lang="en-US" sz="26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Hypercalcemia: Correction of dehydration  by I.V. fluids ,frusemide, prednisolone and bisphosphonate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Pathological fractures—internal fixation and radiotherapy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Cerebral metastases: corticosteroids and radiotherapy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Spinal cord compression: urgent surgical decompression followed by radiotherapy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pleural effusion—chest tube drainage and cytotoxic bleomycin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 METs.--chemotherapy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72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31B405-54B9-AED2-200B-7A575E27B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31445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2-Paget’s disease of the nipple</a:t>
            </a:r>
            <a:endParaRPr lang="en-US" sz="4400" dirty="0"/>
          </a:p>
        </p:txBody>
      </p:sp>
      <p:pic>
        <p:nvPicPr>
          <p:cNvPr id="5" name="Content Placeholder 4" descr="Picture of woman with Paget's disease of the nipple">
            <a:extLst>
              <a:ext uri="{FF2B5EF4-FFF2-40B4-BE49-F238E27FC236}">
                <a16:creationId xmlns:a16="http://schemas.microsoft.com/office/drawing/2014/main" xmlns="" id="{26E1AB9D-B34A-F9A3-252A-762DE663B81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25583" y="2214685"/>
            <a:ext cx="4064000" cy="464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 Images of Paget's Disease of the Breast">
            <a:extLst>
              <a:ext uri="{FF2B5EF4-FFF2-40B4-BE49-F238E27FC236}">
                <a16:creationId xmlns:a16="http://schemas.microsoft.com/office/drawing/2014/main" xmlns="" id="{05473BD3-AAAF-2F7D-F2E0-9A5013C00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2" r="27095" b="-1"/>
          <a:stretch>
            <a:fillRect/>
          </a:stretch>
        </p:blipFill>
        <p:spPr bwMode="auto">
          <a:xfrm>
            <a:off x="8331788" y="2214685"/>
            <a:ext cx="3736750" cy="4643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 close-up of a breast cancer&#10;&#10;AI-generated content may be incorrect.">
            <a:extLst>
              <a:ext uri="{FF2B5EF4-FFF2-40B4-BE49-F238E27FC236}">
                <a16:creationId xmlns:a16="http://schemas.microsoft.com/office/drawing/2014/main" xmlns="" id="{82842C54-E999-392F-C5E2-6DDD4FB89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6" r="13010" b="2"/>
          <a:stretch>
            <a:fillRect/>
          </a:stretch>
        </p:blipFill>
        <p:spPr bwMode="auto">
          <a:xfrm>
            <a:off x="0" y="2214694"/>
            <a:ext cx="4183378" cy="464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0149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61C028-E4C4-2BCD-FB1A-7A736DA9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7596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39CF9E-426F-8465-22BD-1C986D9FEF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10228"/>
            <a:ext cx="10363826" cy="498097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Reconstructive procedures after mastectomy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1-A synthetic implant –inserted behind the pectoralis major</a:t>
            </a:r>
          </a:p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2-Tram=transverse rectus abdominis </a:t>
            </a:r>
            <a:r>
              <a:rPr lang="en-US" sz="4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myocutaneous</a:t>
            </a: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flap</a:t>
            </a:r>
          </a:p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3-Latissmus dorsi flap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935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3BAB33-B9BC-EBAE-583B-96717A3A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54698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DISEASE OF THE MALE BREAST</a:t>
            </a: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3E253B-6CE4-0578-BE94-8DC7499B29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73216"/>
            <a:ext cx="10363826" cy="517388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A-GYNAECOMASTIA: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-enlargement of the male breast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-unilateral or bilateral</a:t>
            </a:r>
          </a:p>
          <a:p>
            <a:pPr marL="0" indent="0">
              <a:buNone/>
            </a:pPr>
            <a:r>
              <a:rPr lang="en-US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AETIOLOGY:</a:t>
            </a:r>
            <a:endParaRPr lang="en-US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 between estrogen  and androgens</a:t>
            </a:r>
          </a:p>
          <a:p>
            <a:pPr marL="0" indent="0">
              <a:buNone/>
            </a:pPr>
            <a:r>
              <a:rPr lang="en-US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:</a:t>
            </a:r>
            <a:endParaRPr lang="en-US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1-physiological: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2-infantile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=due to circulating maternal hormones ,resolves within 6months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3-pubertal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=in 70% of pubertal boys  ,asymptomatic and resolves within 2 years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4-senile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=due to reduction of testosterone</a:t>
            </a:r>
          </a:p>
        </p:txBody>
      </p:sp>
    </p:spTree>
    <p:extLst>
      <p:ext uri="{BB962C8B-B14F-4D97-AF65-F5344CB8AC3E}">
        <p14:creationId xmlns:p14="http://schemas.microsoft.com/office/powerpoint/2010/main" val="14784650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353F8F-6C9C-F76C-DE9B-2E64E4E3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438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EB5A9A-0459-2AAE-BEF4-0427BFF17AB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75504"/>
            <a:ext cx="10363826" cy="5463979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sz="2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CLINICAL FEATURES: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•Breast enlargement  ,unilateral or bilateral 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•No tenderness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•Subareolar mass( a disc of tissue)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•Soft and mobile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•Any eccentricity ,induration or fixation should raise the suspicion of malignancy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•Examination of the abdomen and testes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852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CF5392-067D-7338-FA29-60F0AD67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281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F72741-20D3-D429-806E-B19E897AE7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71332"/>
            <a:ext cx="10363826" cy="5752617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GRADES</a:t>
            </a:r>
            <a:endParaRPr lang="en-US" sz="60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—mild breast enlargement without skin redundancy</a:t>
            </a:r>
          </a:p>
          <a:p>
            <a:r>
              <a:rPr 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IIA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:---moderate breast enlargement  without skin redundancy</a:t>
            </a:r>
          </a:p>
          <a:p>
            <a:r>
              <a:rPr 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IIB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:--moderate breast enlargement with skin redundancy</a:t>
            </a:r>
          </a:p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III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—marked breast enlargement with skin redundancy and ptosis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273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671A79-995E-1131-32CB-CB218221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799E7FD-55D1-B46F-2B23-CCE25E8B4D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867524"/>
            <a:ext cx="10363826" cy="579949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pathophysiologic mechanism</a:t>
            </a:r>
          </a:p>
          <a:p>
            <a:pPr marL="0" indent="0">
              <a:buNone/>
            </a:pPr>
            <a:r>
              <a:rPr lang="en-US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I-ESTROGEN EXCESS STATES</a:t>
            </a:r>
            <a:r>
              <a:rPr lang="en-US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A-GONADAL ORIGIN</a:t>
            </a:r>
            <a:endParaRPr lang="en-US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1-true hermaphroditism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2-gonadal stromal (non germinal) neoplasms of the testis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leydigcell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(interstitial)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sertolicell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c-granulosa –theca –cell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3-germ-cell tumors :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a-choriocarcinoma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b-seminoma ,teratoma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c-embryonal carcinoma</a:t>
            </a:r>
          </a:p>
        </p:txBody>
      </p:sp>
    </p:spTree>
    <p:extLst>
      <p:ext uri="{BB962C8B-B14F-4D97-AF65-F5344CB8AC3E}">
        <p14:creationId xmlns:p14="http://schemas.microsoft.com/office/powerpoint/2010/main" val="218961070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9E26C6-B0B3-283D-04B6-12C184C8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753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ABE481-8513-53CC-E83C-B8C4185BB5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06056"/>
            <a:ext cx="10363826" cy="56484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B-NON TISTICULAR TUMORS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1-A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drenal cortical neoplasm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2-l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ung carcinoma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3-HCC.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C-ENDOCRINE DISORDERS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D-Diseases of the liver –non alcoholic and alcoholic cirrhosis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Nutrional</a:t>
            </a:r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alteration states.</a:t>
            </a:r>
          </a:p>
        </p:txBody>
      </p:sp>
    </p:spTree>
    <p:extLst>
      <p:ext uri="{BB962C8B-B14F-4D97-AF65-F5344CB8AC3E}">
        <p14:creationId xmlns:p14="http://schemas.microsoft.com/office/powerpoint/2010/main" val="412097321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0EFD88-19F9-75EA-2F26-E902772B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438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C048C2-1591-A5E4-375B-B3E3B66921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82906"/>
            <a:ext cx="10363826" cy="59841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II-ANDROGENIC DEFICIENCY STATES:</a:t>
            </a:r>
            <a:endParaRPr lang="en-US" sz="36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a-senescence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hypoandrogenic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states( hypogonadism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1-primary testicular failure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klinefelter`s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syndrome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reifenstein`s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syndrome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c-rosewater-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gwinup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hamwifamilial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gynaec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kallmann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syndrome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kennedy`s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disease with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gyanec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f-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eunuchoidal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state(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cong.anorchia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g-hereditary defects of androgen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h-adrenocorticotrophic hormone deficiency</a:t>
            </a:r>
          </a:p>
        </p:txBody>
      </p:sp>
    </p:spTree>
    <p:extLst>
      <p:ext uri="{BB962C8B-B14F-4D97-AF65-F5344CB8AC3E}">
        <p14:creationId xmlns:p14="http://schemas.microsoft.com/office/powerpoint/2010/main" val="17402561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7FEEC2-D31D-58E3-4196-B637B8BC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911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64FF43-ED01-A6DE-52FF-CB0EBAFC3B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17630"/>
            <a:ext cx="10363826" cy="5660021"/>
          </a:xfrm>
        </p:spPr>
        <p:txBody>
          <a:bodyPr>
            <a:normAutofit fontScale="77500" lnSpcReduction="20000"/>
          </a:bodyPr>
          <a:lstStyle/>
          <a:p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2-Secondary testicular atrophy</a:t>
            </a:r>
            <a:endParaRPr 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a-trauma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b-orchitis     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c-cryptorchidism   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d-irradiation</a:t>
            </a:r>
          </a:p>
          <a:p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e-renal failure</a:t>
            </a:r>
          </a:p>
          <a:p>
            <a:pPr marL="0" indent="0" algn="ctr">
              <a:buNone/>
            </a:pPr>
            <a:r>
              <a:rPr lang="en-US" sz="3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III-PHARMACOLOGICAL CAUSES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rugs with estrogenic activity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(digitalis, estrogens, anabolic steroids ,marijuana)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HCG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rugs inhibit the action or synthesis of testosterone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cimetidine ,ketoconazole, phenytoin, spironolactone ,antineoplastic agents ,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diazpam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,)</a:t>
            </a: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hrough  idiopathic 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(reserpine, theophylline, verapamil,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tricyclicantide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pressants</a:t>
            </a:r>
            <a:r>
              <a:rPr lang="en-US" sz="2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furosmide</a:t>
            </a:r>
            <a:r>
              <a:rPr lang="en-US" cap="none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395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CE3257-7757-BA56-0D25-DE0B109EA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AB8C69-E521-BB0B-B5FD-8BBAEFDE44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63929"/>
            <a:ext cx="10363826" cy="5787922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sz="44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INVESTIGATIONS:</a:t>
            </a:r>
            <a:endParaRPr lang="en-US" sz="44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required for neonate or adolescent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1-liver function tests and hormonal assays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2-biopsy in suspected cases of malignancy</a:t>
            </a:r>
          </a:p>
          <a:p>
            <a:pPr marL="0" indent="0" algn="ctr">
              <a:buNone/>
            </a:pPr>
            <a:r>
              <a:rPr lang="en-US" sz="43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  <a:r>
              <a:rPr lang="en-US" sz="43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cases require no treatment 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reassurance  in physiological cases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secondary cases-TTT of the underlying causes or withdrawal of the drugs </a:t>
            </a:r>
          </a:p>
          <a:p>
            <a:r>
              <a:rPr lang="en-US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cases with embarrassment–surgery or liposuction</a:t>
            </a:r>
            <a:endParaRPr lang="en-US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320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1004D9A-CFBE-9E4E-3A57-BE1347B4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83989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Carcinoma of the male breast</a:t>
            </a: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AE527D-BF53-A861-3C8F-48FBBC6D73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85732"/>
            <a:ext cx="10363826" cy="4653751"/>
          </a:xfrm>
        </p:spPr>
        <p:txBody>
          <a:bodyPr>
            <a:normAutofit/>
          </a:bodyPr>
          <a:lstStyle/>
          <a:p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cancer is rare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rapidly attached to the skin and chest wall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ulceration is common</a:t>
            </a: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D.D. from 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gynaecomastia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staging and treatment similar to  carcinoma of female breast</a:t>
            </a:r>
          </a:p>
          <a:p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MRM,chemotherapy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tamoxifen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prognosis is worse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9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5E97AD-FF8D-0D7D-73F2-D89BFED1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9FDB1A-30C5-EA26-72B8-8290D7E560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64236"/>
            <a:ext cx="10363826" cy="5126963"/>
          </a:xfrm>
        </p:spPr>
        <p:txBody>
          <a:bodyPr/>
          <a:lstStyle/>
          <a:p>
            <a:endParaRPr lang="en-US" dirty="0"/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Intraductal carcinoma, begins in the epithelium of main milk duct and spreads within the epithelium up to skin of the nipple and down to breast substance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•An eczema-like lesion and nipple is eroded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•Affects old females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•Unilateral 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•May be accompanied with underlying breast mass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268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7C8E06-EFA0-B923-7348-56B8E5F2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623578-804A-11A9-FAC8-7C75DE63D00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76884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3452A8-8887-EF77-ECBD-9C767DBDA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75" y="572798"/>
            <a:ext cx="10364451" cy="4571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2219D5-6F08-7E9B-7601-9F2BFB3E4D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752354"/>
            <a:ext cx="10363826" cy="5038845"/>
          </a:xfrm>
        </p:spPr>
        <p:txBody>
          <a:bodyPr>
            <a:normAutofit/>
          </a:bodyPr>
          <a:lstStyle/>
          <a:p>
            <a:r>
              <a:rPr lang="en-US" sz="2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HISTOLOGICAL FEATURES: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1-hyperplasia of all layers of the epidermis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2-round cell infiltration of  the dermis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3-paget`s cells—clear vacuolated cells with small dark –staining nuclei </a:t>
            </a:r>
          </a:p>
          <a:p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cells are alone or in clusters </a:t>
            </a:r>
          </a:p>
          <a:p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deeper layer of the epidermis</a:t>
            </a:r>
          </a:p>
        </p:txBody>
      </p:sp>
    </p:spTree>
    <p:extLst>
      <p:ext uri="{BB962C8B-B14F-4D97-AF65-F5344CB8AC3E}">
        <p14:creationId xmlns:p14="http://schemas.microsoft.com/office/powerpoint/2010/main" val="1839417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2938</TotalTime>
  <Words>2873</Words>
  <Application>Microsoft Office PowerPoint</Application>
  <PresentationFormat>Widescreen</PresentationFormat>
  <Paragraphs>539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4" baseType="lpstr">
      <vt:lpstr>Arial</vt:lpstr>
      <vt:lpstr>Times New Roman</vt:lpstr>
      <vt:lpstr>Tw Cen MT</vt:lpstr>
      <vt:lpstr>Droplet</vt:lpstr>
      <vt:lpstr>BREAST CANCER</vt:lpstr>
      <vt:lpstr>Breast Neoplasm</vt:lpstr>
      <vt:lpstr>Breast Carcinoma</vt:lpstr>
      <vt:lpstr>Lobular Carcinoma In-Situ</vt:lpstr>
      <vt:lpstr>Non-Invasive BREAST CARCINOMA</vt:lpstr>
      <vt:lpstr>PowerPoint Presentation</vt:lpstr>
      <vt:lpstr>2-Paget’s disease of the nipple</vt:lpstr>
      <vt:lpstr>PowerPoint Presentation</vt:lpstr>
      <vt:lpstr>PowerPoint Presentation</vt:lpstr>
      <vt:lpstr>PowerPoint Presentation</vt:lpstr>
      <vt:lpstr>B-INVASIVE BREAST CANCER</vt:lpstr>
      <vt:lpstr>PowerPoint Presentation</vt:lpstr>
      <vt:lpstr>PowerPoint Presentation</vt:lpstr>
      <vt:lpstr>Carcinoma of the breast</vt:lpstr>
      <vt:lpstr>RISK FACTORS</vt:lpstr>
      <vt:lpstr>PowerPoint Presentation</vt:lpstr>
      <vt:lpstr>PowerPoint Presentation</vt:lpstr>
      <vt:lpstr>II-INTERMEDIATE FACTORS</vt:lpstr>
      <vt:lpstr>Clinical presentations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Pathological evaluation(biopsy)</vt:lpstr>
      <vt:lpstr>PowerPoint Presentation</vt:lpstr>
      <vt:lpstr>2-TRU-cut biopsy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II-Staging investigations</vt:lpstr>
      <vt:lpstr>Investigations for detection of Molecular types of breast cancer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LINES OF TREATMENT</vt:lpstr>
      <vt:lpstr>STAGING OF TREATMENT</vt:lpstr>
      <vt:lpstr>PowerPoint Presentation</vt:lpstr>
      <vt:lpstr>Treatment of early breast cancer A-Breast Conservative Therapy (BCS)</vt:lpstr>
      <vt:lpstr>PowerPoint Presentation</vt:lpstr>
      <vt:lpstr>MANAGEMENT OF THE AXILLA</vt:lpstr>
      <vt:lpstr>Treatment of early breast cancer B-MODIFIED RADICAL MASTECTOMY  </vt:lpstr>
      <vt:lpstr>PowerPoint Presentation</vt:lpstr>
      <vt:lpstr>2-MANAGEMENT  OF LABC</vt:lpstr>
      <vt:lpstr>Treatment OF Operable LABC</vt:lpstr>
      <vt:lpstr>TREATMENT OF (Inoperable Locally Advanced BC.)</vt:lpstr>
      <vt:lpstr>Treatment of Advanced Disease (Stage IV) “ Metastatic breast cancer”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DISEASE OF THE MALE BREAST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Carcinoma of the male breast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</dc:title>
  <dc:creator>Dr.Waseem Abdelaziz</dc:creator>
  <cp:lastModifiedBy>hamdy badry ali</cp:lastModifiedBy>
  <cp:revision>1</cp:revision>
  <dcterms:created xsi:type="dcterms:W3CDTF">2025-06-12T11:46:46Z</dcterms:created>
  <dcterms:modified xsi:type="dcterms:W3CDTF">2025-06-23T03:18:56Z</dcterms:modified>
</cp:coreProperties>
</file>