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Bebas Neue" panose="020B0606020202050201" pitchFamily="34" charset="0"/>
      <p:regular r:id="rId15"/>
    </p:embeddedFont>
    <p:embeddedFont>
      <p:font typeface="Mukta Mahee" panose="020B0604020202020204" charset="0"/>
      <p:bold r:id="rId16"/>
    </p:embeddedFont>
    <p:embeddedFont>
      <p:font typeface="Nunito Light" pitchFamily="2" charset="0"/>
      <p:regular r:id="rId17"/>
    </p:embeddedFont>
    <p:embeddedFont>
      <p:font typeface="Orbitron" panose="020B0604020202020204" charset="0"/>
      <p:regular r:id="rId18"/>
      <p:bold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CPPtwE+msU5MPRnf9PmbZmeQS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>
            <a:spLocks noGrp="1"/>
          </p:cNvSpPr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ubTitle" idx="1"/>
          </p:nvPr>
        </p:nvSpPr>
        <p:spPr>
          <a:xfrm>
            <a:off x="2307700" y="3235425"/>
            <a:ext cx="4528800" cy="4758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01325" y="2597250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230045" y="-104985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764202" y="-62075"/>
            <a:ext cx="2394148" cy="8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 flipH="1">
            <a:off x="67464" y="3631889"/>
            <a:ext cx="1444150" cy="1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 flipH="1">
            <a:off x="-967349" y="3462927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475088" y="-35225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368" y="4096625"/>
            <a:ext cx="1741078" cy="1903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24"/>
          <p:cNvGrpSpPr/>
          <p:nvPr/>
        </p:nvGrpSpPr>
        <p:grpSpPr>
          <a:xfrm>
            <a:off x="8501689" y="1690276"/>
            <a:ext cx="615727" cy="2138099"/>
            <a:chOff x="8536502" y="1"/>
            <a:chExt cx="615727" cy="2138099"/>
          </a:xfrm>
        </p:grpSpPr>
        <p:pic>
          <p:nvPicPr>
            <p:cNvPr id="84" name="Google Shape;84;p24"/>
            <p:cNvPicPr preferRelativeResize="0"/>
            <p:nvPr/>
          </p:nvPicPr>
          <p:blipFill rotWithShape="1">
            <a:blip r:embed="rId5">
              <a:alphaModFix/>
            </a:blip>
            <a:srcRect l="74308" b="12579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24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5"/>
          <p:cNvPicPr preferRelativeResize="0"/>
          <p:nvPr/>
        </p:nvPicPr>
        <p:blipFill rotWithShape="1">
          <a:blip r:embed="rId2">
            <a:alphaModFix/>
          </a:blip>
          <a:srcRect l="-1218" t="11240" r="8916" b="-2108"/>
          <a:stretch/>
        </p:blipFill>
        <p:spPr>
          <a:xfrm rot="-5400000" flipH="1">
            <a:off x="-768288" y="1117892"/>
            <a:ext cx="4847852" cy="3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972975" y="-1002222"/>
            <a:ext cx="1717001" cy="3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7352" y="2513599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491269" y="330700"/>
            <a:ext cx="3197970" cy="24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"/>
          <p:cNvSpPr/>
          <p:nvPr/>
        </p:nvSpPr>
        <p:spPr>
          <a:xfrm>
            <a:off x="275180" y="22165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275180" y="19406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275180" y="16647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275180" y="1388800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8621355" y="24143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8621355" y="21384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8621355" y="1862575"/>
            <a:ext cx="118200" cy="118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subTitle" idx="1"/>
          </p:nvPr>
        </p:nvSpPr>
        <p:spPr>
          <a:xfrm>
            <a:off x="1392400" y="2068575"/>
            <a:ext cx="3195300" cy="1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>
            <a:spLocks noGrp="1"/>
          </p:cNvSpPr>
          <p:nvPr>
            <p:ph type="pic" idx="2"/>
          </p:nvPr>
        </p:nvSpPr>
        <p:spPr>
          <a:xfrm>
            <a:off x="4857450" y="1318425"/>
            <a:ext cx="2751900" cy="328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07199" y="0"/>
            <a:ext cx="906850" cy="2160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15"/>
          <p:cNvGrpSpPr/>
          <p:nvPr/>
        </p:nvGrpSpPr>
        <p:grpSpPr>
          <a:xfrm>
            <a:off x="654118" y="2439450"/>
            <a:ext cx="118200" cy="945900"/>
            <a:chOff x="296218" y="588625"/>
            <a:chExt cx="118200" cy="945900"/>
          </a:xfrm>
        </p:grpSpPr>
        <p:sp>
          <p:nvSpPr>
            <p:cNvPr id="32" name="Google Shape;32;p15"/>
            <p:cNvSpPr/>
            <p:nvPr/>
          </p:nvSpPr>
          <p:spPr>
            <a:xfrm>
              <a:off x="296218" y="1416325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296218" y="1140425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296218" y="864525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296218" y="588625"/>
              <a:ext cx="118200" cy="118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Google Shape;3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615335" y="4299625"/>
            <a:ext cx="2548351" cy="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title" idx="2"/>
          </p:nvPr>
        </p:nvSpPr>
        <p:spPr>
          <a:xfrm>
            <a:off x="2908200" y="129157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title" idx="3"/>
          </p:nvPr>
        </p:nvSpPr>
        <p:spPr>
          <a:xfrm>
            <a:off x="2908200" y="250593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title" idx="4"/>
          </p:nvPr>
        </p:nvSpPr>
        <p:spPr>
          <a:xfrm>
            <a:off x="2908200" y="372029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title" idx="5"/>
          </p:nvPr>
        </p:nvSpPr>
        <p:spPr>
          <a:xfrm>
            <a:off x="5504575" y="250593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title" idx="6"/>
          </p:nvPr>
        </p:nvSpPr>
        <p:spPr>
          <a:xfrm>
            <a:off x="5504575" y="129157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title" idx="7"/>
          </p:nvPr>
        </p:nvSpPr>
        <p:spPr>
          <a:xfrm>
            <a:off x="5504575" y="372029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ubTitle" idx="1"/>
          </p:nvPr>
        </p:nvSpPr>
        <p:spPr>
          <a:xfrm>
            <a:off x="720000" y="1723169"/>
            <a:ext cx="2922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ubTitle" idx="8"/>
          </p:nvPr>
        </p:nvSpPr>
        <p:spPr>
          <a:xfrm>
            <a:off x="720000" y="4146775"/>
            <a:ext cx="2922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ubTitle" idx="9"/>
          </p:nvPr>
        </p:nvSpPr>
        <p:spPr>
          <a:xfrm>
            <a:off x="5504575" y="1723169"/>
            <a:ext cx="292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ubTitle" idx="13"/>
          </p:nvPr>
        </p:nvSpPr>
        <p:spPr>
          <a:xfrm>
            <a:off x="720000" y="2934972"/>
            <a:ext cx="2922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4"/>
          </p:nvPr>
        </p:nvSpPr>
        <p:spPr>
          <a:xfrm>
            <a:off x="5504575" y="2934972"/>
            <a:ext cx="292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ubTitle" idx="15"/>
          </p:nvPr>
        </p:nvSpPr>
        <p:spPr>
          <a:xfrm>
            <a:off x="5504575" y="4146775"/>
            <a:ext cx="292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24002" y="-1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817267" y="711112"/>
            <a:ext cx="2367752" cy="9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713225" y="1182575"/>
            <a:ext cx="473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713225" y="1897825"/>
            <a:ext cx="4730400" cy="20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>
            <a:spLocks noGrp="1"/>
          </p:cNvSpPr>
          <p:nvPr>
            <p:ph type="pic" idx="2"/>
          </p:nvPr>
        </p:nvSpPr>
        <p:spPr>
          <a:xfrm>
            <a:off x="5644925" y="1074750"/>
            <a:ext cx="2787000" cy="2994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9526" y="4436648"/>
            <a:ext cx="2202975" cy="80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1021" y="-103179"/>
            <a:ext cx="2202979" cy="16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2364153" y="1999921"/>
            <a:ext cx="4415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ubTitle" idx="1"/>
          </p:nvPr>
        </p:nvSpPr>
        <p:spPr>
          <a:xfrm>
            <a:off x="2364153" y="2731986"/>
            <a:ext cx="4415700" cy="4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title" idx="2"/>
          </p:nvPr>
        </p:nvSpPr>
        <p:spPr>
          <a:xfrm>
            <a:off x="713244" y="563771"/>
            <a:ext cx="4415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ubTitle" idx="3"/>
          </p:nvPr>
        </p:nvSpPr>
        <p:spPr>
          <a:xfrm>
            <a:off x="713244" y="1295842"/>
            <a:ext cx="4415700" cy="4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 idx="4"/>
          </p:nvPr>
        </p:nvSpPr>
        <p:spPr>
          <a:xfrm>
            <a:off x="4015078" y="3436072"/>
            <a:ext cx="4415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ubTitle" idx="5"/>
          </p:nvPr>
        </p:nvSpPr>
        <p:spPr>
          <a:xfrm>
            <a:off x="4015078" y="4168129"/>
            <a:ext cx="4415700" cy="4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 hasCustomPrompt="1"/>
          </p:nvPr>
        </p:nvSpPr>
        <p:spPr>
          <a:xfrm>
            <a:off x="713225" y="2402275"/>
            <a:ext cx="77175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2350200" y="3800525"/>
            <a:ext cx="4443600" cy="497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9" name="Google Shape;69;p19"/>
          <p:cNvPicPr preferRelativeResize="0"/>
          <p:nvPr/>
        </p:nvPicPr>
        <p:blipFill rotWithShape="1">
          <a:blip r:embed="rId2">
            <a:alphaModFix/>
          </a:blip>
          <a:srcRect l="7095" t="41187" r="1936" b="-2107"/>
          <a:stretch/>
        </p:blipFill>
        <p:spPr>
          <a:xfrm flipH="1">
            <a:off x="2" y="-332500"/>
            <a:ext cx="5278648" cy="245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277325" y="-1137475"/>
            <a:ext cx="1840876" cy="40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1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1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1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1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1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1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 b="1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 b="1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 b="1" i="0" u="none" strike="noStrike" cap="none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None/>
            </a:pPr>
            <a:r>
              <a:rPr lang="en-GB" sz="6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بِسْمِ اللهِ الرَّحْمٰنِ الرَّحِيْمِ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3749678" y="1788975"/>
            <a:ext cx="403500" cy="403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3711240" y="2946950"/>
            <a:ext cx="403500" cy="403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4994428" y="1868638"/>
            <a:ext cx="403500" cy="403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4809878" y="3123063"/>
            <a:ext cx="403500" cy="403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0"/>
          <p:cNvCxnSpPr/>
          <p:nvPr/>
        </p:nvCxnSpPr>
        <p:spPr>
          <a:xfrm rot="10800000">
            <a:off x="1152021" y="665001"/>
            <a:ext cx="924600" cy="1911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10"/>
          <p:cNvCxnSpPr/>
          <p:nvPr/>
        </p:nvCxnSpPr>
        <p:spPr>
          <a:xfrm rot="10800000">
            <a:off x="1802887" y="951875"/>
            <a:ext cx="1719000" cy="1212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10"/>
          <p:cNvCxnSpPr/>
          <p:nvPr/>
        </p:nvCxnSpPr>
        <p:spPr>
          <a:xfrm rot="10800000" flipH="1">
            <a:off x="5730949" y="971041"/>
            <a:ext cx="1467900" cy="109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10"/>
          <p:cNvCxnSpPr/>
          <p:nvPr/>
        </p:nvCxnSpPr>
        <p:spPr>
          <a:xfrm rot="10800000" flipH="1">
            <a:off x="6745227" y="579535"/>
            <a:ext cx="907200" cy="2814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0"/>
          <p:cNvSpPr txBox="1"/>
          <p:nvPr/>
        </p:nvSpPr>
        <p:spPr>
          <a:xfrm>
            <a:off x="348916" y="1362847"/>
            <a:ext cx="8542421" cy="264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Digital Security Access System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GB" sz="14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Enhanced protection compared to traditional locks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Convenience</a:t>
            </a:r>
            <a:r>
              <a:rPr lang="en-GB" sz="16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Remote access, easy management, notification</a:t>
            </a:r>
            <a:r>
              <a:rPr lang="en-GB" sz="14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Future Trends</a:t>
            </a:r>
            <a:r>
              <a:rPr lang="en-GB" sz="16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Voice recognition, AI-driven features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716704" y="1844461"/>
            <a:ext cx="734700" cy="41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 txBox="1">
            <a:spLocks noGrp="1"/>
          </p:cNvSpPr>
          <p:nvPr>
            <p:ph type="ctrTitle"/>
          </p:nvPr>
        </p:nvSpPr>
        <p:spPr>
          <a:xfrm>
            <a:off x="1477925" y="1913859"/>
            <a:ext cx="6188150" cy="110143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</a:pPr>
            <a:r>
              <a:rPr lang="en-GB" sz="5000">
                <a:solidFill>
                  <a:schemeClr val="dk1"/>
                </a:solidFill>
              </a:rPr>
              <a:t>THANK YOU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713250" y="656098"/>
            <a:ext cx="77175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</a:pPr>
            <a:r>
              <a:rPr lang="en-GB" sz="5000">
                <a:solidFill>
                  <a:schemeClr val="dk1"/>
                </a:solidFill>
              </a:rPr>
              <a:t>GROUP 5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626781" y="2266198"/>
            <a:ext cx="433808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SOMAL ATA BALOCH: 233530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SADIA: 233544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HASSAN: 233516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MUSA BIN ABDULLAH: 233576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</a:pPr>
            <a:r>
              <a:rPr lang="en-GB" sz="5000" dirty="0">
                <a:solidFill>
                  <a:schemeClr val="dk1"/>
                </a:solidFill>
              </a:rPr>
              <a:t>DIGITAL SECURITY </a:t>
            </a:r>
            <a:r>
              <a:rPr lang="en-GB" sz="5000">
                <a:solidFill>
                  <a:schemeClr val="dk1"/>
                </a:solidFill>
              </a:rPr>
              <a:t>ACCESS SYSTEM</a:t>
            </a:r>
            <a:endParaRPr sz="3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br>
              <a:rPr lang="en-GB" sz="2800" b="1" i="0" u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/>
              <a:t> 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5155977" y="1490286"/>
            <a:ext cx="222779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417" y="5"/>
            <a:ext cx="3795154" cy="353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4"/>
          <p:cNvGrpSpPr/>
          <p:nvPr/>
        </p:nvGrpSpPr>
        <p:grpSpPr>
          <a:xfrm>
            <a:off x="1113131" y="1459786"/>
            <a:ext cx="2320066" cy="2697543"/>
            <a:chOff x="1258451" y="3580916"/>
            <a:chExt cx="869810" cy="707481"/>
          </a:xfrm>
        </p:grpSpPr>
        <p:grpSp>
          <p:nvGrpSpPr>
            <p:cNvPr id="115" name="Google Shape;115;p4"/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4"/>
            <p:cNvGrpSpPr/>
            <p:nvPr/>
          </p:nvGrpSpPr>
          <p:grpSpPr>
            <a:xfrm>
              <a:off x="1258451" y="3580916"/>
              <a:ext cx="869810" cy="707481"/>
              <a:chOff x="1258451" y="3580916"/>
              <a:chExt cx="869810" cy="707481"/>
            </a:xfrm>
          </p:grpSpPr>
          <p:grpSp>
            <p:nvGrpSpPr>
              <p:cNvPr id="137" name="Google Shape;137;p4"/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138" name="Google Shape;138;p4"/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139" name="Google Shape;139;p4"/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" name="Google Shape;140;p4"/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1" name="Google Shape;141;p4"/>
                <p:cNvGrpSpPr/>
                <p:nvPr/>
              </p:nvGrpSpPr>
              <p:grpSpPr>
                <a:xfrm>
                  <a:off x="1498221" y="4047614"/>
                  <a:ext cx="328445" cy="240783"/>
                  <a:chOff x="1498221" y="4047614"/>
                  <a:chExt cx="328445" cy="240783"/>
                </a:xfrm>
              </p:grpSpPr>
              <p:sp>
                <p:nvSpPr>
                  <p:cNvPr id="142" name="Google Shape;142;p4"/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43" name="Google Shape;143;p4"/>
                  <p:cNvGrpSpPr/>
                  <p:nvPr/>
                </p:nvGrpSpPr>
                <p:grpSpPr>
                  <a:xfrm>
                    <a:off x="1498221" y="4047614"/>
                    <a:ext cx="150566" cy="190415"/>
                    <a:chOff x="1498221" y="4047614"/>
                    <a:chExt cx="150566" cy="190415"/>
                  </a:xfrm>
                </p:grpSpPr>
                <p:sp>
                  <p:nvSpPr>
                    <p:cNvPr id="144" name="Google Shape;144;p4"/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" name="Google Shape;145;p4"/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1560718" y="3936509"/>
                <a:ext cx="97170" cy="25622"/>
                <a:chOff x="1560718" y="3936509"/>
                <a:chExt cx="97170" cy="25622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1560718" y="3951414"/>
                  <a:ext cx="84343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9" h="1" fill="none" extrusionOk="0">
                      <a:moveTo>
                        <a:pt x="1" y="0"/>
                      </a:moveTo>
                      <a:lnTo>
                        <a:pt x="17598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1631242" y="3936509"/>
                  <a:ext cx="26646" cy="2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5349" extrusionOk="0">
                      <a:moveTo>
                        <a:pt x="2882" y="1"/>
                      </a:moveTo>
                      <a:cubicBezTo>
                        <a:pt x="1802" y="1"/>
                        <a:pt x="828" y="650"/>
                        <a:pt x="412" y="1649"/>
                      </a:cubicBezTo>
                      <a:cubicBezTo>
                        <a:pt x="0" y="2649"/>
                        <a:pt x="226" y="3798"/>
                        <a:pt x="993" y="4564"/>
                      </a:cubicBezTo>
                      <a:cubicBezTo>
                        <a:pt x="1502" y="5076"/>
                        <a:pt x="2187" y="5349"/>
                        <a:pt x="2883" y="5349"/>
                      </a:cubicBezTo>
                      <a:cubicBezTo>
                        <a:pt x="3228" y="5349"/>
                        <a:pt x="3576" y="5282"/>
                        <a:pt x="3907" y="5144"/>
                      </a:cubicBezTo>
                      <a:cubicBezTo>
                        <a:pt x="4907" y="4732"/>
                        <a:pt x="5556" y="3758"/>
                        <a:pt x="5560" y="2674"/>
                      </a:cubicBezTo>
                      <a:cubicBezTo>
                        <a:pt x="5560" y="1197"/>
                        <a:pt x="4360" y="1"/>
                        <a:pt x="28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9" name="Google Shape;149;p4"/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1293991" y="3829092"/>
                <a:ext cx="26670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0"/>
                    </a:moveTo>
                    <a:cubicBezTo>
                      <a:pt x="1807" y="0"/>
                      <a:pt x="833" y="653"/>
                      <a:pt x="417" y="1653"/>
                    </a:cubicBezTo>
                    <a:cubicBezTo>
                      <a:pt x="1" y="2652"/>
                      <a:pt x="231" y="3801"/>
                      <a:pt x="997" y="4567"/>
                    </a:cubicBezTo>
                    <a:cubicBezTo>
                      <a:pt x="1509" y="5080"/>
                      <a:pt x="2193" y="5350"/>
                      <a:pt x="2888" y="5350"/>
                    </a:cubicBezTo>
                    <a:cubicBezTo>
                      <a:pt x="3233" y="5350"/>
                      <a:pt x="3580" y="5284"/>
                      <a:pt x="3912" y="5147"/>
                    </a:cubicBezTo>
                    <a:cubicBezTo>
                      <a:pt x="4911" y="4731"/>
                      <a:pt x="5564" y="3757"/>
                      <a:pt x="5564" y="2678"/>
                    </a:cubicBezTo>
                    <a:cubicBezTo>
                      <a:pt x="5564" y="1200"/>
                      <a:pt x="4364" y="0"/>
                      <a:pt x="289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1293991" y="4047614"/>
                <a:ext cx="26670" cy="25631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1"/>
                    </a:moveTo>
                    <a:cubicBezTo>
                      <a:pt x="1807" y="1"/>
                      <a:pt x="833" y="654"/>
                      <a:pt x="417" y="1653"/>
                    </a:cubicBezTo>
                    <a:cubicBezTo>
                      <a:pt x="1" y="2653"/>
                      <a:pt x="231" y="3802"/>
                      <a:pt x="997" y="4568"/>
                    </a:cubicBezTo>
                    <a:cubicBezTo>
                      <a:pt x="1510" y="5078"/>
                      <a:pt x="2195" y="5350"/>
                      <a:pt x="2891" y="5350"/>
                    </a:cubicBezTo>
                    <a:cubicBezTo>
                      <a:pt x="3235" y="5350"/>
                      <a:pt x="3581" y="5284"/>
                      <a:pt x="3912" y="5148"/>
                    </a:cubicBezTo>
                    <a:cubicBezTo>
                      <a:pt x="4911" y="4732"/>
                      <a:pt x="5564" y="3758"/>
                      <a:pt x="5564" y="2675"/>
                    </a:cubicBezTo>
                    <a:cubicBezTo>
                      <a:pt x="5564" y="1197"/>
                      <a:pt x="4364" y="1"/>
                      <a:pt x="289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" name="Google Shape;152;p4"/>
              <p:cNvGrpSpPr/>
              <p:nvPr/>
            </p:nvGrpSpPr>
            <p:grpSpPr>
              <a:xfrm>
                <a:off x="1498221" y="3580916"/>
                <a:ext cx="630040" cy="273802"/>
                <a:chOff x="1498221" y="3580916"/>
                <a:chExt cx="630040" cy="273802"/>
              </a:xfrm>
            </p:grpSpPr>
            <p:grpSp>
              <p:nvGrpSpPr>
                <p:cNvPr id="153" name="Google Shape;153;p4"/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154" name="Google Shape;154;p4"/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" name="Google Shape;155;p4"/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6" name="Google Shape;156;p4"/>
                <p:cNvGrpSpPr/>
                <p:nvPr/>
              </p:nvGrpSpPr>
              <p:grpSpPr>
                <a:xfrm>
                  <a:off x="1498221" y="3580916"/>
                  <a:ext cx="630040" cy="273802"/>
                  <a:chOff x="1498221" y="3580916"/>
                  <a:chExt cx="630040" cy="273802"/>
                </a:xfrm>
              </p:grpSpPr>
              <p:sp>
                <p:nvSpPr>
                  <p:cNvPr id="157" name="Google Shape;157;p4"/>
                  <p:cNvSpPr/>
                  <p:nvPr/>
                </p:nvSpPr>
                <p:spPr>
                  <a:xfrm>
                    <a:off x="1498221" y="3580916"/>
                    <a:ext cx="630040" cy="12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lang="en-GB" sz="2000" b="1" i="0" u="none" strike="noStrike" cap="none" dirty="0">
                        <a:solidFill>
                          <a:srgbClr val="ECECEC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Purpose</a:t>
                    </a:r>
                    <a:endParaRPr sz="2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58" name="Google Shape;158;p4"/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159" name="Google Shape;159;p4"/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0" name="Google Shape;160;p4"/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61" name="Google Shape;161;p4"/>
          <p:cNvSpPr txBox="1"/>
          <p:nvPr/>
        </p:nvSpPr>
        <p:spPr>
          <a:xfrm>
            <a:off x="3525029" y="1017725"/>
            <a:ext cx="23807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Digital Door Lock Systems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2025912" y="2622427"/>
            <a:ext cx="1816991" cy="468360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r>
              <a:rPr lang="en-GB" sz="20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1760233" y="3718783"/>
            <a:ext cx="1604787" cy="485372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3459376" y="1336397"/>
            <a:ext cx="3759362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Enhanced security, convenience, audit trail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4008780" y="2548773"/>
            <a:ext cx="371287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Arduino, LED display, keypad, servo motor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3398268" y="3679519"/>
            <a:ext cx="5772734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Ease of use, customizable access, enhanced security, access history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br>
              <a:rPr lang="en-GB" b="1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1"/>
          </p:nvPr>
        </p:nvSpPr>
        <p:spPr>
          <a:xfrm>
            <a:off x="1137685" y="1297172"/>
            <a:ext cx="4432936" cy="290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 of Digital Security Locks</a:t>
            </a:r>
            <a:endParaRPr sz="1800"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b="0" i="0" u="none" strike="noStrik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GB" sz="1800" b="1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Early Innovations</a:t>
            </a:r>
            <a:r>
              <a:rPr lang="en-GB" sz="1800" b="0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Punch cards, magnetic stripe cards</a:t>
            </a:r>
            <a:endParaRPr sz="1800"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GB" sz="1800" b="1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Keypad-Based Locks</a:t>
            </a:r>
            <a:r>
              <a:rPr lang="en-GB" sz="1800" b="0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PIN entry on numeric keypads</a:t>
            </a:r>
            <a:endParaRPr sz="1800"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GB" sz="1800" b="1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Wireless Communication</a:t>
            </a:r>
            <a:r>
              <a:rPr lang="en-GB" sz="1800" b="0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Bluetooth, Wi-Fi, Zigbee</a:t>
            </a:r>
            <a:endParaRPr sz="1800"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GB" sz="1800" b="1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Smart Locks</a:t>
            </a:r>
            <a:r>
              <a:rPr lang="en-GB" sz="1800" b="0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Remote access, temporary access, activity logs, auto-locking</a:t>
            </a:r>
            <a:endParaRPr sz="1800" dirty="0"/>
          </a:p>
        </p:txBody>
      </p:sp>
      <p:pic>
        <p:nvPicPr>
          <p:cNvPr id="173" name="Google Shape;173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9741" t="15925" r="6102" b="4802"/>
          <a:stretch/>
        </p:blipFill>
        <p:spPr>
          <a:xfrm>
            <a:off x="5871516" y="1017725"/>
            <a:ext cx="2751900" cy="328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br>
              <a:rPr lang="en-GB" b="1" i="0" u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1318436" y="1050399"/>
            <a:ext cx="18925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GB" sz="1800" b="1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 descr="Timeline background shape"/>
          <p:cNvSpPr/>
          <p:nvPr/>
        </p:nvSpPr>
        <p:spPr>
          <a:xfrm>
            <a:off x="1344500" y="1525289"/>
            <a:ext cx="2465740" cy="572700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Enhanced Security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 descr="Timeline background shape"/>
          <p:cNvSpPr/>
          <p:nvPr/>
        </p:nvSpPr>
        <p:spPr>
          <a:xfrm>
            <a:off x="1344500" y="2308992"/>
            <a:ext cx="2376895" cy="414670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Convenience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 descr="Timeline background shape"/>
          <p:cNvSpPr/>
          <p:nvPr/>
        </p:nvSpPr>
        <p:spPr>
          <a:xfrm>
            <a:off x="1344500" y="2861777"/>
            <a:ext cx="2376895" cy="545339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Remote Access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 descr="Timeline background shape"/>
          <p:cNvSpPr/>
          <p:nvPr/>
        </p:nvSpPr>
        <p:spPr>
          <a:xfrm>
            <a:off x="1318436" y="3477549"/>
            <a:ext cx="2376896" cy="590969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Privacy and Security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3721395" y="1505636"/>
            <a:ext cx="4579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Biometric authentication, secure PIN codes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3728898" y="2350966"/>
            <a:ext cx="39094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Unlock without physical keys</a:t>
            </a:r>
            <a:endParaRPr sz="1800" dirty="0"/>
          </a:p>
        </p:txBody>
      </p:sp>
      <p:sp>
        <p:nvSpPr>
          <p:cNvPr id="186" name="Google Shape;186;p6"/>
          <p:cNvSpPr txBox="1"/>
          <p:nvPr/>
        </p:nvSpPr>
        <p:spPr>
          <a:xfrm>
            <a:off x="3721395" y="2919206"/>
            <a:ext cx="494134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Control locks from anywhere via smartphone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3728898" y="3407117"/>
            <a:ext cx="46866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Encryption and secure communication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2127355" y="331970"/>
            <a:ext cx="473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 i="0" u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lang="en-GB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/>
          </a:p>
        </p:txBody>
      </p:sp>
      <p:sp>
        <p:nvSpPr>
          <p:cNvPr id="193" name="Google Shape;193;p7"/>
          <p:cNvSpPr txBox="1">
            <a:spLocks noGrp="1"/>
          </p:cNvSpPr>
          <p:nvPr>
            <p:ph type="subTitle" idx="1"/>
          </p:nvPr>
        </p:nvSpPr>
        <p:spPr>
          <a:xfrm>
            <a:off x="1578678" y="2848749"/>
            <a:ext cx="4931700" cy="210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GB" sz="1800" b="1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Battery Backup</a:t>
            </a:r>
            <a:r>
              <a:rPr lang="en-GB" sz="1800" b="0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 Function during power outages, low-battery alerts</a:t>
            </a:r>
            <a:endParaRPr sz="1800" dirty="0"/>
          </a:p>
        </p:txBody>
      </p:sp>
      <p:pic>
        <p:nvPicPr>
          <p:cNvPr id="194" name="Google Shape;194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384" t="4834" r="28698"/>
          <a:stretch/>
        </p:blipFill>
        <p:spPr>
          <a:xfrm>
            <a:off x="6240348" y="1486286"/>
            <a:ext cx="2787000" cy="2994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p7"/>
          <p:cNvSpPr txBox="1"/>
          <p:nvPr/>
        </p:nvSpPr>
        <p:spPr>
          <a:xfrm>
            <a:off x="962521" y="966117"/>
            <a:ext cx="3179135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and Features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1196030" y="1557259"/>
            <a:ext cx="798226" cy="553998"/>
          </a:xfrm>
          <a:custGeom>
            <a:avLst/>
            <a:gdLst/>
            <a:ahLst/>
            <a:cxnLst/>
            <a:rect l="l" t="t" r="r" b="b"/>
            <a:pathLst>
              <a:path w="14684" h="14668" extrusionOk="0">
                <a:moveTo>
                  <a:pt x="7339" y="4419"/>
                </a:moveTo>
                <a:cubicBezTo>
                  <a:pt x="7170" y="4419"/>
                  <a:pt x="7002" y="4455"/>
                  <a:pt x="6851" y="4527"/>
                </a:cubicBezTo>
                <a:cubicBezTo>
                  <a:pt x="6403" y="4743"/>
                  <a:pt x="6177" y="5116"/>
                  <a:pt x="6171" y="5615"/>
                </a:cubicBezTo>
                <a:cubicBezTo>
                  <a:pt x="6168" y="5947"/>
                  <a:pt x="6171" y="6280"/>
                  <a:pt x="6171" y="6611"/>
                </a:cubicBezTo>
                <a:cubicBezTo>
                  <a:pt x="6171" y="6645"/>
                  <a:pt x="6171" y="6676"/>
                  <a:pt x="6170" y="6709"/>
                </a:cubicBezTo>
                <a:lnTo>
                  <a:pt x="8513" y="6709"/>
                </a:lnTo>
                <a:cubicBezTo>
                  <a:pt x="8513" y="6323"/>
                  <a:pt x="8515" y="5949"/>
                  <a:pt x="8513" y="5574"/>
                </a:cubicBezTo>
                <a:cubicBezTo>
                  <a:pt x="8513" y="5508"/>
                  <a:pt x="8507" y="5439"/>
                  <a:pt x="8493" y="5376"/>
                </a:cubicBezTo>
                <a:cubicBezTo>
                  <a:pt x="8437" y="5131"/>
                  <a:pt x="8329" y="4919"/>
                  <a:pt x="8145" y="4740"/>
                </a:cubicBezTo>
                <a:cubicBezTo>
                  <a:pt x="7927" y="4526"/>
                  <a:pt x="7631" y="4419"/>
                  <a:pt x="7339" y="4419"/>
                </a:cubicBezTo>
                <a:close/>
                <a:moveTo>
                  <a:pt x="5318" y="7559"/>
                </a:moveTo>
                <a:lnTo>
                  <a:pt x="5318" y="9359"/>
                </a:lnTo>
                <a:lnTo>
                  <a:pt x="9368" y="9359"/>
                </a:lnTo>
                <a:lnTo>
                  <a:pt x="9368" y="7559"/>
                </a:lnTo>
                <a:lnTo>
                  <a:pt x="7763" y="7559"/>
                </a:lnTo>
                <a:lnTo>
                  <a:pt x="7763" y="8426"/>
                </a:lnTo>
                <a:lnTo>
                  <a:pt x="6920" y="8426"/>
                </a:lnTo>
                <a:lnTo>
                  <a:pt x="6920" y="7559"/>
                </a:lnTo>
                <a:close/>
                <a:moveTo>
                  <a:pt x="7363" y="3580"/>
                </a:moveTo>
                <a:cubicBezTo>
                  <a:pt x="7663" y="3580"/>
                  <a:pt x="7952" y="3652"/>
                  <a:pt x="8228" y="3793"/>
                </a:cubicBezTo>
                <a:cubicBezTo>
                  <a:pt x="8754" y="4060"/>
                  <a:pt x="9107" y="4479"/>
                  <a:pt x="9268" y="5056"/>
                </a:cubicBezTo>
                <a:cubicBezTo>
                  <a:pt x="9313" y="5218"/>
                  <a:pt x="9338" y="5377"/>
                  <a:pt x="9338" y="5544"/>
                </a:cubicBezTo>
                <a:cubicBezTo>
                  <a:pt x="9335" y="5898"/>
                  <a:pt x="9338" y="6251"/>
                  <a:pt x="9338" y="6604"/>
                </a:cubicBezTo>
                <a:lnTo>
                  <a:pt x="9338" y="6711"/>
                </a:lnTo>
                <a:lnTo>
                  <a:pt x="10210" y="6711"/>
                </a:lnTo>
                <a:lnTo>
                  <a:pt x="10210" y="10202"/>
                </a:lnTo>
                <a:lnTo>
                  <a:pt x="4476" y="10202"/>
                </a:lnTo>
                <a:cubicBezTo>
                  <a:pt x="4474" y="9037"/>
                  <a:pt x="4474" y="7879"/>
                  <a:pt x="4474" y="6717"/>
                </a:cubicBezTo>
                <a:lnTo>
                  <a:pt x="5329" y="6717"/>
                </a:lnTo>
                <a:lnTo>
                  <a:pt x="5329" y="6614"/>
                </a:lnTo>
                <a:cubicBezTo>
                  <a:pt x="5329" y="6284"/>
                  <a:pt x="5326" y="5955"/>
                  <a:pt x="5329" y="5626"/>
                </a:cubicBezTo>
                <a:cubicBezTo>
                  <a:pt x="5335" y="5203"/>
                  <a:pt x="5444" y="4812"/>
                  <a:pt x="5689" y="4460"/>
                </a:cubicBezTo>
                <a:cubicBezTo>
                  <a:pt x="6001" y="4007"/>
                  <a:pt x="6428" y="3730"/>
                  <a:pt x="6969" y="3620"/>
                </a:cubicBezTo>
                <a:cubicBezTo>
                  <a:pt x="7102" y="3593"/>
                  <a:pt x="7233" y="3580"/>
                  <a:pt x="7363" y="3580"/>
                </a:cubicBezTo>
                <a:close/>
                <a:moveTo>
                  <a:pt x="6903" y="0"/>
                </a:moveTo>
                <a:cubicBezTo>
                  <a:pt x="6903" y="244"/>
                  <a:pt x="6901" y="488"/>
                  <a:pt x="6904" y="733"/>
                </a:cubicBezTo>
                <a:cubicBezTo>
                  <a:pt x="6907" y="803"/>
                  <a:pt x="6878" y="821"/>
                  <a:pt x="6815" y="825"/>
                </a:cubicBezTo>
                <a:cubicBezTo>
                  <a:pt x="6138" y="865"/>
                  <a:pt x="5488" y="1031"/>
                  <a:pt x="4863" y="1284"/>
                </a:cubicBezTo>
                <a:cubicBezTo>
                  <a:pt x="4726" y="1340"/>
                  <a:pt x="4594" y="1401"/>
                  <a:pt x="4455" y="1464"/>
                </a:cubicBezTo>
                <a:cubicBezTo>
                  <a:pt x="4322" y="1233"/>
                  <a:pt x="4189" y="1001"/>
                  <a:pt x="4052" y="768"/>
                </a:cubicBezTo>
                <a:cubicBezTo>
                  <a:pt x="3797" y="916"/>
                  <a:pt x="3545" y="1063"/>
                  <a:pt x="3290" y="1211"/>
                </a:cubicBezTo>
                <a:cubicBezTo>
                  <a:pt x="3419" y="1434"/>
                  <a:pt x="3538" y="1646"/>
                  <a:pt x="3662" y="1856"/>
                </a:cubicBezTo>
                <a:cubicBezTo>
                  <a:pt x="3687" y="1898"/>
                  <a:pt x="3683" y="1917"/>
                  <a:pt x="3642" y="1942"/>
                </a:cubicBezTo>
                <a:cubicBezTo>
                  <a:pt x="3207" y="2229"/>
                  <a:pt x="2821" y="2580"/>
                  <a:pt x="2469" y="2965"/>
                </a:cubicBezTo>
                <a:cubicBezTo>
                  <a:pt x="2263" y="3192"/>
                  <a:pt x="2081" y="3444"/>
                  <a:pt x="1888" y="3686"/>
                </a:cubicBezTo>
                <a:cubicBezTo>
                  <a:pt x="1669" y="3560"/>
                  <a:pt x="1438" y="3428"/>
                  <a:pt x="1206" y="3292"/>
                </a:cubicBezTo>
                <a:cubicBezTo>
                  <a:pt x="1060" y="3547"/>
                  <a:pt x="913" y="3797"/>
                  <a:pt x="764" y="4057"/>
                </a:cubicBezTo>
                <a:cubicBezTo>
                  <a:pt x="998" y="4192"/>
                  <a:pt x="1228" y="4325"/>
                  <a:pt x="1458" y="4460"/>
                </a:cubicBezTo>
                <a:cubicBezTo>
                  <a:pt x="1279" y="4841"/>
                  <a:pt x="1118" y="5232"/>
                  <a:pt x="1024" y="5647"/>
                </a:cubicBezTo>
                <a:cubicBezTo>
                  <a:pt x="932" y="6057"/>
                  <a:pt x="859" y="6471"/>
                  <a:pt x="774" y="6901"/>
                </a:cubicBezTo>
                <a:lnTo>
                  <a:pt x="0" y="6901"/>
                </a:lnTo>
                <a:lnTo>
                  <a:pt x="0" y="7779"/>
                </a:lnTo>
                <a:lnTo>
                  <a:pt x="805" y="7779"/>
                </a:lnTo>
                <a:cubicBezTo>
                  <a:pt x="871" y="8634"/>
                  <a:pt x="1085" y="9447"/>
                  <a:pt x="1464" y="10221"/>
                </a:cubicBezTo>
                <a:cubicBezTo>
                  <a:pt x="1234" y="10354"/>
                  <a:pt x="1004" y="10486"/>
                  <a:pt x="767" y="10625"/>
                </a:cubicBezTo>
                <a:cubicBezTo>
                  <a:pt x="878" y="10820"/>
                  <a:pt x="989" y="11014"/>
                  <a:pt x="1102" y="11206"/>
                </a:cubicBezTo>
                <a:cubicBezTo>
                  <a:pt x="1105" y="11213"/>
                  <a:pt x="1112" y="11220"/>
                  <a:pt x="1118" y="11228"/>
                </a:cubicBezTo>
                <a:cubicBezTo>
                  <a:pt x="1174" y="11323"/>
                  <a:pt x="1198" y="11364"/>
                  <a:pt x="1236" y="11364"/>
                </a:cubicBezTo>
                <a:cubicBezTo>
                  <a:pt x="1268" y="11364"/>
                  <a:pt x="1308" y="11337"/>
                  <a:pt x="1384" y="11291"/>
                </a:cubicBezTo>
                <a:cubicBezTo>
                  <a:pt x="1543" y="11191"/>
                  <a:pt x="1707" y="11099"/>
                  <a:pt x="1872" y="11006"/>
                </a:cubicBezTo>
                <a:cubicBezTo>
                  <a:pt x="1873" y="11005"/>
                  <a:pt x="1876" y="11005"/>
                  <a:pt x="1879" y="11005"/>
                </a:cubicBezTo>
                <a:cubicBezTo>
                  <a:pt x="1894" y="11005"/>
                  <a:pt x="1920" y="11018"/>
                  <a:pt x="1930" y="11030"/>
                </a:cubicBezTo>
                <a:cubicBezTo>
                  <a:pt x="2056" y="11190"/>
                  <a:pt x="2169" y="11360"/>
                  <a:pt x="2305" y="11512"/>
                </a:cubicBezTo>
                <a:cubicBezTo>
                  <a:pt x="2496" y="11729"/>
                  <a:pt x="2694" y="11943"/>
                  <a:pt x="2902" y="12142"/>
                </a:cubicBezTo>
                <a:cubicBezTo>
                  <a:pt x="3078" y="12311"/>
                  <a:pt x="3273" y="12459"/>
                  <a:pt x="3462" y="12613"/>
                </a:cubicBezTo>
                <a:cubicBezTo>
                  <a:pt x="3532" y="12671"/>
                  <a:pt x="3610" y="12722"/>
                  <a:pt x="3689" y="12780"/>
                </a:cubicBezTo>
                <a:cubicBezTo>
                  <a:pt x="3557" y="13011"/>
                  <a:pt x="3426" y="13235"/>
                  <a:pt x="3290" y="13473"/>
                </a:cubicBezTo>
                <a:cubicBezTo>
                  <a:pt x="3545" y="13619"/>
                  <a:pt x="3796" y="13763"/>
                  <a:pt x="4052" y="13912"/>
                </a:cubicBezTo>
                <a:cubicBezTo>
                  <a:pt x="4190" y="13678"/>
                  <a:pt x="4322" y="13446"/>
                  <a:pt x="4458" y="13216"/>
                </a:cubicBezTo>
                <a:cubicBezTo>
                  <a:pt x="5228" y="13593"/>
                  <a:pt x="6042" y="13804"/>
                  <a:pt x="6900" y="13870"/>
                </a:cubicBezTo>
                <a:lnTo>
                  <a:pt x="6900" y="14667"/>
                </a:lnTo>
                <a:lnTo>
                  <a:pt x="7779" y="14667"/>
                </a:lnTo>
                <a:lnTo>
                  <a:pt x="7779" y="13871"/>
                </a:lnTo>
                <a:cubicBezTo>
                  <a:pt x="8639" y="13807"/>
                  <a:pt x="9451" y="13593"/>
                  <a:pt x="10222" y="13216"/>
                </a:cubicBezTo>
                <a:cubicBezTo>
                  <a:pt x="10357" y="13446"/>
                  <a:pt x="10490" y="13675"/>
                  <a:pt x="10628" y="13912"/>
                </a:cubicBezTo>
                <a:cubicBezTo>
                  <a:pt x="10885" y="13763"/>
                  <a:pt x="11135" y="13619"/>
                  <a:pt x="11392" y="13470"/>
                </a:cubicBezTo>
                <a:cubicBezTo>
                  <a:pt x="11258" y="13238"/>
                  <a:pt x="11123" y="13007"/>
                  <a:pt x="11003" y="12794"/>
                </a:cubicBezTo>
                <a:cubicBezTo>
                  <a:pt x="11288" y="12554"/>
                  <a:pt x="11569" y="12324"/>
                  <a:pt x="11844" y="12082"/>
                </a:cubicBezTo>
                <a:cubicBezTo>
                  <a:pt x="12189" y="11782"/>
                  <a:pt x="12472" y="11428"/>
                  <a:pt x="12730" y="11052"/>
                </a:cubicBezTo>
                <a:cubicBezTo>
                  <a:pt x="12751" y="11023"/>
                  <a:pt x="12765" y="11001"/>
                  <a:pt x="12791" y="11001"/>
                </a:cubicBezTo>
                <a:cubicBezTo>
                  <a:pt x="12805" y="11001"/>
                  <a:pt x="12822" y="11007"/>
                  <a:pt x="12845" y="11022"/>
                </a:cubicBezTo>
                <a:cubicBezTo>
                  <a:pt x="13032" y="11144"/>
                  <a:pt x="13226" y="11248"/>
                  <a:pt x="13417" y="11358"/>
                </a:cubicBezTo>
                <a:cubicBezTo>
                  <a:pt x="13436" y="11367"/>
                  <a:pt x="13457" y="11373"/>
                  <a:pt x="13479" y="11380"/>
                </a:cubicBezTo>
                <a:cubicBezTo>
                  <a:pt x="13625" y="11128"/>
                  <a:pt x="13769" y="10876"/>
                  <a:pt x="13915" y="10622"/>
                </a:cubicBezTo>
                <a:cubicBezTo>
                  <a:pt x="13685" y="10488"/>
                  <a:pt x="13455" y="10356"/>
                  <a:pt x="13219" y="10221"/>
                </a:cubicBezTo>
                <a:cubicBezTo>
                  <a:pt x="13593" y="9447"/>
                  <a:pt x="13810" y="8632"/>
                  <a:pt x="13873" y="7773"/>
                </a:cubicBezTo>
                <a:lnTo>
                  <a:pt x="14683" y="7773"/>
                </a:lnTo>
                <a:lnTo>
                  <a:pt x="14683" y="6896"/>
                </a:lnTo>
                <a:lnTo>
                  <a:pt x="13876" y="6896"/>
                </a:lnTo>
                <a:cubicBezTo>
                  <a:pt x="13840" y="6469"/>
                  <a:pt x="13776" y="6051"/>
                  <a:pt x="13665" y="5641"/>
                </a:cubicBezTo>
                <a:cubicBezTo>
                  <a:pt x="13553" y="5234"/>
                  <a:pt x="13408" y="4842"/>
                  <a:pt x="13219" y="4455"/>
                </a:cubicBezTo>
                <a:cubicBezTo>
                  <a:pt x="13448" y="4322"/>
                  <a:pt x="13679" y="4189"/>
                  <a:pt x="13917" y="4051"/>
                </a:cubicBezTo>
                <a:cubicBezTo>
                  <a:pt x="13797" y="3844"/>
                  <a:pt x="13679" y="3641"/>
                  <a:pt x="13561" y="3438"/>
                </a:cubicBezTo>
                <a:cubicBezTo>
                  <a:pt x="13531" y="3391"/>
                  <a:pt x="13506" y="3317"/>
                  <a:pt x="13467" y="3305"/>
                </a:cubicBezTo>
                <a:cubicBezTo>
                  <a:pt x="13464" y="3304"/>
                  <a:pt x="13460" y="3304"/>
                  <a:pt x="13457" y="3304"/>
                </a:cubicBezTo>
                <a:cubicBezTo>
                  <a:pt x="13419" y="3304"/>
                  <a:pt x="13366" y="3353"/>
                  <a:pt x="13322" y="3378"/>
                </a:cubicBezTo>
                <a:cubicBezTo>
                  <a:pt x="13144" y="3481"/>
                  <a:pt x="12964" y="3583"/>
                  <a:pt x="12784" y="3688"/>
                </a:cubicBezTo>
                <a:cubicBezTo>
                  <a:pt x="12686" y="3560"/>
                  <a:pt x="12589" y="3428"/>
                  <a:pt x="12488" y="3298"/>
                </a:cubicBezTo>
                <a:cubicBezTo>
                  <a:pt x="12252" y="2990"/>
                  <a:pt x="11994" y="2703"/>
                  <a:pt x="11695" y="2455"/>
                </a:cubicBezTo>
                <a:cubicBezTo>
                  <a:pt x="11481" y="2278"/>
                  <a:pt x="11260" y="2108"/>
                  <a:pt x="11037" y="1939"/>
                </a:cubicBezTo>
                <a:cubicBezTo>
                  <a:pt x="10978" y="1892"/>
                  <a:pt x="11015" y="1861"/>
                  <a:pt x="11035" y="1825"/>
                </a:cubicBezTo>
                <a:cubicBezTo>
                  <a:pt x="11144" y="1636"/>
                  <a:pt x="11254" y="1448"/>
                  <a:pt x="11362" y="1259"/>
                </a:cubicBezTo>
                <a:cubicBezTo>
                  <a:pt x="11370" y="1246"/>
                  <a:pt x="11374" y="1231"/>
                  <a:pt x="11387" y="1206"/>
                </a:cubicBezTo>
                <a:cubicBezTo>
                  <a:pt x="11138" y="1061"/>
                  <a:pt x="10886" y="916"/>
                  <a:pt x="10630" y="768"/>
                </a:cubicBezTo>
                <a:cubicBezTo>
                  <a:pt x="10493" y="1003"/>
                  <a:pt x="10360" y="1233"/>
                  <a:pt x="10224" y="1466"/>
                </a:cubicBezTo>
                <a:cubicBezTo>
                  <a:pt x="9762" y="1231"/>
                  <a:pt x="9278" y="1070"/>
                  <a:pt x="8780" y="959"/>
                </a:cubicBezTo>
                <a:cubicBezTo>
                  <a:pt x="8544" y="906"/>
                  <a:pt x="8304" y="878"/>
                  <a:pt x="8065" y="841"/>
                </a:cubicBezTo>
                <a:cubicBezTo>
                  <a:pt x="8011" y="834"/>
                  <a:pt x="7957" y="824"/>
                  <a:pt x="7904" y="824"/>
                </a:cubicBezTo>
                <a:cubicBezTo>
                  <a:pt x="7894" y="824"/>
                  <a:pt x="7885" y="825"/>
                  <a:pt x="7876" y="825"/>
                </a:cubicBezTo>
                <a:cubicBezTo>
                  <a:pt x="7874" y="825"/>
                  <a:pt x="7871" y="825"/>
                  <a:pt x="7869" y="825"/>
                </a:cubicBezTo>
                <a:cubicBezTo>
                  <a:pt x="7802" y="825"/>
                  <a:pt x="7779" y="803"/>
                  <a:pt x="7781" y="732"/>
                </a:cubicBezTo>
                <a:cubicBezTo>
                  <a:pt x="7783" y="488"/>
                  <a:pt x="7782" y="244"/>
                  <a:pt x="778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2010830" y="1646380"/>
            <a:ext cx="341471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Better Security</a:t>
            </a:r>
            <a:r>
              <a:rPr lang="en-GB" sz="16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Fingerprints, PIN codes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1322953" y="2294751"/>
            <a:ext cx="622883" cy="553998"/>
          </a:xfrm>
          <a:custGeom>
            <a:avLst/>
            <a:gdLst/>
            <a:ahLst/>
            <a:cxnLst/>
            <a:rect l="l" t="t" r="r" b="b"/>
            <a:pathLst>
              <a:path w="12033" h="14625" extrusionOk="0">
                <a:moveTo>
                  <a:pt x="6034" y="4792"/>
                </a:moveTo>
                <a:cubicBezTo>
                  <a:pt x="5171" y="4792"/>
                  <a:pt x="4559" y="5473"/>
                  <a:pt x="4557" y="6250"/>
                </a:cubicBezTo>
                <a:cubicBezTo>
                  <a:pt x="4553" y="7072"/>
                  <a:pt x="5198" y="7695"/>
                  <a:pt x="5964" y="7723"/>
                </a:cubicBezTo>
                <a:cubicBezTo>
                  <a:pt x="5982" y="7723"/>
                  <a:pt x="6001" y="7724"/>
                  <a:pt x="6019" y="7724"/>
                </a:cubicBezTo>
                <a:cubicBezTo>
                  <a:pt x="6843" y="7724"/>
                  <a:pt x="7501" y="7046"/>
                  <a:pt x="7480" y="6265"/>
                </a:cubicBezTo>
                <a:cubicBezTo>
                  <a:pt x="7506" y="5451"/>
                  <a:pt x="6821" y="4821"/>
                  <a:pt x="6096" y="4793"/>
                </a:cubicBezTo>
                <a:cubicBezTo>
                  <a:pt x="6075" y="4792"/>
                  <a:pt x="6054" y="4792"/>
                  <a:pt x="6034" y="4792"/>
                </a:cubicBezTo>
                <a:close/>
                <a:moveTo>
                  <a:pt x="6023" y="2734"/>
                </a:moveTo>
                <a:cubicBezTo>
                  <a:pt x="6005" y="2734"/>
                  <a:pt x="5988" y="2735"/>
                  <a:pt x="5971" y="2740"/>
                </a:cubicBezTo>
                <a:cubicBezTo>
                  <a:pt x="5605" y="2832"/>
                  <a:pt x="5242" y="2939"/>
                  <a:pt x="4880" y="3042"/>
                </a:cubicBezTo>
                <a:cubicBezTo>
                  <a:pt x="4537" y="3139"/>
                  <a:pt x="4192" y="3235"/>
                  <a:pt x="3849" y="3333"/>
                </a:cubicBezTo>
                <a:cubicBezTo>
                  <a:pt x="3468" y="3440"/>
                  <a:pt x="3089" y="3553"/>
                  <a:pt x="2708" y="3659"/>
                </a:cubicBezTo>
                <a:cubicBezTo>
                  <a:pt x="2656" y="3673"/>
                  <a:pt x="2634" y="3693"/>
                  <a:pt x="2634" y="3748"/>
                </a:cubicBezTo>
                <a:cubicBezTo>
                  <a:pt x="2637" y="5763"/>
                  <a:pt x="2637" y="7781"/>
                  <a:pt x="2637" y="9796"/>
                </a:cubicBezTo>
                <a:cubicBezTo>
                  <a:pt x="2637" y="9823"/>
                  <a:pt x="2646" y="9849"/>
                  <a:pt x="2649" y="9877"/>
                </a:cubicBezTo>
                <a:cubicBezTo>
                  <a:pt x="3073" y="9043"/>
                  <a:pt x="3694" y="8428"/>
                  <a:pt x="4551" y="8030"/>
                </a:cubicBezTo>
                <a:cubicBezTo>
                  <a:pt x="4022" y="7564"/>
                  <a:pt x="3731" y="6987"/>
                  <a:pt x="3719" y="6295"/>
                </a:cubicBezTo>
                <a:cubicBezTo>
                  <a:pt x="3709" y="5595"/>
                  <a:pt x="3974" y="4997"/>
                  <a:pt x="4500" y="4532"/>
                </a:cubicBezTo>
                <a:cubicBezTo>
                  <a:pt x="4939" y="4146"/>
                  <a:pt x="5479" y="3946"/>
                  <a:pt x="6025" y="3946"/>
                </a:cubicBezTo>
                <a:cubicBezTo>
                  <a:pt x="6573" y="3946"/>
                  <a:pt x="7127" y="4149"/>
                  <a:pt x="7588" y="4567"/>
                </a:cubicBezTo>
                <a:cubicBezTo>
                  <a:pt x="8019" y="4957"/>
                  <a:pt x="8268" y="5460"/>
                  <a:pt x="8316" y="6039"/>
                </a:cubicBezTo>
                <a:cubicBezTo>
                  <a:pt x="8381" y="6832"/>
                  <a:pt x="8098" y="7497"/>
                  <a:pt x="7490" y="8032"/>
                </a:cubicBezTo>
                <a:cubicBezTo>
                  <a:pt x="7915" y="8217"/>
                  <a:pt x="8283" y="8467"/>
                  <a:pt x="8608" y="8787"/>
                </a:cubicBezTo>
                <a:cubicBezTo>
                  <a:pt x="8930" y="9103"/>
                  <a:pt x="9181" y="9471"/>
                  <a:pt x="9371" y="9884"/>
                </a:cubicBezTo>
                <a:cubicBezTo>
                  <a:pt x="9380" y="9881"/>
                  <a:pt x="9388" y="9879"/>
                  <a:pt x="9396" y="9877"/>
                </a:cubicBezTo>
                <a:lnTo>
                  <a:pt x="9396" y="9774"/>
                </a:lnTo>
                <a:lnTo>
                  <a:pt x="9396" y="3782"/>
                </a:lnTo>
                <a:cubicBezTo>
                  <a:pt x="9396" y="3763"/>
                  <a:pt x="9404" y="3744"/>
                  <a:pt x="9398" y="3732"/>
                </a:cubicBezTo>
                <a:cubicBezTo>
                  <a:pt x="9386" y="3707"/>
                  <a:pt x="9367" y="3673"/>
                  <a:pt x="9345" y="3666"/>
                </a:cubicBezTo>
                <a:cubicBezTo>
                  <a:pt x="8885" y="3533"/>
                  <a:pt x="8423" y="3407"/>
                  <a:pt x="7965" y="3275"/>
                </a:cubicBezTo>
                <a:cubicBezTo>
                  <a:pt x="7380" y="3108"/>
                  <a:pt x="6794" y="2938"/>
                  <a:pt x="6207" y="2771"/>
                </a:cubicBezTo>
                <a:cubicBezTo>
                  <a:pt x="6148" y="2754"/>
                  <a:pt x="6082" y="2734"/>
                  <a:pt x="6023" y="2734"/>
                </a:cubicBezTo>
                <a:close/>
                <a:moveTo>
                  <a:pt x="6068" y="8567"/>
                </a:moveTo>
                <a:cubicBezTo>
                  <a:pt x="5955" y="8567"/>
                  <a:pt x="5842" y="8577"/>
                  <a:pt x="5730" y="8584"/>
                </a:cubicBezTo>
                <a:cubicBezTo>
                  <a:pt x="5393" y="8606"/>
                  <a:pt x="5072" y="8702"/>
                  <a:pt x="4771" y="8853"/>
                </a:cubicBezTo>
                <a:cubicBezTo>
                  <a:pt x="4433" y="9018"/>
                  <a:pt x="4134" y="9241"/>
                  <a:pt x="3886" y="9531"/>
                </a:cubicBezTo>
                <a:cubicBezTo>
                  <a:pt x="3709" y="9741"/>
                  <a:pt x="3559" y="9966"/>
                  <a:pt x="3438" y="10211"/>
                </a:cubicBezTo>
                <a:cubicBezTo>
                  <a:pt x="3416" y="10260"/>
                  <a:pt x="3417" y="10283"/>
                  <a:pt x="3468" y="10311"/>
                </a:cubicBezTo>
                <a:cubicBezTo>
                  <a:pt x="3696" y="10428"/>
                  <a:pt x="3923" y="10551"/>
                  <a:pt x="4150" y="10670"/>
                </a:cubicBezTo>
                <a:cubicBezTo>
                  <a:pt x="4411" y="10805"/>
                  <a:pt x="4670" y="10940"/>
                  <a:pt x="4929" y="11076"/>
                </a:cubicBezTo>
                <a:cubicBezTo>
                  <a:pt x="5281" y="11262"/>
                  <a:pt x="5629" y="11452"/>
                  <a:pt x="5980" y="11637"/>
                </a:cubicBezTo>
                <a:cubicBezTo>
                  <a:pt x="5992" y="11644"/>
                  <a:pt x="6008" y="11647"/>
                  <a:pt x="6025" y="11647"/>
                </a:cubicBezTo>
                <a:cubicBezTo>
                  <a:pt x="6041" y="11647"/>
                  <a:pt x="6058" y="11644"/>
                  <a:pt x="6070" y="11637"/>
                </a:cubicBezTo>
                <a:cubicBezTo>
                  <a:pt x="6442" y="11441"/>
                  <a:pt x="6814" y="11240"/>
                  <a:pt x="7186" y="11044"/>
                </a:cubicBezTo>
                <a:cubicBezTo>
                  <a:pt x="7604" y="10824"/>
                  <a:pt x="8023" y="10607"/>
                  <a:pt x="8441" y="10387"/>
                </a:cubicBezTo>
                <a:cubicBezTo>
                  <a:pt x="8505" y="10355"/>
                  <a:pt x="8565" y="10317"/>
                  <a:pt x="8631" y="10277"/>
                </a:cubicBezTo>
                <a:cubicBezTo>
                  <a:pt x="8514" y="10006"/>
                  <a:pt x="8368" y="9763"/>
                  <a:pt x="8177" y="9550"/>
                </a:cubicBezTo>
                <a:cubicBezTo>
                  <a:pt x="7900" y="9240"/>
                  <a:pt x="7578" y="8985"/>
                  <a:pt x="7191" y="8819"/>
                </a:cubicBezTo>
                <a:cubicBezTo>
                  <a:pt x="6852" y="8669"/>
                  <a:pt x="6499" y="8576"/>
                  <a:pt x="6127" y="8568"/>
                </a:cubicBezTo>
                <a:cubicBezTo>
                  <a:pt x="6107" y="8568"/>
                  <a:pt x="6087" y="8567"/>
                  <a:pt x="6068" y="8567"/>
                </a:cubicBezTo>
                <a:close/>
                <a:moveTo>
                  <a:pt x="6006" y="1865"/>
                </a:moveTo>
                <a:cubicBezTo>
                  <a:pt x="6086" y="1865"/>
                  <a:pt x="6166" y="1881"/>
                  <a:pt x="6250" y="1906"/>
                </a:cubicBezTo>
                <a:cubicBezTo>
                  <a:pt x="6931" y="2104"/>
                  <a:pt x="7616" y="2294"/>
                  <a:pt x="8302" y="2488"/>
                </a:cubicBezTo>
                <a:cubicBezTo>
                  <a:pt x="8801" y="2632"/>
                  <a:pt x="9301" y="2775"/>
                  <a:pt x="9801" y="2919"/>
                </a:cubicBezTo>
                <a:cubicBezTo>
                  <a:pt x="9945" y="2958"/>
                  <a:pt x="10087" y="2999"/>
                  <a:pt x="10236" y="3040"/>
                </a:cubicBezTo>
                <a:lnTo>
                  <a:pt x="10236" y="3143"/>
                </a:lnTo>
                <a:cubicBezTo>
                  <a:pt x="10236" y="5524"/>
                  <a:pt x="10236" y="7906"/>
                  <a:pt x="10238" y="10289"/>
                </a:cubicBezTo>
                <a:cubicBezTo>
                  <a:pt x="10239" y="10364"/>
                  <a:pt x="10216" y="10399"/>
                  <a:pt x="10151" y="10431"/>
                </a:cubicBezTo>
                <a:cubicBezTo>
                  <a:pt x="9638" y="10698"/>
                  <a:pt x="9130" y="10966"/>
                  <a:pt x="8618" y="11234"/>
                </a:cubicBezTo>
                <a:cubicBezTo>
                  <a:pt x="8283" y="11410"/>
                  <a:pt x="7946" y="11587"/>
                  <a:pt x="7611" y="11765"/>
                </a:cubicBezTo>
                <a:cubicBezTo>
                  <a:pt x="7147" y="12009"/>
                  <a:pt x="6681" y="12244"/>
                  <a:pt x="6226" y="12502"/>
                </a:cubicBezTo>
                <a:cubicBezTo>
                  <a:pt x="6151" y="12544"/>
                  <a:pt x="6086" y="12565"/>
                  <a:pt x="6022" y="12565"/>
                </a:cubicBezTo>
                <a:cubicBezTo>
                  <a:pt x="5959" y="12565"/>
                  <a:pt x="5897" y="12545"/>
                  <a:pt x="5825" y="12505"/>
                </a:cubicBezTo>
                <a:cubicBezTo>
                  <a:pt x="5311" y="12222"/>
                  <a:pt x="4786" y="11949"/>
                  <a:pt x="4266" y="11675"/>
                </a:cubicBezTo>
                <a:cubicBezTo>
                  <a:pt x="3974" y="11521"/>
                  <a:pt x="3685" y="11369"/>
                  <a:pt x="3394" y="11214"/>
                </a:cubicBezTo>
                <a:cubicBezTo>
                  <a:pt x="2881" y="10942"/>
                  <a:pt x="2369" y="10667"/>
                  <a:pt x="1856" y="10399"/>
                </a:cubicBezTo>
                <a:cubicBezTo>
                  <a:pt x="1799" y="10369"/>
                  <a:pt x="1790" y="10328"/>
                  <a:pt x="1790" y="10274"/>
                </a:cubicBezTo>
                <a:cubicBezTo>
                  <a:pt x="1793" y="9706"/>
                  <a:pt x="1790" y="9140"/>
                  <a:pt x="1790" y="8573"/>
                </a:cubicBezTo>
                <a:lnTo>
                  <a:pt x="1790" y="3155"/>
                </a:lnTo>
                <a:lnTo>
                  <a:pt x="1790" y="3045"/>
                </a:lnTo>
                <a:cubicBezTo>
                  <a:pt x="2144" y="2945"/>
                  <a:pt x="2492" y="2844"/>
                  <a:pt x="2840" y="2743"/>
                </a:cubicBezTo>
                <a:cubicBezTo>
                  <a:pt x="3187" y="2645"/>
                  <a:pt x="3533" y="2547"/>
                  <a:pt x="3879" y="2450"/>
                </a:cubicBezTo>
                <a:cubicBezTo>
                  <a:pt x="4427" y="2296"/>
                  <a:pt x="4973" y="2143"/>
                  <a:pt x="5520" y="1990"/>
                </a:cubicBezTo>
                <a:cubicBezTo>
                  <a:pt x="5612" y="1965"/>
                  <a:pt x="5708" y="1944"/>
                  <a:pt x="5793" y="1908"/>
                </a:cubicBezTo>
                <a:cubicBezTo>
                  <a:pt x="5865" y="1877"/>
                  <a:pt x="5935" y="1865"/>
                  <a:pt x="6006" y="1865"/>
                </a:cubicBezTo>
                <a:close/>
                <a:moveTo>
                  <a:pt x="5997" y="1"/>
                </a:moveTo>
                <a:cubicBezTo>
                  <a:pt x="5928" y="1"/>
                  <a:pt x="5857" y="10"/>
                  <a:pt x="5782" y="35"/>
                </a:cubicBezTo>
                <a:cubicBezTo>
                  <a:pt x="5371" y="171"/>
                  <a:pt x="4951" y="281"/>
                  <a:pt x="4534" y="400"/>
                </a:cubicBezTo>
                <a:cubicBezTo>
                  <a:pt x="3937" y="568"/>
                  <a:pt x="3342" y="735"/>
                  <a:pt x="2747" y="904"/>
                </a:cubicBezTo>
                <a:cubicBezTo>
                  <a:pt x="2372" y="1009"/>
                  <a:pt x="1998" y="1118"/>
                  <a:pt x="1625" y="1225"/>
                </a:cubicBezTo>
                <a:cubicBezTo>
                  <a:pt x="1116" y="1367"/>
                  <a:pt x="611" y="1510"/>
                  <a:pt x="103" y="1647"/>
                </a:cubicBezTo>
                <a:cubicBezTo>
                  <a:pt x="17" y="1672"/>
                  <a:pt x="1" y="1710"/>
                  <a:pt x="2" y="1790"/>
                </a:cubicBezTo>
                <a:cubicBezTo>
                  <a:pt x="5" y="4400"/>
                  <a:pt x="2" y="7012"/>
                  <a:pt x="7" y="9622"/>
                </a:cubicBezTo>
                <a:cubicBezTo>
                  <a:pt x="7" y="9858"/>
                  <a:pt x="23" y="10092"/>
                  <a:pt x="43" y="10327"/>
                </a:cubicBezTo>
                <a:cubicBezTo>
                  <a:pt x="67" y="10589"/>
                  <a:pt x="152" y="10837"/>
                  <a:pt x="272" y="11066"/>
                </a:cubicBezTo>
                <a:cubicBezTo>
                  <a:pt x="417" y="11343"/>
                  <a:pt x="589" y="11603"/>
                  <a:pt x="838" y="11800"/>
                </a:cubicBezTo>
                <a:cubicBezTo>
                  <a:pt x="1002" y="11926"/>
                  <a:pt x="1166" y="12050"/>
                  <a:pt x="1342" y="12156"/>
                </a:cubicBezTo>
                <a:cubicBezTo>
                  <a:pt x="1591" y="12304"/>
                  <a:pt x="1852" y="12431"/>
                  <a:pt x="2108" y="12568"/>
                </a:cubicBezTo>
                <a:cubicBezTo>
                  <a:pt x="2624" y="12842"/>
                  <a:pt x="3143" y="13117"/>
                  <a:pt x="3659" y="13390"/>
                </a:cubicBezTo>
                <a:cubicBezTo>
                  <a:pt x="3948" y="13542"/>
                  <a:pt x="4235" y="13696"/>
                  <a:pt x="4522" y="13849"/>
                </a:cubicBezTo>
                <a:cubicBezTo>
                  <a:pt x="5000" y="14101"/>
                  <a:pt x="5481" y="14351"/>
                  <a:pt x="5958" y="14605"/>
                </a:cubicBezTo>
                <a:cubicBezTo>
                  <a:pt x="5983" y="14618"/>
                  <a:pt x="6004" y="14624"/>
                  <a:pt x="6026" y="14624"/>
                </a:cubicBezTo>
                <a:cubicBezTo>
                  <a:pt x="6049" y="14624"/>
                  <a:pt x="6072" y="14617"/>
                  <a:pt x="6098" y="14603"/>
                </a:cubicBezTo>
                <a:cubicBezTo>
                  <a:pt x="6458" y="14408"/>
                  <a:pt x="6820" y="14216"/>
                  <a:pt x="7181" y="14026"/>
                </a:cubicBezTo>
                <a:cubicBezTo>
                  <a:pt x="7584" y="13812"/>
                  <a:pt x="7988" y="13597"/>
                  <a:pt x="8391" y="13383"/>
                </a:cubicBezTo>
                <a:cubicBezTo>
                  <a:pt x="8794" y="13169"/>
                  <a:pt x="9199" y="12952"/>
                  <a:pt x="9602" y="12739"/>
                </a:cubicBezTo>
                <a:cubicBezTo>
                  <a:pt x="9972" y="12543"/>
                  <a:pt x="10346" y="12357"/>
                  <a:pt x="10712" y="12153"/>
                </a:cubicBezTo>
                <a:cubicBezTo>
                  <a:pt x="10881" y="12059"/>
                  <a:pt x="11044" y="11948"/>
                  <a:pt x="11189" y="11822"/>
                </a:cubicBezTo>
                <a:cubicBezTo>
                  <a:pt x="11477" y="11567"/>
                  <a:pt x="11703" y="11261"/>
                  <a:pt x="11848" y="10899"/>
                </a:cubicBezTo>
                <a:cubicBezTo>
                  <a:pt x="11960" y="10619"/>
                  <a:pt x="12030" y="10328"/>
                  <a:pt x="12030" y="10027"/>
                </a:cubicBezTo>
                <a:lnTo>
                  <a:pt x="12030" y="5954"/>
                </a:lnTo>
                <a:lnTo>
                  <a:pt x="12030" y="2551"/>
                </a:lnTo>
                <a:cubicBezTo>
                  <a:pt x="12030" y="2284"/>
                  <a:pt x="12026" y="2019"/>
                  <a:pt x="12031" y="1754"/>
                </a:cubicBezTo>
                <a:cubicBezTo>
                  <a:pt x="12033" y="1694"/>
                  <a:pt x="12009" y="1667"/>
                  <a:pt x="11951" y="1653"/>
                </a:cubicBezTo>
                <a:cubicBezTo>
                  <a:pt x="11861" y="1629"/>
                  <a:pt x="11773" y="1601"/>
                  <a:pt x="11686" y="1576"/>
                </a:cubicBezTo>
                <a:cubicBezTo>
                  <a:pt x="11020" y="1389"/>
                  <a:pt x="10356" y="1206"/>
                  <a:pt x="9692" y="1018"/>
                </a:cubicBezTo>
                <a:cubicBezTo>
                  <a:pt x="9191" y="876"/>
                  <a:pt x="8691" y="729"/>
                  <a:pt x="8192" y="587"/>
                </a:cubicBezTo>
                <a:cubicBezTo>
                  <a:pt x="7576" y="413"/>
                  <a:pt x="6961" y="241"/>
                  <a:pt x="6347" y="62"/>
                </a:cubicBezTo>
                <a:cubicBezTo>
                  <a:pt x="6229" y="29"/>
                  <a:pt x="6116" y="1"/>
                  <a:pt x="5997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2034156" y="2349036"/>
            <a:ext cx="310533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Ease of Use</a:t>
            </a: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 Unlock with phone tap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196029" y="3038600"/>
            <a:ext cx="798226" cy="414670"/>
          </a:xfrm>
          <a:custGeom>
            <a:avLst/>
            <a:gdLst/>
            <a:ahLst/>
            <a:cxnLst/>
            <a:rect l="l" t="t" r="r" b="b"/>
            <a:pathLst>
              <a:path w="14671" h="10430" extrusionOk="0">
                <a:moveTo>
                  <a:pt x="5941" y="674"/>
                </a:moveTo>
                <a:lnTo>
                  <a:pt x="5941" y="1301"/>
                </a:lnTo>
                <a:cubicBezTo>
                  <a:pt x="5752" y="1185"/>
                  <a:pt x="5565" y="1072"/>
                  <a:pt x="5371" y="955"/>
                </a:cubicBezTo>
                <a:cubicBezTo>
                  <a:pt x="5228" y="1189"/>
                  <a:pt x="5091" y="1417"/>
                  <a:pt x="4950" y="1648"/>
                </a:cubicBezTo>
                <a:cubicBezTo>
                  <a:pt x="5145" y="1755"/>
                  <a:pt x="5325" y="1853"/>
                  <a:pt x="5516" y="1956"/>
                </a:cubicBezTo>
                <a:cubicBezTo>
                  <a:pt x="5343" y="2050"/>
                  <a:pt x="5186" y="2129"/>
                  <a:pt x="5032" y="2215"/>
                </a:cubicBezTo>
                <a:cubicBezTo>
                  <a:pt x="5004" y="2230"/>
                  <a:pt x="4931" y="2237"/>
                  <a:pt x="4975" y="2308"/>
                </a:cubicBezTo>
                <a:cubicBezTo>
                  <a:pt x="5094" y="2504"/>
                  <a:pt x="5211" y="2702"/>
                  <a:pt x="5332" y="2898"/>
                </a:cubicBezTo>
                <a:cubicBezTo>
                  <a:pt x="5348" y="2922"/>
                  <a:pt x="5365" y="2943"/>
                  <a:pt x="5389" y="2943"/>
                </a:cubicBezTo>
                <a:cubicBezTo>
                  <a:pt x="5402" y="2943"/>
                  <a:pt x="5417" y="2937"/>
                  <a:pt x="5435" y="2922"/>
                </a:cubicBezTo>
                <a:cubicBezTo>
                  <a:pt x="5478" y="2885"/>
                  <a:pt x="5530" y="2860"/>
                  <a:pt x="5577" y="2831"/>
                </a:cubicBezTo>
                <a:lnTo>
                  <a:pt x="5941" y="2611"/>
                </a:lnTo>
                <a:lnTo>
                  <a:pt x="5941" y="3231"/>
                </a:lnTo>
                <a:lnTo>
                  <a:pt x="6763" y="3231"/>
                </a:lnTo>
                <a:lnTo>
                  <a:pt x="6763" y="2608"/>
                </a:lnTo>
                <a:cubicBezTo>
                  <a:pt x="6937" y="2715"/>
                  <a:pt x="7106" y="2810"/>
                  <a:pt x="7265" y="2919"/>
                </a:cubicBezTo>
                <a:cubicBezTo>
                  <a:pt x="7286" y="2932"/>
                  <a:pt x="7303" y="2938"/>
                  <a:pt x="7317" y="2938"/>
                </a:cubicBezTo>
                <a:cubicBezTo>
                  <a:pt x="7342" y="2938"/>
                  <a:pt x="7359" y="2920"/>
                  <a:pt x="7375" y="2892"/>
                </a:cubicBezTo>
                <a:cubicBezTo>
                  <a:pt x="7504" y="2681"/>
                  <a:pt x="7632" y="2469"/>
                  <a:pt x="7759" y="2256"/>
                </a:cubicBezTo>
                <a:cubicBezTo>
                  <a:pt x="7575" y="2158"/>
                  <a:pt x="7390" y="2059"/>
                  <a:pt x="7194" y="1954"/>
                </a:cubicBezTo>
                <a:cubicBezTo>
                  <a:pt x="7394" y="1846"/>
                  <a:pt x="7576" y="1749"/>
                  <a:pt x="7761" y="1648"/>
                </a:cubicBezTo>
                <a:cubicBezTo>
                  <a:pt x="7619" y="1417"/>
                  <a:pt x="7475" y="1189"/>
                  <a:pt x="7331" y="955"/>
                </a:cubicBezTo>
                <a:cubicBezTo>
                  <a:pt x="7137" y="1072"/>
                  <a:pt x="6950" y="1185"/>
                  <a:pt x="6763" y="1301"/>
                </a:cubicBezTo>
                <a:lnTo>
                  <a:pt x="6763" y="674"/>
                </a:lnTo>
                <a:close/>
                <a:moveTo>
                  <a:pt x="9401" y="678"/>
                </a:moveTo>
                <a:lnTo>
                  <a:pt x="9401" y="1308"/>
                </a:lnTo>
                <a:cubicBezTo>
                  <a:pt x="9216" y="1194"/>
                  <a:pt x="9030" y="1081"/>
                  <a:pt x="8828" y="956"/>
                </a:cubicBezTo>
                <a:cubicBezTo>
                  <a:pt x="8686" y="1189"/>
                  <a:pt x="8545" y="1420"/>
                  <a:pt x="8404" y="1653"/>
                </a:cubicBezTo>
                <a:cubicBezTo>
                  <a:pt x="8593" y="1754"/>
                  <a:pt x="8774" y="1852"/>
                  <a:pt x="8971" y="1959"/>
                </a:cubicBezTo>
                <a:cubicBezTo>
                  <a:pt x="8769" y="2064"/>
                  <a:pt x="8586" y="2161"/>
                  <a:pt x="8403" y="2259"/>
                </a:cubicBezTo>
                <a:cubicBezTo>
                  <a:pt x="8542" y="2491"/>
                  <a:pt x="8680" y="2718"/>
                  <a:pt x="8823" y="2955"/>
                </a:cubicBezTo>
                <a:cubicBezTo>
                  <a:pt x="9018" y="2838"/>
                  <a:pt x="9207" y="2724"/>
                  <a:pt x="9399" y="2608"/>
                </a:cubicBezTo>
                <a:lnTo>
                  <a:pt x="9399" y="3231"/>
                </a:lnTo>
                <a:lnTo>
                  <a:pt x="10205" y="3231"/>
                </a:lnTo>
                <a:lnTo>
                  <a:pt x="10205" y="2604"/>
                </a:lnTo>
                <a:cubicBezTo>
                  <a:pt x="10381" y="2709"/>
                  <a:pt x="10557" y="2810"/>
                  <a:pt x="10727" y="2920"/>
                </a:cubicBezTo>
                <a:cubicBezTo>
                  <a:pt x="10748" y="2934"/>
                  <a:pt x="10763" y="2941"/>
                  <a:pt x="10777" y="2941"/>
                </a:cubicBezTo>
                <a:cubicBezTo>
                  <a:pt x="10795" y="2941"/>
                  <a:pt x="10808" y="2927"/>
                  <a:pt x="10824" y="2897"/>
                </a:cubicBezTo>
                <a:cubicBezTo>
                  <a:pt x="10866" y="2818"/>
                  <a:pt x="10918" y="2744"/>
                  <a:pt x="10966" y="2667"/>
                </a:cubicBezTo>
                <a:cubicBezTo>
                  <a:pt x="11048" y="2533"/>
                  <a:pt x="11130" y="2400"/>
                  <a:pt x="11217" y="2261"/>
                </a:cubicBezTo>
                <a:cubicBezTo>
                  <a:pt x="11023" y="2158"/>
                  <a:pt x="10843" y="2061"/>
                  <a:pt x="10651" y="1959"/>
                </a:cubicBezTo>
                <a:cubicBezTo>
                  <a:pt x="10838" y="1858"/>
                  <a:pt x="11022" y="1758"/>
                  <a:pt x="11217" y="1653"/>
                </a:cubicBezTo>
                <a:cubicBezTo>
                  <a:pt x="11071" y="1418"/>
                  <a:pt x="10932" y="1191"/>
                  <a:pt x="10789" y="958"/>
                </a:cubicBezTo>
                <a:cubicBezTo>
                  <a:pt x="10589" y="1080"/>
                  <a:pt x="10399" y="1194"/>
                  <a:pt x="10207" y="1310"/>
                </a:cubicBezTo>
                <a:lnTo>
                  <a:pt x="10207" y="678"/>
                </a:lnTo>
                <a:close/>
                <a:moveTo>
                  <a:pt x="12858" y="675"/>
                </a:moveTo>
                <a:lnTo>
                  <a:pt x="12858" y="1310"/>
                </a:lnTo>
                <a:cubicBezTo>
                  <a:pt x="12663" y="1192"/>
                  <a:pt x="12473" y="1077"/>
                  <a:pt x="12278" y="958"/>
                </a:cubicBezTo>
                <a:cubicBezTo>
                  <a:pt x="12134" y="1192"/>
                  <a:pt x="11996" y="1420"/>
                  <a:pt x="11854" y="1654"/>
                </a:cubicBezTo>
                <a:cubicBezTo>
                  <a:pt x="12045" y="1755"/>
                  <a:pt x="12228" y="1852"/>
                  <a:pt x="12424" y="1956"/>
                </a:cubicBezTo>
                <a:cubicBezTo>
                  <a:pt x="12228" y="2063"/>
                  <a:pt x="12045" y="2161"/>
                  <a:pt x="11856" y="2262"/>
                </a:cubicBezTo>
                <a:cubicBezTo>
                  <a:pt x="11984" y="2473"/>
                  <a:pt x="12112" y="2678"/>
                  <a:pt x="12231" y="2887"/>
                </a:cubicBezTo>
                <a:cubicBezTo>
                  <a:pt x="12252" y="2924"/>
                  <a:pt x="12272" y="2940"/>
                  <a:pt x="12296" y="2940"/>
                </a:cubicBezTo>
                <a:cubicBezTo>
                  <a:pt x="12313" y="2940"/>
                  <a:pt x="12331" y="2932"/>
                  <a:pt x="12352" y="2919"/>
                </a:cubicBezTo>
                <a:cubicBezTo>
                  <a:pt x="12519" y="2813"/>
                  <a:pt x="12685" y="2709"/>
                  <a:pt x="12858" y="2601"/>
                </a:cubicBezTo>
                <a:lnTo>
                  <a:pt x="12858" y="3232"/>
                </a:lnTo>
                <a:lnTo>
                  <a:pt x="13664" y="3232"/>
                </a:lnTo>
                <a:lnTo>
                  <a:pt x="13664" y="2607"/>
                </a:lnTo>
                <a:cubicBezTo>
                  <a:pt x="13856" y="2724"/>
                  <a:pt x="14046" y="2840"/>
                  <a:pt x="14241" y="2957"/>
                </a:cubicBezTo>
                <a:cubicBezTo>
                  <a:pt x="14388" y="2717"/>
                  <a:pt x="14527" y="2489"/>
                  <a:pt x="14668" y="2261"/>
                </a:cubicBezTo>
                <a:cubicBezTo>
                  <a:pt x="14477" y="2158"/>
                  <a:pt x="14297" y="2060"/>
                  <a:pt x="14104" y="1956"/>
                </a:cubicBezTo>
                <a:cubicBezTo>
                  <a:pt x="14297" y="1852"/>
                  <a:pt x="14480" y="1754"/>
                  <a:pt x="14669" y="1653"/>
                </a:cubicBezTo>
                <a:cubicBezTo>
                  <a:pt x="14551" y="1462"/>
                  <a:pt x="14441" y="1276"/>
                  <a:pt x="14325" y="1096"/>
                </a:cubicBezTo>
                <a:cubicBezTo>
                  <a:pt x="14275" y="1017"/>
                  <a:pt x="14253" y="983"/>
                  <a:pt x="14219" y="983"/>
                </a:cubicBezTo>
                <a:cubicBezTo>
                  <a:pt x="14191" y="983"/>
                  <a:pt x="14156" y="1007"/>
                  <a:pt x="14090" y="1047"/>
                </a:cubicBezTo>
                <a:cubicBezTo>
                  <a:pt x="13951" y="1138"/>
                  <a:pt x="13806" y="1220"/>
                  <a:pt x="13664" y="1308"/>
                </a:cubicBezTo>
                <a:lnTo>
                  <a:pt x="13664" y="675"/>
                </a:lnTo>
                <a:close/>
                <a:moveTo>
                  <a:pt x="5001" y="3992"/>
                </a:moveTo>
                <a:lnTo>
                  <a:pt x="5001" y="4861"/>
                </a:lnTo>
                <a:lnTo>
                  <a:pt x="14617" y="4861"/>
                </a:lnTo>
                <a:lnTo>
                  <a:pt x="14617" y="3992"/>
                </a:lnTo>
                <a:close/>
                <a:moveTo>
                  <a:pt x="2087" y="0"/>
                </a:moveTo>
                <a:cubicBezTo>
                  <a:pt x="2029" y="0"/>
                  <a:pt x="1971" y="4"/>
                  <a:pt x="1912" y="11"/>
                </a:cubicBezTo>
                <a:cubicBezTo>
                  <a:pt x="1588" y="52"/>
                  <a:pt x="1308" y="177"/>
                  <a:pt x="1074" y="400"/>
                </a:cubicBezTo>
                <a:cubicBezTo>
                  <a:pt x="804" y="653"/>
                  <a:pt x="653" y="965"/>
                  <a:pt x="619" y="1339"/>
                </a:cubicBezTo>
                <a:cubicBezTo>
                  <a:pt x="597" y="1568"/>
                  <a:pt x="624" y="1783"/>
                  <a:pt x="707" y="1990"/>
                </a:cubicBezTo>
                <a:cubicBezTo>
                  <a:pt x="766" y="2135"/>
                  <a:pt x="849" y="2268"/>
                  <a:pt x="912" y="2388"/>
                </a:cubicBezTo>
                <a:cubicBezTo>
                  <a:pt x="767" y="2527"/>
                  <a:pt x="615" y="2664"/>
                  <a:pt x="476" y="2810"/>
                </a:cubicBezTo>
                <a:cubicBezTo>
                  <a:pt x="331" y="2963"/>
                  <a:pt x="224" y="3143"/>
                  <a:pt x="147" y="3341"/>
                </a:cubicBezTo>
                <a:cubicBezTo>
                  <a:pt x="93" y="3487"/>
                  <a:pt x="51" y="3638"/>
                  <a:pt x="1" y="3786"/>
                </a:cubicBezTo>
                <a:lnTo>
                  <a:pt x="1" y="3879"/>
                </a:lnTo>
                <a:cubicBezTo>
                  <a:pt x="23" y="3896"/>
                  <a:pt x="49" y="3915"/>
                  <a:pt x="70" y="3937"/>
                </a:cubicBezTo>
                <a:cubicBezTo>
                  <a:pt x="357" y="4230"/>
                  <a:pt x="643" y="4525"/>
                  <a:pt x="929" y="4814"/>
                </a:cubicBezTo>
                <a:cubicBezTo>
                  <a:pt x="953" y="4840"/>
                  <a:pt x="1000" y="4862"/>
                  <a:pt x="1037" y="4862"/>
                </a:cubicBezTo>
                <a:cubicBezTo>
                  <a:pt x="1383" y="4863"/>
                  <a:pt x="1729" y="4863"/>
                  <a:pt x="2075" y="4863"/>
                </a:cubicBezTo>
                <a:cubicBezTo>
                  <a:pt x="2422" y="4863"/>
                  <a:pt x="2768" y="4863"/>
                  <a:pt x="3114" y="4862"/>
                </a:cubicBezTo>
                <a:cubicBezTo>
                  <a:pt x="3147" y="4862"/>
                  <a:pt x="3187" y="4847"/>
                  <a:pt x="3209" y="4825"/>
                </a:cubicBezTo>
                <a:cubicBezTo>
                  <a:pt x="3521" y="4512"/>
                  <a:pt x="3829" y="4197"/>
                  <a:pt x="4137" y="3880"/>
                </a:cubicBezTo>
                <a:cubicBezTo>
                  <a:pt x="4151" y="3865"/>
                  <a:pt x="4161" y="3835"/>
                  <a:pt x="4156" y="3814"/>
                </a:cubicBezTo>
                <a:cubicBezTo>
                  <a:pt x="4129" y="3700"/>
                  <a:pt x="4100" y="3589"/>
                  <a:pt x="4063" y="3479"/>
                </a:cubicBezTo>
                <a:cubicBezTo>
                  <a:pt x="3918" y="3046"/>
                  <a:pt x="3656" y="2700"/>
                  <a:pt x="3287" y="2434"/>
                </a:cubicBezTo>
                <a:cubicBezTo>
                  <a:pt x="3235" y="2397"/>
                  <a:pt x="3231" y="2381"/>
                  <a:pt x="3269" y="2333"/>
                </a:cubicBezTo>
                <a:cubicBezTo>
                  <a:pt x="3443" y="2104"/>
                  <a:pt x="3530" y="1843"/>
                  <a:pt x="3547" y="1560"/>
                </a:cubicBezTo>
                <a:cubicBezTo>
                  <a:pt x="3566" y="1261"/>
                  <a:pt x="3501" y="975"/>
                  <a:pt x="3345" y="718"/>
                </a:cubicBezTo>
                <a:cubicBezTo>
                  <a:pt x="3165" y="422"/>
                  <a:pt x="2913" y="205"/>
                  <a:pt x="2583" y="87"/>
                </a:cubicBezTo>
                <a:cubicBezTo>
                  <a:pt x="2421" y="32"/>
                  <a:pt x="2257" y="0"/>
                  <a:pt x="2087" y="0"/>
                </a:cubicBezTo>
                <a:close/>
                <a:moveTo>
                  <a:pt x="2096" y="6696"/>
                </a:moveTo>
                <a:cubicBezTo>
                  <a:pt x="2302" y="6696"/>
                  <a:pt x="2495" y="6815"/>
                  <a:pt x="2585" y="7005"/>
                </a:cubicBezTo>
                <a:cubicBezTo>
                  <a:pt x="2631" y="7104"/>
                  <a:pt x="2661" y="7220"/>
                  <a:pt x="2671" y="7330"/>
                </a:cubicBezTo>
                <a:cubicBezTo>
                  <a:pt x="2686" y="7493"/>
                  <a:pt x="2674" y="7657"/>
                  <a:pt x="2674" y="7830"/>
                </a:cubicBezTo>
                <a:lnTo>
                  <a:pt x="1499" y="7830"/>
                </a:lnTo>
                <a:cubicBezTo>
                  <a:pt x="1525" y="7579"/>
                  <a:pt x="1458" y="7330"/>
                  <a:pt x="1538" y="7088"/>
                </a:cubicBezTo>
                <a:cubicBezTo>
                  <a:pt x="1616" y="6857"/>
                  <a:pt x="1787" y="6734"/>
                  <a:pt x="2020" y="6701"/>
                </a:cubicBezTo>
                <a:cubicBezTo>
                  <a:pt x="2046" y="6698"/>
                  <a:pt x="2071" y="6696"/>
                  <a:pt x="2096" y="6696"/>
                </a:cubicBezTo>
                <a:close/>
                <a:moveTo>
                  <a:pt x="5942" y="6265"/>
                </a:moveTo>
                <a:lnTo>
                  <a:pt x="5942" y="6876"/>
                </a:lnTo>
                <a:cubicBezTo>
                  <a:pt x="5752" y="6760"/>
                  <a:pt x="5564" y="6646"/>
                  <a:pt x="5371" y="6528"/>
                </a:cubicBezTo>
                <a:cubicBezTo>
                  <a:pt x="5230" y="6761"/>
                  <a:pt x="5092" y="6990"/>
                  <a:pt x="4951" y="7224"/>
                </a:cubicBezTo>
                <a:cubicBezTo>
                  <a:pt x="5145" y="7330"/>
                  <a:pt x="5327" y="7427"/>
                  <a:pt x="5516" y="7529"/>
                </a:cubicBezTo>
                <a:cubicBezTo>
                  <a:pt x="5324" y="7632"/>
                  <a:pt x="5142" y="7730"/>
                  <a:pt x="4950" y="7833"/>
                </a:cubicBezTo>
                <a:cubicBezTo>
                  <a:pt x="5083" y="8051"/>
                  <a:pt x="5211" y="8268"/>
                  <a:pt x="5346" y="8477"/>
                </a:cubicBezTo>
                <a:cubicBezTo>
                  <a:pt x="5351" y="8489"/>
                  <a:pt x="5375" y="8495"/>
                  <a:pt x="5396" y="8495"/>
                </a:cubicBezTo>
                <a:cubicBezTo>
                  <a:pt x="5408" y="8495"/>
                  <a:pt x="5419" y="8493"/>
                  <a:pt x="5426" y="8489"/>
                </a:cubicBezTo>
                <a:cubicBezTo>
                  <a:pt x="5510" y="8444"/>
                  <a:pt x="5589" y="8390"/>
                  <a:pt x="5671" y="8341"/>
                </a:cubicBezTo>
                <a:cubicBezTo>
                  <a:pt x="5759" y="8287"/>
                  <a:pt x="5851" y="8236"/>
                  <a:pt x="5942" y="8183"/>
                </a:cubicBezTo>
                <a:lnTo>
                  <a:pt x="5942" y="8797"/>
                </a:lnTo>
                <a:lnTo>
                  <a:pt x="6764" y="8797"/>
                </a:lnTo>
                <a:lnTo>
                  <a:pt x="6764" y="8189"/>
                </a:lnTo>
                <a:cubicBezTo>
                  <a:pt x="6791" y="8199"/>
                  <a:pt x="6820" y="8211"/>
                  <a:pt x="6845" y="8225"/>
                </a:cubicBezTo>
                <a:cubicBezTo>
                  <a:pt x="6983" y="8307"/>
                  <a:pt x="7123" y="8387"/>
                  <a:pt x="7257" y="8477"/>
                </a:cubicBezTo>
                <a:cubicBezTo>
                  <a:pt x="7283" y="8496"/>
                  <a:pt x="7302" y="8504"/>
                  <a:pt x="7318" y="8504"/>
                </a:cubicBezTo>
                <a:cubicBezTo>
                  <a:pt x="7343" y="8504"/>
                  <a:pt x="7361" y="8484"/>
                  <a:pt x="7381" y="8448"/>
                </a:cubicBezTo>
                <a:cubicBezTo>
                  <a:pt x="7504" y="8246"/>
                  <a:pt x="7633" y="8044"/>
                  <a:pt x="7765" y="7831"/>
                </a:cubicBezTo>
                <a:cubicBezTo>
                  <a:pt x="7576" y="7730"/>
                  <a:pt x="7389" y="7632"/>
                  <a:pt x="7194" y="7528"/>
                </a:cubicBezTo>
                <a:cubicBezTo>
                  <a:pt x="7387" y="7425"/>
                  <a:pt x="7572" y="7327"/>
                  <a:pt x="7762" y="7224"/>
                </a:cubicBezTo>
                <a:cubicBezTo>
                  <a:pt x="7619" y="6990"/>
                  <a:pt x="7475" y="6760"/>
                  <a:pt x="7334" y="6528"/>
                </a:cubicBezTo>
                <a:cubicBezTo>
                  <a:pt x="7137" y="6649"/>
                  <a:pt x="6952" y="6761"/>
                  <a:pt x="6764" y="6876"/>
                </a:cubicBezTo>
                <a:lnTo>
                  <a:pt x="6764" y="6265"/>
                </a:lnTo>
                <a:close/>
                <a:moveTo>
                  <a:pt x="9401" y="6267"/>
                </a:moveTo>
                <a:lnTo>
                  <a:pt x="9401" y="6879"/>
                </a:lnTo>
                <a:cubicBezTo>
                  <a:pt x="9212" y="6766"/>
                  <a:pt x="9027" y="6651"/>
                  <a:pt x="8828" y="6531"/>
                </a:cubicBezTo>
                <a:cubicBezTo>
                  <a:pt x="8684" y="6766"/>
                  <a:pt x="8545" y="6996"/>
                  <a:pt x="8404" y="7227"/>
                </a:cubicBezTo>
                <a:cubicBezTo>
                  <a:pt x="8599" y="7330"/>
                  <a:pt x="8784" y="7428"/>
                  <a:pt x="8974" y="7529"/>
                </a:cubicBezTo>
                <a:cubicBezTo>
                  <a:pt x="8772" y="7632"/>
                  <a:pt x="8587" y="7733"/>
                  <a:pt x="8403" y="7831"/>
                </a:cubicBezTo>
                <a:cubicBezTo>
                  <a:pt x="8545" y="8066"/>
                  <a:pt x="8681" y="8290"/>
                  <a:pt x="8823" y="8524"/>
                </a:cubicBezTo>
                <a:cubicBezTo>
                  <a:pt x="9020" y="8407"/>
                  <a:pt x="9209" y="8293"/>
                  <a:pt x="9399" y="8177"/>
                </a:cubicBezTo>
                <a:lnTo>
                  <a:pt x="9399" y="8797"/>
                </a:lnTo>
                <a:lnTo>
                  <a:pt x="10205" y="8797"/>
                </a:lnTo>
                <a:lnTo>
                  <a:pt x="10205" y="8168"/>
                </a:lnTo>
                <a:cubicBezTo>
                  <a:pt x="10375" y="8275"/>
                  <a:pt x="10544" y="8379"/>
                  <a:pt x="10711" y="8483"/>
                </a:cubicBezTo>
                <a:cubicBezTo>
                  <a:pt x="10733" y="8498"/>
                  <a:pt x="10754" y="8507"/>
                  <a:pt x="10772" y="8507"/>
                </a:cubicBezTo>
                <a:cubicBezTo>
                  <a:pt x="10795" y="8507"/>
                  <a:pt x="10815" y="8492"/>
                  <a:pt x="10831" y="8454"/>
                </a:cubicBezTo>
                <a:cubicBezTo>
                  <a:pt x="10849" y="8416"/>
                  <a:pt x="10875" y="8385"/>
                  <a:pt x="10897" y="8349"/>
                </a:cubicBezTo>
                <a:cubicBezTo>
                  <a:pt x="11003" y="8177"/>
                  <a:pt x="11105" y="8007"/>
                  <a:pt x="11215" y="7831"/>
                </a:cubicBezTo>
                <a:cubicBezTo>
                  <a:pt x="11025" y="7729"/>
                  <a:pt x="10843" y="7630"/>
                  <a:pt x="10652" y="7528"/>
                </a:cubicBezTo>
                <a:cubicBezTo>
                  <a:pt x="10841" y="7425"/>
                  <a:pt x="11025" y="7326"/>
                  <a:pt x="11217" y="7223"/>
                </a:cubicBezTo>
                <a:cubicBezTo>
                  <a:pt x="11070" y="6986"/>
                  <a:pt x="10929" y="6758"/>
                  <a:pt x="10787" y="6528"/>
                </a:cubicBezTo>
                <a:cubicBezTo>
                  <a:pt x="10589" y="6650"/>
                  <a:pt x="10402" y="6766"/>
                  <a:pt x="10207" y="6884"/>
                </a:cubicBezTo>
                <a:lnTo>
                  <a:pt x="10207" y="6267"/>
                </a:lnTo>
                <a:close/>
                <a:moveTo>
                  <a:pt x="12858" y="6263"/>
                </a:moveTo>
                <a:lnTo>
                  <a:pt x="12858" y="6879"/>
                </a:lnTo>
                <a:cubicBezTo>
                  <a:pt x="12660" y="6760"/>
                  <a:pt x="12468" y="6644"/>
                  <a:pt x="12278" y="6528"/>
                </a:cubicBezTo>
                <a:cubicBezTo>
                  <a:pt x="12133" y="6766"/>
                  <a:pt x="11996" y="6989"/>
                  <a:pt x="11856" y="7222"/>
                </a:cubicBezTo>
                <a:cubicBezTo>
                  <a:pt x="12043" y="7323"/>
                  <a:pt x="12226" y="7422"/>
                  <a:pt x="12424" y="7529"/>
                </a:cubicBezTo>
                <a:cubicBezTo>
                  <a:pt x="12226" y="7633"/>
                  <a:pt x="12046" y="7729"/>
                  <a:pt x="11856" y="7830"/>
                </a:cubicBezTo>
                <a:cubicBezTo>
                  <a:pt x="11965" y="8011"/>
                  <a:pt x="12068" y="8189"/>
                  <a:pt x="12179" y="8360"/>
                </a:cubicBezTo>
                <a:cubicBezTo>
                  <a:pt x="12239" y="8453"/>
                  <a:pt x="12266" y="8494"/>
                  <a:pt x="12307" y="8494"/>
                </a:cubicBezTo>
                <a:cubicBezTo>
                  <a:pt x="12341" y="8494"/>
                  <a:pt x="12384" y="8466"/>
                  <a:pt x="12461" y="8417"/>
                </a:cubicBezTo>
                <a:cubicBezTo>
                  <a:pt x="12590" y="8335"/>
                  <a:pt x="12722" y="8256"/>
                  <a:pt x="12859" y="8174"/>
                </a:cubicBezTo>
                <a:lnTo>
                  <a:pt x="12859" y="8798"/>
                </a:lnTo>
                <a:lnTo>
                  <a:pt x="13665" y="8798"/>
                </a:lnTo>
                <a:lnTo>
                  <a:pt x="13665" y="8176"/>
                </a:lnTo>
                <a:cubicBezTo>
                  <a:pt x="13860" y="8294"/>
                  <a:pt x="14048" y="8409"/>
                  <a:pt x="14243" y="8526"/>
                </a:cubicBezTo>
                <a:cubicBezTo>
                  <a:pt x="14391" y="8286"/>
                  <a:pt x="14530" y="8058"/>
                  <a:pt x="14671" y="7830"/>
                </a:cubicBezTo>
                <a:cubicBezTo>
                  <a:pt x="14477" y="7727"/>
                  <a:pt x="14296" y="7632"/>
                  <a:pt x="14104" y="7528"/>
                </a:cubicBezTo>
                <a:cubicBezTo>
                  <a:pt x="14300" y="7421"/>
                  <a:pt x="14483" y="7323"/>
                  <a:pt x="14669" y="7222"/>
                </a:cubicBezTo>
                <a:cubicBezTo>
                  <a:pt x="14523" y="6986"/>
                  <a:pt x="14382" y="6758"/>
                  <a:pt x="14238" y="6527"/>
                </a:cubicBezTo>
                <a:cubicBezTo>
                  <a:pt x="14039" y="6649"/>
                  <a:pt x="13852" y="6763"/>
                  <a:pt x="13664" y="6879"/>
                </a:cubicBezTo>
                <a:lnTo>
                  <a:pt x="13664" y="6263"/>
                </a:lnTo>
                <a:close/>
                <a:moveTo>
                  <a:pt x="2091" y="5818"/>
                </a:moveTo>
                <a:cubicBezTo>
                  <a:pt x="2010" y="5818"/>
                  <a:pt x="1929" y="5824"/>
                  <a:pt x="1846" y="5837"/>
                </a:cubicBezTo>
                <a:cubicBezTo>
                  <a:pt x="1579" y="5875"/>
                  <a:pt x="1340" y="5982"/>
                  <a:pt x="1140" y="6158"/>
                </a:cubicBezTo>
                <a:cubicBezTo>
                  <a:pt x="795" y="6458"/>
                  <a:pt x="609" y="6835"/>
                  <a:pt x="622" y="7301"/>
                </a:cubicBezTo>
                <a:cubicBezTo>
                  <a:pt x="627" y="7477"/>
                  <a:pt x="622" y="7652"/>
                  <a:pt x="622" y="7837"/>
                </a:cubicBezTo>
                <a:lnTo>
                  <a:pt x="59" y="7837"/>
                </a:lnTo>
                <a:lnTo>
                  <a:pt x="59" y="10427"/>
                </a:lnTo>
                <a:lnTo>
                  <a:pt x="4094" y="10427"/>
                </a:lnTo>
                <a:lnTo>
                  <a:pt x="4094" y="7833"/>
                </a:lnTo>
                <a:lnTo>
                  <a:pt x="3552" y="7833"/>
                </a:lnTo>
                <a:lnTo>
                  <a:pt x="3552" y="7459"/>
                </a:lnTo>
                <a:cubicBezTo>
                  <a:pt x="3550" y="7254"/>
                  <a:pt x="3539" y="7052"/>
                  <a:pt x="3479" y="6854"/>
                </a:cubicBezTo>
                <a:cubicBezTo>
                  <a:pt x="3376" y="6517"/>
                  <a:pt x="3180" y="6248"/>
                  <a:pt x="2886" y="6056"/>
                </a:cubicBezTo>
                <a:cubicBezTo>
                  <a:pt x="2640" y="5895"/>
                  <a:pt x="2374" y="5818"/>
                  <a:pt x="2091" y="5818"/>
                </a:cubicBezTo>
                <a:close/>
                <a:moveTo>
                  <a:pt x="5001" y="9561"/>
                </a:moveTo>
                <a:lnTo>
                  <a:pt x="5001" y="10430"/>
                </a:lnTo>
                <a:lnTo>
                  <a:pt x="14620" y="10430"/>
                </a:lnTo>
                <a:lnTo>
                  <a:pt x="14620" y="956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2010830" y="3066034"/>
            <a:ext cx="408156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Custom Access</a:t>
            </a: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 Temporary codes, easy changes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1722474" y="3806456"/>
            <a:ext cx="184731" cy="307777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7"/>
          <p:cNvGrpSpPr/>
          <p:nvPr/>
        </p:nvGrpSpPr>
        <p:grpSpPr>
          <a:xfrm>
            <a:off x="1322954" y="3660467"/>
            <a:ext cx="584252" cy="420487"/>
            <a:chOff x="-3771675" y="3971775"/>
            <a:chExt cx="291300" cy="292025"/>
          </a:xfrm>
        </p:grpSpPr>
        <p:sp>
          <p:nvSpPr>
            <p:cNvPr id="204" name="Google Shape;204;p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>
            <a:spLocks noGrp="1"/>
          </p:cNvSpPr>
          <p:nvPr>
            <p:ph type="title" idx="2"/>
          </p:nvPr>
        </p:nvSpPr>
        <p:spPr>
          <a:xfrm>
            <a:off x="1856877" y="35226"/>
            <a:ext cx="4415700" cy="8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GB">
                <a:solidFill>
                  <a:schemeClr val="dk1"/>
                </a:solidFill>
              </a:rPr>
              <a:t>DESIGN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871818" y="2815904"/>
            <a:ext cx="3196874" cy="27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/>
          <p:nvPr/>
        </p:nvSpPr>
        <p:spPr>
          <a:xfrm rot="5400000">
            <a:off x="7023628" y="362994"/>
            <a:ext cx="118800" cy="118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 rot="5400000">
            <a:off x="7301087" y="362994"/>
            <a:ext cx="118800" cy="118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 rot="5400000">
            <a:off x="7578545" y="362994"/>
            <a:ext cx="118800" cy="118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695432" y="-372427"/>
            <a:ext cx="3689901" cy="322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8"/>
          <p:cNvGrpSpPr/>
          <p:nvPr/>
        </p:nvGrpSpPr>
        <p:grpSpPr>
          <a:xfrm>
            <a:off x="1798279" y="1592295"/>
            <a:ext cx="5278512" cy="1940186"/>
            <a:chOff x="6777990" y="3710194"/>
            <a:chExt cx="1646915" cy="677381"/>
          </a:xfrm>
        </p:grpSpPr>
        <p:grpSp>
          <p:nvGrpSpPr>
            <p:cNvPr id="220" name="Google Shape;220;p8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221" name="Google Shape;221;p8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diamond" w="med" len="med"/>
              </a:ln>
            </p:spPr>
          </p:cxnSp>
          <p:sp>
            <p:nvSpPr>
              <p:cNvPr id="222" name="Google Shape;222;p8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8"/>
            <p:cNvGrpSpPr/>
            <p:nvPr/>
          </p:nvGrpSpPr>
          <p:grpSpPr>
            <a:xfrm>
              <a:off x="7188425" y="3710194"/>
              <a:ext cx="833078" cy="520535"/>
              <a:chOff x="7188425" y="3710194"/>
              <a:chExt cx="833078" cy="520535"/>
            </a:xfrm>
          </p:grpSpPr>
          <p:cxnSp>
            <p:nvCxnSpPr>
              <p:cNvPr id="224" name="Google Shape;224;p8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diamond" w="med" len="med"/>
              </a:ln>
            </p:spPr>
          </p:cxnSp>
          <p:sp>
            <p:nvSpPr>
              <p:cNvPr id="225" name="Google Shape;225;p8"/>
              <p:cNvSpPr/>
              <p:nvPr/>
            </p:nvSpPr>
            <p:spPr>
              <a:xfrm>
                <a:off x="7188425" y="3874492"/>
                <a:ext cx="833078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435D74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7188425" y="3874492"/>
              <a:ext cx="826390" cy="513083"/>
              <a:chOff x="7188425" y="3874492"/>
              <a:chExt cx="826390" cy="513083"/>
            </a:xfrm>
          </p:grpSpPr>
          <p:cxnSp>
            <p:nvCxnSpPr>
              <p:cNvPr id="227" name="Google Shape;227;p8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diamond" w="med" len="med"/>
              </a:ln>
            </p:spPr>
          </p:cxnSp>
          <p:sp>
            <p:nvSpPr>
              <p:cNvPr id="228" name="Google Shape;228;p8"/>
              <p:cNvSpPr/>
              <p:nvPr/>
            </p:nvSpPr>
            <p:spPr>
              <a:xfrm>
                <a:off x="7188425" y="3874492"/>
                <a:ext cx="826390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i="0" u="none" strike="noStrike" cap="none">
                    <a:solidFill>
                      <a:srgbClr val="ECECEC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Components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8"/>
            <p:cNvGrpSpPr/>
            <p:nvPr/>
          </p:nvGrpSpPr>
          <p:grpSpPr>
            <a:xfrm>
              <a:off x="8013776" y="3722847"/>
              <a:ext cx="411129" cy="507882"/>
              <a:chOff x="8013776" y="3722847"/>
              <a:chExt cx="411129" cy="507882"/>
            </a:xfrm>
          </p:grpSpPr>
          <p:cxnSp>
            <p:nvCxnSpPr>
              <p:cNvPr id="230" name="Google Shape;230;p8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diamond" w="med" len="med"/>
              </a:ln>
            </p:spPr>
          </p:cxnSp>
          <p:sp>
            <p:nvSpPr>
              <p:cNvPr id="231" name="Google Shape;231;p8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A5B7C5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2" name="Google Shape;232;p8"/>
          <p:cNvSpPr txBox="1"/>
          <p:nvPr/>
        </p:nvSpPr>
        <p:spPr>
          <a:xfrm>
            <a:off x="1772489" y="3532481"/>
            <a:ext cx="1369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Arduino Uno R3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4542222" y="3532481"/>
            <a:ext cx="10422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4x4 Keypad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3051648" y="1234013"/>
            <a:ext cx="16610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Micro Servo Motor</a:t>
            </a:r>
            <a:endParaRPr sz="1400" b="0" i="0" u="none" strike="noStrike" cap="non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5623201" y="1260082"/>
            <a:ext cx="14430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16x2 LED Display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>
            <a:spLocks noGrp="1"/>
          </p:cNvSpPr>
          <p:nvPr>
            <p:ph type="title"/>
          </p:nvPr>
        </p:nvSpPr>
        <p:spPr>
          <a:xfrm>
            <a:off x="713250" y="1228894"/>
            <a:ext cx="7717500" cy="81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GB" sz="3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  <a:br>
              <a:rPr lang="en-GB" sz="2000" b="1" i="0" u="none" strike="noStrik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0" y="2312515"/>
            <a:ext cx="91440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Code for Security System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20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lang="en-GB" sz="16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Keypad setup, password verification.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20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r>
              <a:rPr lang="en-GB" sz="16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Correct password (1234) opens door; incorrect password denies access.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2000" b="1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Stimulation</a:t>
            </a:r>
            <a:r>
              <a:rPr lang="en-GB" sz="16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 b="0" i="0" u="none" strike="noStrike" cap="none" dirty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User prompted to enter password; door reacts accordingly.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 Security Hacker Pitch Deck by Slidesgo">
  <a:themeElements>
    <a:clrScheme name="Simple Light">
      <a:dk1>
        <a:srgbClr val="B8FFFF"/>
      </a:dk1>
      <a:lt1>
        <a:srgbClr val="4C5052"/>
      </a:lt1>
      <a:dk2>
        <a:srgbClr val="202222"/>
      </a:dk2>
      <a:lt2>
        <a:srgbClr val="3D7272"/>
      </a:lt2>
      <a:accent1>
        <a:srgbClr val="769C9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8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277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PT Sans</vt:lpstr>
      <vt:lpstr>Bebas Neue</vt:lpstr>
      <vt:lpstr>Nunito Light</vt:lpstr>
      <vt:lpstr>Mukta Mahee</vt:lpstr>
      <vt:lpstr>Orbitron</vt:lpstr>
      <vt:lpstr>Anaheim</vt:lpstr>
      <vt:lpstr>IT Security Hacker Pitch Deck by Slidesgo</vt:lpstr>
      <vt:lpstr>بِسْمِ اللهِ الرَّحْمٰنِ الرَّحِيْمِ</vt:lpstr>
      <vt:lpstr>GROUP 5</vt:lpstr>
      <vt:lpstr>DIGITAL SECURITY ACCESS SYSTEM</vt:lpstr>
      <vt:lpstr>INTRODUCTION  </vt:lpstr>
      <vt:lpstr>BACKGROUND </vt:lpstr>
      <vt:lpstr>Objectives </vt:lpstr>
      <vt:lpstr>                      SCOPE</vt:lpstr>
      <vt:lpstr>DESIGN</vt:lpstr>
      <vt:lpstr>Simulation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mmussa abdullah</cp:lastModifiedBy>
  <cp:revision>4</cp:revision>
  <dcterms:modified xsi:type="dcterms:W3CDTF">2024-06-06T09:08:33Z</dcterms:modified>
</cp:coreProperties>
</file>