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4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73F795-C2AC-479F-93DB-9306B609686B}" v="101" dt="2024-01-10T13:34:16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93C17-67FD-4E6A-867E-540C7DBEF0C2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A9968-1AC8-426F-9ECA-023621949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34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447CF342-40B2-4E48-8D88-552948FB7759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11ADC-5C7D-40DB-82F0-042323DB954A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4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2D0B-37A2-4C01-85A1-E2CAF200237F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2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A431-B832-4A69-8A54-D94ACCF7E040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1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43AE-CE76-478F-8D39-9B1A71DEC92D}" type="datetime1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8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6EA3-9DF7-498C-9C57-965E1D7FFC9B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8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08FEA-52B1-455F-8568-14CE568036C4}" type="datetime1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C730A-745D-49DB-AC5A-97D85AAB075B}" type="datetime1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4C7E-39FE-4B39-BE16-863AC72D3B51}" type="datetime1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5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2324B-AB61-47BD-A842-63F3847B982B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3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82DD-4D17-4442-BB3E-471F3FA9FAD9}" type="datetime1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E912F64-833E-4F81-B73B-CE21510A9079}" type="datetime1">
              <a:rPr lang="en-US" smtClean="0"/>
              <a:t>1/13/2024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53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4" r:id="rId7"/>
    <p:sldLayoutId id="2147483690" r:id="rId8"/>
    <p:sldLayoutId id="2147483691" r:id="rId9"/>
    <p:sldLayoutId id="2147483692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e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37E4-C69E-8922-6D20-2D475FA2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71" y="1880909"/>
            <a:ext cx="4428565" cy="3588684"/>
          </a:xfrm>
        </p:spPr>
        <p:txBody>
          <a:bodyPr vert="horz" lIns="91440" tIns="45720" rIns="91440" bIns="45720" rtlCol="0" anchor="b" anchorCtr="0">
            <a:normAutofit fontScale="90000"/>
          </a:bodyPr>
          <a:lstStyle/>
          <a:p>
            <a:r>
              <a:rPr lang="en-US" sz="6000" b="0" i="0" dirty="0">
                <a:solidFill>
                  <a:srgbClr val="E2EEFF"/>
                </a:solidFill>
                <a:effectLst/>
                <a:latin typeface="Algerian" panose="04020705040A02060702" pitchFamily="82" charset="0"/>
              </a:rPr>
              <a:t>In the name of God, the Most Gracious, the Most Merciful</a:t>
            </a:r>
            <a:endParaRPr lang="en-US" sz="6000" dirty="0">
              <a:latin typeface="Algerian" panose="04020705040A02060702" pitchFamily="82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AD2A1D2-EDF7-61F9-E411-D37FF9D825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4" r="-1" b="9875"/>
          <a:stretch/>
        </p:blipFill>
        <p:spPr>
          <a:xfrm>
            <a:off x="5334000" y="1075203"/>
            <a:ext cx="6095524" cy="4707593"/>
          </a:xfrm>
          <a:custGeom>
            <a:avLst/>
            <a:gdLst/>
            <a:ahLst/>
            <a:cxnLst/>
            <a:rect l="l" t="t" r="r" b="b"/>
            <a:pathLst>
              <a:path w="6095524" h="4707593">
                <a:moveTo>
                  <a:pt x="0" y="0"/>
                </a:moveTo>
                <a:lnTo>
                  <a:pt x="6095524" y="0"/>
                </a:lnTo>
                <a:lnTo>
                  <a:pt x="6095524" y="3296937"/>
                </a:lnTo>
                <a:lnTo>
                  <a:pt x="6095524" y="3518571"/>
                </a:lnTo>
                <a:lnTo>
                  <a:pt x="6061052" y="3534000"/>
                </a:lnTo>
                <a:cubicBezTo>
                  <a:pt x="6054332" y="3536785"/>
                  <a:pt x="6046938" y="3538321"/>
                  <a:pt x="6040890" y="3542065"/>
                </a:cubicBezTo>
                <a:cubicBezTo>
                  <a:pt x="6013044" y="3559156"/>
                  <a:pt x="5986064" y="3577591"/>
                  <a:pt x="5957836" y="3594010"/>
                </a:cubicBezTo>
                <a:cubicBezTo>
                  <a:pt x="5928744" y="3611004"/>
                  <a:pt x="5902724" y="3631071"/>
                  <a:pt x="5882656" y="3658244"/>
                </a:cubicBezTo>
                <a:cubicBezTo>
                  <a:pt x="5864029" y="3683496"/>
                  <a:pt x="5845978" y="3709131"/>
                  <a:pt x="5827448" y="3734479"/>
                </a:cubicBezTo>
                <a:cubicBezTo>
                  <a:pt x="5822743" y="3740912"/>
                  <a:pt x="5818422" y="3748498"/>
                  <a:pt x="5811989" y="3752627"/>
                </a:cubicBezTo>
                <a:cubicBezTo>
                  <a:pt x="5798643" y="3761268"/>
                  <a:pt x="5784048" y="3768277"/>
                  <a:pt x="5769742" y="3775382"/>
                </a:cubicBezTo>
                <a:cubicBezTo>
                  <a:pt x="5757452" y="3781431"/>
                  <a:pt x="5744394" y="3785943"/>
                  <a:pt x="5732393" y="3792472"/>
                </a:cubicBezTo>
                <a:cubicBezTo>
                  <a:pt x="5722792" y="3797658"/>
                  <a:pt x="5714246" y="3804859"/>
                  <a:pt x="5705316" y="3811388"/>
                </a:cubicBezTo>
                <a:cubicBezTo>
                  <a:pt x="5697539" y="3817052"/>
                  <a:pt x="5688994" y="3821949"/>
                  <a:pt x="5682465" y="3828767"/>
                </a:cubicBezTo>
                <a:cubicBezTo>
                  <a:pt x="5666526" y="3845281"/>
                  <a:pt x="5650491" y="3861508"/>
                  <a:pt x="5630712" y="3873702"/>
                </a:cubicBezTo>
                <a:cubicBezTo>
                  <a:pt x="5611221" y="3885799"/>
                  <a:pt x="5592786" y="3899338"/>
                  <a:pt x="5573392" y="3911628"/>
                </a:cubicBezTo>
                <a:cubicBezTo>
                  <a:pt x="5554380" y="3923630"/>
                  <a:pt x="5537194" y="3936783"/>
                  <a:pt x="5527304" y="3958099"/>
                </a:cubicBezTo>
                <a:cubicBezTo>
                  <a:pt x="5522888" y="3967508"/>
                  <a:pt x="5516646" y="3977782"/>
                  <a:pt x="5508293" y="3983255"/>
                </a:cubicBezTo>
                <a:cubicBezTo>
                  <a:pt x="5496387" y="3991032"/>
                  <a:pt x="5481313" y="3993817"/>
                  <a:pt x="5468350" y="4000442"/>
                </a:cubicBezTo>
                <a:cubicBezTo>
                  <a:pt x="5453084" y="4008219"/>
                  <a:pt x="5435418" y="4014940"/>
                  <a:pt x="5425048" y="4027326"/>
                </a:cubicBezTo>
                <a:cubicBezTo>
                  <a:pt x="5415830" y="4038368"/>
                  <a:pt x="5406517" y="4047009"/>
                  <a:pt x="5394322" y="4054018"/>
                </a:cubicBezTo>
                <a:cubicBezTo>
                  <a:pt x="5385778" y="4058915"/>
                  <a:pt x="5379441" y="4067844"/>
                  <a:pt x="5370608" y="4071877"/>
                </a:cubicBezTo>
                <a:cubicBezTo>
                  <a:pt x="5358990" y="4077254"/>
                  <a:pt x="5347276" y="4081479"/>
                  <a:pt x="5337098" y="4089832"/>
                </a:cubicBezTo>
                <a:cubicBezTo>
                  <a:pt x="5326536" y="4098473"/>
                  <a:pt x="5314535" y="4105290"/>
                  <a:pt x="5303493" y="4113356"/>
                </a:cubicBezTo>
                <a:cubicBezTo>
                  <a:pt x="5297636" y="4117676"/>
                  <a:pt x="5292835" y="4123341"/>
                  <a:pt x="5287171" y="4127854"/>
                </a:cubicBezTo>
                <a:cubicBezTo>
                  <a:pt x="5276801" y="4136111"/>
                  <a:pt x="5266239" y="4144176"/>
                  <a:pt x="5255581" y="4151953"/>
                </a:cubicBezTo>
                <a:cubicBezTo>
                  <a:pt x="5244924" y="4159731"/>
                  <a:pt x="5234746" y="4168756"/>
                  <a:pt x="5223032" y="4174421"/>
                </a:cubicBezTo>
                <a:cubicBezTo>
                  <a:pt x="5203062" y="4184023"/>
                  <a:pt x="5181266" y="4189784"/>
                  <a:pt x="5161870" y="4200153"/>
                </a:cubicBezTo>
                <a:cubicBezTo>
                  <a:pt x="5142188" y="4210714"/>
                  <a:pt x="5123656" y="4223965"/>
                  <a:pt x="5106182" y="4237983"/>
                </a:cubicBezTo>
                <a:cubicBezTo>
                  <a:pt x="5092356" y="4249025"/>
                  <a:pt x="5079394" y="4259971"/>
                  <a:pt x="5062014" y="4265635"/>
                </a:cubicBezTo>
                <a:cubicBezTo>
                  <a:pt x="5052317" y="4268804"/>
                  <a:pt x="5042140" y="4275717"/>
                  <a:pt x="5036282" y="4283783"/>
                </a:cubicBezTo>
                <a:cubicBezTo>
                  <a:pt x="5023608" y="4301353"/>
                  <a:pt x="5007382" y="4313739"/>
                  <a:pt x="4989043" y="4324301"/>
                </a:cubicBezTo>
                <a:cubicBezTo>
                  <a:pt x="4964559" y="4338511"/>
                  <a:pt x="4940363" y="4353009"/>
                  <a:pt x="4915783" y="4366931"/>
                </a:cubicBezTo>
                <a:cubicBezTo>
                  <a:pt x="4901286" y="4375189"/>
                  <a:pt x="4886884" y="4383926"/>
                  <a:pt x="4871520" y="4389975"/>
                </a:cubicBezTo>
                <a:cubicBezTo>
                  <a:pt x="4840124" y="4402457"/>
                  <a:pt x="4807959" y="4413114"/>
                  <a:pt x="4776274" y="4424733"/>
                </a:cubicBezTo>
                <a:cubicBezTo>
                  <a:pt x="4765904" y="4428477"/>
                  <a:pt x="4756110" y="4433854"/>
                  <a:pt x="4745548" y="4437119"/>
                </a:cubicBezTo>
                <a:cubicBezTo>
                  <a:pt x="4734122" y="4440671"/>
                  <a:pt x="4721834" y="4441727"/>
                  <a:pt x="4710408" y="4445280"/>
                </a:cubicBezTo>
                <a:cubicBezTo>
                  <a:pt x="4691396" y="4451136"/>
                  <a:pt x="4672961" y="4458626"/>
                  <a:pt x="4653950" y="4464579"/>
                </a:cubicBezTo>
                <a:cubicBezTo>
                  <a:pt x="4617272" y="4476005"/>
                  <a:pt x="4580498" y="4486951"/>
                  <a:pt x="4543725" y="4497800"/>
                </a:cubicBezTo>
                <a:cubicBezTo>
                  <a:pt x="4535852" y="4500105"/>
                  <a:pt x="4527306" y="4500393"/>
                  <a:pt x="4519530" y="4502889"/>
                </a:cubicBezTo>
                <a:cubicBezTo>
                  <a:pt x="4498886" y="4509610"/>
                  <a:pt x="4478338" y="4516907"/>
                  <a:pt x="4457887" y="4524300"/>
                </a:cubicBezTo>
                <a:cubicBezTo>
                  <a:pt x="4445502" y="4528813"/>
                  <a:pt x="4433403" y="4534382"/>
                  <a:pt x="4420922" y="4538702"/>
                </a:cubicBezTo>
                <a:cubicBezTo>
                  <a:pt x="4410936" y="4542159"/>
                  <a:pt x="4400662" y="4544847"/>
                  <a:pt x="4390292" y="4546960"/>
                </a:cubicBezTo>
                <a:cubicBezTo>
                  <a:pt x="4381363" y="4548785"/>
                  <a:pt x="4372050" y="4548592"/>
                  <a:pt x="4363216" y="4550801"/>
                </a:cubicBezTo>
                <a:cubicBezTo>
                  <a:pt x="4339308" y="4556753"/>
                  <a:pt x="4315689" y="4563475"/>
                  <a:pt x="4291973" y="4569811"/>
                </a:cubicBezTo>
                <a:cubicBezTo>
                  <a:pt x="4282468" y="4572308"/>
                  <a:pt x="4272770" y="4574133"/>
                  <a:pt x="4263552" y="4577301"/>
                </a:cubicBezTo>
                <a:cubicBezTo>
                  <a:pt x="4238876" y="4585654"/>
                  <a:pt x="4214585" y="4595159"/>
                  <a:pt x="4189813" y="4603033"/>
                </a:cubicBezTo>
                <a:cubicBezTo>
                  <a:pt x="4169266" y="4609562"/>
                  <a:pt x="4148142" y="4614266"/>
                  <a:pt x="4127306" y="4620027"/>
                </a:cubicBezTo>
                <a:cubicBezTo>
                  <a:pt x="4118473" y="4622524"/>
                  <a:pt x="4110024" y="4626077"/>
                  <a:pt x="4101192" y="4628188"/>
                </a:cubicBezTo>
                <a:cubicBezTo>
                  <a:pt x="4081412" y="4632990"/>
                  <a:pt x="4061345" y="4637022"/>
                  <a:pt x="4041470" y="4641823"/>
                </a:cubicBezTo>
                <a:cubicBezTo>
                  <a:pt x="4030139" y="4644607"/>
                  <a:pt x="4019194" y="4649600"/>
                  <a:pt x="4007672" y="4651425"/>
                </a:cubicBezTo>
                <a:cubicBezTo>
                  <a:pt x="3980308" y="4655745"/>
                  <a:pt x="3952752" y="4658817"/>
                  <a:pt x="3925195" y="4662274"/>
                </a:cubicBezTo>
                <a:cubicBezTo>
                  <a:pt x="3896776" y="4665826"/>
                  <a:pt x="3868451" y="4669571"/>
                  <a:pt x="3840029" y="4672739"/>
                </a:cubicBezTo>
                <a:cubicBezTo>
                  <a:pt x="3824475" y="4674372"/>
                  <a:pt x="3808824" y="4674660"/>
                  <a:pt x="3793270" y="4676196"/>
                </a:cubicBezTo>
                <a:cubicBezTo>
                  <a:pt x="3779636" y="4677541"/>
                  <a:pt x="3766098" y="4680037"/>
                  <a:pt x="3752464" y="4681670"/>
                </a:cubicBezTo>
                <a:cubicBezTo>
                  <a:pt x="3740654" y="4683013"/>
                  <a:pt x="3728748" y="4683781"/>
                  <a:pt x="3716938" y="4685126"/>
                </a:cubicBezTo>
                <a:cubicBezTo>
                  <a:pt x="3698024" y="4687334"/>
                  <a:pt x="3679204" y="4689831"/>
                  <a:pt x="3660386" y="4692135"/>
                </a:cubicBezTo>
                <a:cubicBezTo>
                  <a:pt x="3652513" y="4692999"/>
                  <a:pt x="3644255" y="4695399"/>
                  <a:pt x="3636862" y="4693960"/>
                </a:cubicBezTo>
                <a:cubicBezTo>
                  <a:pt x="3618235" y="4690310"/>
                  <a:pt x="3599896" y="4691367"/>
                  <a:pt x="3581365" y="4693863"/>
                </a:cubicBezTo>
                <a:cubicBezTo>
                  <a:pt x="3575028" y="4694728"/>
                  <a:pt x="3568211" y="4694535"/>
                  <a:pt x="3562066" y="4692903"/>
                </a:cubicBezTo>
                <a:cubicBezTo>
                  <a:pt x="3549488" y="4689638"/>
                  <a:pt x="3537294" y="4685029"/>
                  <a:pt x="3524908" y="4680997"/>
                </a:cubicBezTo>
                <a:cubicBezTo>
                  <a:pt x="3523563" y="4680517"/>
                  <a:pt x="3521931" y="4680421"/>
                  <a:pt x="3520492" y="4680133"/>
                </a:cubicBezTo>
                <a:cubicBezTo>
                  <a:pt x="3512330" y="4678500"/>
                  <a:pt x="3504266" y="4676868"/>
                  <a:pt x="3496103" y="4675428"/>
                </a:cubicBezTo>
                <a:cubicBezTo>
                  <a:pt x="3491687" y="4674660"/>
                  <a:pt x="3487174" y="4674564"/>
                  <a:pt x="3482757" y="4673892"/>
                </a:cubicBezTo>
                <a:cubicBezTo>
                  <a:pt x="3465667" y="4671203"/>
                  <a:pt x="3446848" y="4675716"/>
                  <a:pt x="3432061" y="4664099"/>
                </a:cubicBezTo>
                <a:cubicBezTo>
                  <a:pt x="3422460" y="4656609"/>
                  <a:pt x="3413146" y="4658338"/>
                  <a:pt x="3402873" y="4659490"/>
                </a:cubicBezTo>
                <a:cubicBezTo>
                  <a:pt x="3395096" y="4660354"/>
                  <a:pt x="3387126" y="4660065"/>
                  <a:pt x="3379253" y="4660162"/>
                </a:cubicBezTo>
                <a:cubicBezTo>
                  <a:pt x="3365427" y="4660449"/>
                  <a:pt x="3351601" y="4660546"/>
                  <a:pt x="3337774" y="4661026"/>
                </a:cubicBezTo>
                <a:cubicBezTo>
                  <a:pt x="3333357" y="4661218"/>
                  <a:pt x="3328846" y="4663619"/>
                  <a:pt x="3324524" y="4663235"/>
                </a:cubicBezTo>
                <a:cubicBezTo>
                  <a:pt x="3304553" y="4661410"/>
                  <a:pt x="3284582" y="4658529"/>
                  <a:pt x="3264610" y="4656897"/>
                </a:cubicBezTo>
                <a:cubicBezTo>
                  <a:pt x="3253281" y="4655938"/>
                  <a:pt x="3241663" y="4657761"/>
                  <a:pt x="3230429" y="4656417"/>
                </a:cubicBezTo>
                <a:cubicBezTo>
                  <a:pt x="3217468" y="4654881"/>
                  <a:pt x="3204794" y="4650945"/>
                  <a:pt x="3191927" y="4648544"/>
                </a:cubicBezTo>
                <a:cubicBezTo>
                  <a:pt x="3188375" y="4647872"/>
                  <a:pt x="3184438" y="4648736"/>
                  <a:pt x="3180694" y="4648928"/>
                </a:cubicBezTo>
                <a:cubicBezTo>
                  <a:pt x="3176469" y="4649120"/>
                  <a:pt x="3172340" y="4649504"/>
                  <a:pt x="3168116" y="4649600"/>
                </a:cubicBezTo>
                <a:cubicBezTo>
                  <a:pt x="3155249" y="4649793"/>
                  <a:pt x="3142384" y="4649504"/>
                  <a:pt x="3129517" y="4650177"/>
                </a:cubicBezTo>
                <a:cubicBezTo>
                  <a:pt x="3121644" y="4650561"/>
                  <a:pt x="3113388" y="4654497"/>
                  <a:pt x="3106089" y="4653057"/>
                </a:cubicBezTo>
                <a:cubicBezTo>
                  <a:pt x="3091208" y="4650272"/>
                  <a:pt x="3076325" y="4656513"/>
                  <a:pt x="3061444" y="4651329"/>
                </a:cubicBezTo>
                <a:cubicBezTo>
                  <a:pt x="3056834" y="4649793"/>
                  <a:pt x="3050497" y="4653633"/>
                  <a:pt x="3044928" y="4653825"/>
                </a:cubicBezTo>
                <a:cubicBezTo>
                  <a:pt x="3031006" y="4654305"/>
                  <a:pt x="3017084" y="4654209"/>
                  <a:pt x="3003162" y="4654113"/>
                </a:cubicBezTo>
                <a:cubicBezTo>
                  <a:pt x="2990680" y="4654017"/>
                  <a:pt x="2977717" y="4655361"/>
                  <a:pt x="2965716" y="4652673"/>
                </a:cubicBezTo>
                <a:cubicBezTo>
                  <a:pt x="2953137" y="4649793"/>
                  <a:pt x="2941808" y="4650177"/>
                  <a:pt x="2929614" y="4653441"/>
                </a:cubicBezTo>
                <a:cubicBezTo>
                  <a:pt x="2921260" y="4655649"/>
                  <a:pt x="2912427" y="4655938"/>
                  <a:pt x="2903786" y="4656609"/>
                </a:cubicBezTo>
                <a:cubicBezTo>
                  <a:pt x="2894473" y="4657377"/>
                  <a:pt x="2884199" y="4655361"/>
                  <a:pt x="2875750" y="4658529"/>
                </a:cubicBezTo>
                <a:cubicBezTo>
                  <a:pt x="2850593" y="4667939"/>
                  <a:pt x="2824765" y="4669955"/>
                  <a:pt x="2798458" y="4669955"/>
                </a:cubicBezTo>
                <a:cubicBezTo>
                  <a:pt x="2793656" y="4669955"/>
                  <a:pt x="2788759" y="4668612"/>
                  <a:pt x="2784152" y="4667171"/>
                </a:cubicBezTo>
                <a:cubicBezTo>
                  <a:pt x="2757266" y="4658529"/>
                  <a:pt x="2730286" y="4659297"/>
                  <a:pt x="2702922" y="4664578"/>
                </a:cubicBezTo>
                <a:cubicBezTo>
                  <a:pt x="2697257" y="4665731"/>
                  <a:pt x="2690921" y="4665923"/>
                  <a:pt x="2685256" y="4664771"/>
                </a:cubicBezTo>
                <a:cubicBezTo>
                  <a:pt x="2669317" y="4661410"/>
                  <a:pt x="2653858" y="4655841"/>
                  <a:pt x="2637824" y="4653441"/>
                </a:cubicBezTo>
                <a:cubicBezTo>
                  <a:pt x="2611324" y="4649504"/>
                  <a:pt x="2588377" y="4662754"/>
                  <a:pt x="2564661" y="4671396"/>
                </a:cubicBezTo>
                <a:cubicBezTo>
                  <a:pt x="2542097" y="4679557"/>
                  <a:pt x="2522894" y="4697992"/>
                  <a:pt x="2496201" y="4693863"/>
                </a:cubicBezTo>
                <a:cubicBezTo>
                  <a:pt x="2493514" y="4693479"/>
                  <a:pt x="2490537" y="4696071"/>
                  <a:pt x="2487560" y="4696744"/>
                </a:cubicBezTo>
                <a:cubicBezTo>
                  <a:pt x="2479399" y="4698568"/>
                  <a:pt x="2471238" y="4700776"/>
                  <a:pt x="2462980" y="4701641"/>
                </a:cubicBezTo>
                <a:cubicBezTo>
                  <a:pt x="2452899" y="4702793"/>
                  <a:pt x="2442625" y="4702409"/>
                  <a:pt x="2432544" y="4703369"/>
                </a:cubicBezTo>
                <a:cubicBezTo>
                  <a:pt x="2419581" y="4704521"/>
                  <a:pt x="2406812" y="4707593"/>
                  <a:pt x="2393945" y="4707593"/>
                </a:cubicBezTo>
                <a:cubicBezTo>
                  <a:pt x="2383575" y="4707593"/>
                  <a:pt x="2373302" y="4704041"/>
                  <a:pt x="2363029" y="4702312"/>
                </a:cubicBezTo>
                <a:cubicBezTo>
                  <a:pt x="2348530" y="4699912"/>
                  <a:pt x="2332591" y="4700584"/>
                  <a:pt x="2319821" y="4694439"/>
                </a:cubicBezTo>
                <a:cubicBezTo>
                  <a:pt x="2306188" y="4687910"/>
                  <a:pt x="2293225" y="4684934"/>
                  <a:pt x="2279111" y="4686950"/>
                </a:cubicBezTo>
                <a:cubicBezTo>
                  <a:pt x="2274406" y="4687622"/>
                  <a:pt x="2268357" y="4691655"/>
                  <a:pt x="2266245" y="4695783"/>
                </a:cubicBezTo>
                <a:cubicBezTo>
                  <a:pt x="2261540" y="4705001"/>
                  <a:pt x="2255108" y="4706634"/>
                  <a:pt x="2246370" y="4703464"/>
                </a:cubicBezTo>
                <a:cubicBezTo>
                  <a:pt x="2238785" y="4700776"/>
                  <a:pt x="2229471" y="4699432"/>
                  <a:pt x="2224287" y="4694247"/>
                </a:cubicBezTo>
                <a:cubicBezTo>
                  <a:pt x="2209596" y="4679557"/>
                  <a:pt x="2190873" y="4679077"/>
                  <a:pt x="2172630" y="4675141"/>
                </a:cubicBezTo>
                <a:cubicBezTo>
                  <a:pt x="2161494" y="4672739"/>
                  <a:pt x="2151123" y="4672644"/>
                  <a:pt x="2139985" y="4674276"/>
                </a:cubicBezTo>
                <a:cubicBezTo>
                  <a:pt x="2115790" y="4677925"/>
                  <a:pt x="2092266" y="4672739"/>
                  <a:pt x="2069030" y="4666115"/>
                </a:cubicBezTo>
                <a:cubicBezTo>
                  <a:pt x="2053667" y="4661698"/>
                  <a:pt x="2037921" y="4659010"/>
                  <a:pt x="2022655" y="4654497"/>
                </a:cubicBezTo>
                <a:cubicBezTo>
                  <a:pt x="2011229" y="4651041"/>
                  <a:pt x="1999804" y="4646912"/>
                  <a:pt x="1989339" y="4641343"/>
                </a:cubicBezTo>
                <a:cubicBezTo>
                  <a:pt x="1974167" y="4633181"/>
                  <a:pt x="1960918" y="4620891"/>
                  <a:pt x="1941618" y="4624156"/>
                </a:cubicBezTo>
                <a:cubicBezTo>
                  <a:pt x="1924623" y="4627036"/>
                  <a:pt x="1909262" y="4620988"/>
                  <a:pt x="1893707" y="4615227"/>
                </a:cubicBezTo>
                <a:cubicBezTo>
                  <a:pt x="1882281" y="4611002"/>
                  <a:pt x="1870857" y="4606681"/>
                  <a:pt x="1859045" y="4603993"/>
                </a:cubicBezTo>
                <a:cubicBezTo>
                  <a:pt x="1845027" y="4600824"/>
                  <a:pt x="1829184" y="4602169"/>
                  <a:pt x="1816702" y="4596311"/>
                </a:cubicBezTo>
                <a:cubicBezTo>
                  <a:pt x="1803644" y="4590166"/>
                  <a:pt x="1792795" y="4594295"/>
                  <a:pt x="1781177" y="4596024"/>
                </a:cubicBezTo>
                <a:cubicBezTo>
                  <a:pt x="1762646" y="4598712"/>
                  <a:pt x="1744210" y="4603705"/>
                  <a:pt x="1725488" y="4597368"/>
                </a:cubicBezTo>
                <a:cubicBezTo>
                  <a:pt x="1702733" y="4589687"/>
                  <a:pt x="1680169" y="4581430"/>
                  <a:pt x="1657318" y="4574133"/>
                </a:cubicBezTo>
                <a:cubicBezTo>
                  <a:pt x="1648483" y="4571347"/>
                  <a:pt x="1638980" y="4570195"/>
                  <a:pt x="1629761" y="4568947"/>
                </a:cubicBezTo>
                <a:cubicBezTo>
                  <a:pt x="1621025" y="4567891"/>
                  <a:pt x="1610559" y="4570579"/>
                  <a:pt x="1603837" y="4566547"/>
                </a:cubicBezTo>
                <a:cubicBezTo>
                  <a:pt x="1586554" y="4556178"/>
                  <a:pt x="1568792" y="4551089"/>
                  <a:pt x="1548820" y="4551089"/>
                </a:cubicBezTo>
                <a:cubicBezTo>
                  <a:pt x="1541330" y="4551089"/>
                  <a:pt x="1534033" y="4546768"/>
                  <a:pt x="1526449" y="4545999"/>
                </a:cubicBezTo>
                <a:cubicBezTo>
                  <a:pt x="1516078" y="4545040"/>
                  <a:pt x="1504172" y="4542447"/>
                  <a:pt x="1495147" y="4546096"/>
                </a:cubicBezTo>
                <a:cubicBezTo>
                  <a:pt x="1473928" y="4554737"/>
                  <a:pt x="1456742" y="4547536"/>
                  <a:pt x="1438211" y="4538991"/>
                </a:cubicBezTo>
                <a:cubicBezTo>
                  <a:pt x="1419967" y="4530541"/>
                  <a:pt x="1400764" y="4523821"/>
                  <a:pt x="1381370" y="4518251"/>
                </a:cubicBezTo>
                <a:cubicBezTo>
                  <a:pt x="1374073" y="4516235"/>
                  <a:pt x="1365336" y="4519596"/>
                  <a:pt x="1357270" y="4520267"/>
                </a:cubicBezTo>
                <a:cubicBezTo>
                  <a:pt x="1354389" y="4520460"/>
                  <a:pt x="1351220" y="4520748"/>
                  <a:pt x="1348629" y="4519788"/>
                </a:cubicBezTo>
                <a:cubicBezTo>
                  <a:pt x="1323569" y="4510570"/>
                  <a:pt x="1298124" y="4503561"/>
                  <a:pt x="1270953" y="4508361"/>
                </a:cubicBezTo>
                <a:cubicBezTo>
                  <a:pt x="1268457" y="4508842"/>
                  <a:pt x="1265672" y="4507786"/>
                  <a:pt x="1263175" y="4507114"/>
                </a:cubicBezTo>
                <a:cubicBezTo>
                  <a:pt x="1250981" y="4503657"/>
                  <a:pt x="1239075" y="4498184"/>
                  <a:pt x="1226690" y="4496936"/>
                </a:cubicBezTo>
                <a:cubicBezTo>
                  <a:pt x="1196157" y="4493864"/>
                  <a:pt x="1165433" y="4492615"/>
                  <a:pt x="1134706" y="4490599"/>
                </a:cubicBezTo>
                <a:cubicBezTo>
                  <a:pt x="1132786" y="4490503"/>
                  <a:pt x="1130770" y="4490503"/>
                  <a:pt x="1129042" y="4489831"/>
                </a:cubicBezTo>
                <a:cubicBezTo>
                  <a:pt x="1117712" y="4485702"/>
                  <a:pt x="1107823" y="4487047"/>
                  <a:pt x="1098220" y="4494919"/>
                </a:cubicBezTo>
                <a:cubicBezTo>
                  <a:pt x="1093996" y="4498376"/>
                  <a:pt x="1088235" y="4500200"/>
                  <a:pt x="1082955" y="4502121"/>
                </a:cubicBezTo>
                <a:cubicBezTo>
                  <a:pt x="1075177" y="4505002"/>
                  <a:pt x="1067208" y="4507786"/>
                  <a:pt x="1059143" y="4509610"/>
                </a:cubicBezTo>
                <a:cubicBezTo>
                  <a:pt x="1051173" y="4511338"/>
                  <a:pt x="1042628" y="4513738"/>
                  <a:pt x="1034947" y="4512395"/>
                </a:cubicBezTo>
                <a:cubicBezTo>
                  <a:pt x="1021121" y="4509994"/>
                  <a:pt x="1007966" y="4504618"/>
                  <a:pt x="994332" y="4501064"/>
                </a:cubicBezTo>
                <a:cubicBezTo>
                  <a:pt x="989628" y="4499816"/>
                  <a:pt x="984442" y="4500009"/>
                  <a:pt x="979546" y="4499912"/>
                </a:cubicBezTo>
                <a:cubicBezTo>
                  <a:pt x="968312" y="4499625"/>
                  <a:pt x="956790" y="4502409"/>
                  <a:pt x="946613" y="4494440"/>
                </a:cubicBezTo>
                <a:cubicBezTo>
                  <a:pt x="937204" y="4486951"/>
                  <a:pt x="927697" y="4489158"/>
                  <a:pt x="917808" y="4494824"/>
                </a:cubicBezTo>
                <a:cubicBezTo>
                  <a:pt x="910703" y="4498857"/>
                  <a:pt x="902639" y="4502025"/>
                  <a:pt x="894669" y="4503561"/>
                </a:cubicBezTo>
                <a:cubicBezTo>
                  <a:pt x="883723" y="4505673"/>
                  <a:pt x="872873" y="4506538"/>
                  <a:pt x="861063" y="4505289"/>
                </a:cubicBezTo>
                <a:cubicBezTo>
                  <a:pt x="852710" y="4504425"/>
                  <a:pt x="845892" y="4504041"/>
                  <a:pt x="839363" y="4498952"/>
                </a:cubicBezTo>
                <a:cubicBezTo>
                  <a:pt x="838308" y="4498184"/>
                  <a:pt x="836388" y="4497992"/>
                  <a:pt x="834947" y="4498089"/>
                </a:cubicBezTo>
                <a:cubicBezTo>
                  <a:pt x="816032" y="4499721"/>
                  <a:pt x="797309" y="4498857"/>
                  <a:pt x="778202" y="4497704"/>
                </a:cubicBezTo>
                <a:cubicBezTo>
                  <a:pt x="753911" y="4496168"/>
                  <a:pt x="728370" y="4500680"/>
                  <a:pt x="707343" y="4516811"/>
                </a:cubicBezTo>
                <a:cubicBezTo>
                  <a:pt x="704271" y="4519212"/>
                  <a:pt x="699662" y="4520267"/>
                  <a:pt x="695629" y="4520844"/>
                </a:cubicBezTo>
                <a:cubicBezTo>
                  <a:pt x="676618" y="4523340"/>
                  <a:pt x="657511" y="4525069"/>
                  <a:pt x="638500" y="4527853"/>
                </a:cubicBezTo>
                <a:cubicBezTo>
                  <a:pt x="628130" y="4529389"/>
                  <a:pt x="617280" y="4530734"/>
                  <a:pt x="607872" y="4534958"/>
                </a:cubicBezTo>
                <a:cubicBezTo>
                  <a:pt x="598655" y="4539086"/>
                  <a:pt x="591260" y="4543983"/>
                  <a:pt x="585788" y="4535342"/>
                </a:cubicBezTo>
                <a:cubicBezTo>
                  <a:pt x="575995" y="4539951"/>
                  <a:pt x="567448" y="4543792"/>
                  <a:pt x="559097" y="4547920"/>
                </a:cubicBezTo>
                <a:cubicBezTo>
                  <a:pt x="556023" y="4549456"/>
                  <a:pt x="553431" y="4551953"/>
                  <a:pt x="550358" y="4553393"/>
                </a:cubicBezTo>
                <a:cubicBezTo>
                  <a:pt x="547093" y="4554930"/>
                  <a:pt x="543445" y="4555889"/>
                  <a:pt x="539893" y="4556657"/>
                </a:cubicBezTo>
                <a:cubicBezTo>
                  <a:pt x="524050" y="4560114"/>
                  <a:pt x="508207" y="4563282"/>
                  <a:pt x="492462" y="4567027"/>
                </a:cubicBezTo>
                <a:cubicBezTo>
                  <a:pt x="489388" y="4567795"/>
                  <a:pt x="486796" y="4570868"/>
                  <a:pt x="484011" y="4572884"/>
                </a:cubicBezTo>
                <a:cubicBezTo>
                  <a:pt x="482187" y="4574228"/>
                  <a:pt x="480363" y="4576244"/>
                  <a:pt x="478346" y="4576533"/>
                </a:cubicBezTo>
                <a:cubicBezTo>
                  <a:pt x="462984" y="4578837"/>
                  <a:pt x="447718" y="4581526"/>
                  <a:pt x="432260" y="4582678"/>
                </a:cubicBezTo>
                <a:cubicBezTo>
                  <a:pt x="419298" y="4583637"/>
                  <a:pt x="406815" y="4583350"/>
                  <a:pt x="403455" y="4600056"/>
                </a:cubicBezTo>
                <a:cubicBezTo>
                  <a:pt x="402879" y="4602937"/>
                  <a:pt x="398750" y="4606010"/>
                  <a:pt x="395583" y="4607449"/>
                </a:cubicBezTo>
                <a:cubicBezTo>
                  <a:pt x="386557" y="4611578"/>
                  <a:pt x="376954" y="4614362"/>
                  <a:pt x="368025" y="4618587"/>
                </a:cubicBezTo>
                <a:cubicBezTo>
                  <a:pt x="338741" y="4632701"/>
                  <a:pt x="308113" y="4641631"/>
                  <a:pt x="275371" y="4639999"/>
                </a:cubicBezTo>
                <a:cubicBezTo>
                  <a:pt x="265194" y="4639519"/>
                  <a:pt x="255304" y="4634333"/>
                  <a:pt x="248871" y="4632413"/>
                </a:cubicBezTo>
                <a:cubicBezTo>
                  <a:pt x="230341" y="4639999"/>
                  <a:pt x="214786" y="4647296"/>
                  <a:pt x="198559" y="4652768"/>
                </a:cubicBezTo>
                <a:cubicBezTo>
                  <a:pt x="184253" y="4657665"/>
                  <a:pt x="169274" y="4660738"/>
                  <a:pt x="154583" y="4664290"/>
                </a:cubicBezTo>
                <a:cubicBezTo>
                  <a:pt x="149206" y="4665635"/>
                  <a:pt x="143734" y="4666403"/>
                  <a:pt x="138261" y="4667075"/>
                </a:cubicBezTo>
                <a:cubicBezTo>
                  <a:pt x="121171" y="4669187"/>
                  <a:pt x="103312" y="4664099"/>
                  <a:pt x="86606" y="4672164"/>
                </a:cubicBezTo>
                <a:cubicBezTo>
                  <a:pt x="77868" y="4676389"/>
                  <a:pt x="69226" y="4681477"/>
                  <a:pt x="60009" y="4683686"/>
                </a:cubicBezTo>
                <a:cubicBezTo>
                  <a:pt x="50120" y="4686086"/>
                  <a:pt x="40446" y="4689831"/>
                  <a:pt x="30568" y="4692507"/>
                </a:cubicBezTo>
                <a:lnTo>
                  <a:pt x="0" y="4694912"/>
                </a:lnTo>
                <a:lnTo>
                  <a:pt x="0" y="4338332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6E3368C-B3A5-484E-8070-EC7E903F8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A2B9B4-6095-47C2-8BBC-4792C5C7A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0" y="4058937"/>
            <a:ext cx="6095524" cy="1410656"/>
          </a:xfrm>
          <a:custGeom>
            <a:avLst/>
            <a:gdLst>
              <a:gd name="connsiteX0" fmla="*/ 6095524 w 6095524"/>
              <a:gd name="connsiteY0" fmla="*/ 0 h 1410656"/>
              <a:gd name="connsiteX1" fmla="*/ 6095524 w 6095524"/>
              <a:gd name="connsiteY1" fmla="*/ 221634 h 1410656"/>
              <a:gd name="connsiteX2" fmla="*/ 6061052 w 6095524"/>
              <a:gd name="connsiteY2" fmla="*/ 237063 h 1410656"/>
              <a:gd name="connsiteX3" fmla="*/ 6040890 w 6095524"/>
              <a:gd name="connsiteY3" fmla="*/ 245128 h 1410656"/>
              <a:gd name="connsiteX4" fmla="*/ 5957836 w 6095524"/>
              <a:gd name="connsiteY4" fmla="*/ 297073 h 1410656"/>
              <a:gd name="connsiteX5" fmla="*/ 5882656 w 6095524"/>
              <a:gd name="connsiteY5" fmla="*/ 361307 h 1410656"/>
              <a:gd name="connsiteX6" fmla="*/ 5827448 w 6095524"/>
              <a:gd name="connsiteY6" fmla="*/ 437542 h 1410656"/>
              <a:gd name="connsiteX7" fmla="*/ 5811989 w 6095524"/>
              <a:gd name="connsiteY7" fmla="*/ 455690 h 1410656"/>
              <a:gd name="connsiteX8" fmla="*/ 5769742 w 6095524"/>
              <a:gd name="connsiteY8" fmla="*/ 478445 h 1410656"/>
              <a:gd name="connsiteX9" fmla="*/ 5732393 w 6095524"/>
              <a:gd name="connsiteY9" fmla="*/ 495535 h 1410656"/>
              <a:gd name="connsiteX10" fmla="*/ 5705316 w 6095524"/>
              <a:gd name="connsiteY10" fmla="*/ 514451 h 1410656"/>
              <a:gd name="connsiteX11" fmla="*/ 5682465 w 6095524"/>
              <a:gd name="connsiteY11" fmla="*/ 531830 h 1410656"/>
              <a:gd name="connsiteX12" fmla="*/ 5630712 w 6095524"/>
              <a:gd name="connsiteY12" fmla="*/ 576765 h 1410656"/>
              <a:gd name="connsiteX13" fmla="*/ 5573392 w 6095524"/>
              <a:gd name="connsiteY13" fmla="*/ 614691 h 1410656"/>
              <a:gd name="connsiteX14" fmla="*/ 5527304 w 6095524"/>
              <a:gd name="connsiteY14" fmla="*/ 661162 h 1410656"/>
              <a:gd name="connsiteX15" fmla="*/ 5508293 w 6095524"/>
              <a:gd name="connsiteY15" fmla="*/ 686318 h 1410656"/>
              <a:gd name="connsiteX16" fmla="*/ 5468350 w 6095524"/>
              <a:gd name="connsiteY16" fmla="*/ 703505 h 1410656"/>
              <a:gd name="connsiteX17" fmla="*/ 5425048 w 6095524"/>
              <a:gd name="connsiteY17" fmla="*/ 730389 h 1410656"/>
              <a:gd name="connsiteX18" fmla="*/ 5394322 w 6095524"/>
              <a:gd name="connsiteY18" fmla="*/ 757081 h 1410656"/>
              <a:gd name="connsiteX19" fmla="*/ 5370608 w 6095524"/>
              <a:gd name="connsiteY19" fmla="*/ 774940 h 1410656"/>
              <a:gd name="connsiteX20" fmla="*/ 5337098 w 6095524"/>
              <a:gd name="connsiteY20" fmla="*/ 792895 h 1410656"/>
              <a:gd name="connsiteX21" fmla="*/ 5303493 w 6095524"/>
              <a:gd name="connsiteY21" fmla="*/ 816419 h 1410656"/>
              <a:gd name="connsiteX22" fmla="*/ 5287171 w 6095524"/>
              <a:gd name="connsiteY22" fmla="*/ 830917 h 1410656"/>
              <a:gd name="connsiteX23" fmla="*/ 5255581 w 6095524"/>
              <a:gd name="connsiteY23" fmla="*/ 855016 h 1410656"/>
              <a:gd name="connsiteX24" fmla="*/ 5223032 w 6095524"/>
              <a:gd name="connsiteY24" fmla="*/ 877484 h 1410656"/>
              <a:gd name="connsiteX25" fmla="*/ 5161870 w 6095524"/>
              <a:gd name="connsiteY25" fmla="*/ 903216 h 1410656"/>
              <a:gd name="connsiteX26" fmla="*/ 5106182 w 6095524"/>
              <a:gd name="connsiteY26" fmla="*/ 941046 h 1410656"/>
              <a:gd name="connsiteX27" fmla="*/ 5062014 w 6095524"/>
              <a:gd name="connsiteY27" fmla="*/ 968698 h 1410656"/>
              <a:gd name="connsiteX28" fmla="*/ 5036282 w 6095524"/>
              <a:gd name="connsiteY28" fmla="*/ 986846 h 1410656"/>
              <a:gd name="connsiteX29" fmla="*/ 4989043 w 6095524"/>
              <a:gd name="connsiteY29" fmla="*/ 1027364 h 1410656"/>
              <a:gd name="connsiteX30" fmla="*/ 4915783 w 6095524"/>
              <a:gd name="connsiteY30" fmla="*/ 1069994 h 1410656"/>
              <a:gd name="connsiteX31" fmla="*/ 4871520 w 6095524"/>
              <a:gd name="connsiteY31" fmla="*/ 1093038 h 1410656"/>
              <a:gd name="connsiteX32" fmla="*/ 4776274 w 6095524"/>
              <a:gd name="connsiteY32" fmla="*/ 1127796 h 1410656"/>
              <a:gd name="connsiteX33" fmla="*/ 4745548 w 6095524"/>
              <a:gd name="connsiteY33" fmla="*/ 1140182 h 1410656"/>
              <a:gd name="connsiteX34" fmla="*/ 4710408 w 6095524"/>
              <a:gd name="connsiteY34" fmla="*/ 1148343 h 1410656"/>
              <a:gd name="connsiteX35" fmla="*/ 4653950 w 6095524"/>
              <a:gd name="connsiteY35" fmla="*/ 1167642 h 1410656"/>
              <a:gd name="connsiteX36" fmla="*/ 4543725 w 6095524"/>
              <a:gd name="connsiteY36" fmla="*/ 1200863 h 1410656"/>
              <a:gd name="connsiteX37" fmla="*/ 4519530 w 6095524"/>
              <a:gd name="connsiteY37" fmla="*/ 1205952 h 1410656"/>
              <a:gd name="connsiteX38" fmla="*/ 4457887 w 6095524"/>
              <a:gd name="connsiteY38" fmla="*/ 1227363 h 1410656"/>
              <a:gd name="connsiteX39" fmla="*/ 4420922 w 6095524"/>
              <a:gd name="connsiteY39" fmla="*/ 1241765 h 1410656"/>
              <a:gd name="connsiteX40" fmla="*/ 4390292 w 6095524"/>
              <a:gd name="connsiteY40" fmla="*/ 1250023 h 1410656"/>
              <a:gd name="connsiteX41" fmla="*/ 4363216 w 6095524"/>
              <a:gd name="connsiteY41" fmla="*/ 1253864 h 1410656"/>
              <a:gd name="connsiteX42" fmla="*/ 4291973 w 6095524"/>
              <a:gd name="connsiteY42" fmla="*/ 1272874 h 1410656"/>
              <a:gd name="connsiteX43" fmla="*/ 4263552 w 6095524"/>
              <a:gd name="connsiteY43" fmla="*/ 1280364 h 1410656"/>
              <a:gd name="connsiteX44" fmla="*/ 4189813 w 6095524"/>
              <a:gd name="connsiteY44" fmla="*/ 1306096 h 1410656"/>
              <a:gd name="connsiteX45" fmla="*/ 4127306 w 6095524"/>
              <a:gd name="connsiteY45" fmla="*/ 1323090 h 1410656"/>
              <a:gd name="connsiteX46" fmla="*/ 4101192 w 6095524"/>
              <a:gd name="connsiteY46" fmla="*/ 1331251 h 1410656"/>
              <a:gd name="connsiteX47" fmla="*/ 4041470 w 6095524"/>
              <a:gd name="connsiteY47" fmla="*/ 1344886 h 1410656"/>
              <a:gd name="connsiteX48" fmla="*/ 4007672 w 6095524"/>
              <a:gd name="connsiteY48" fmla="*/ 1354488 h 1410656"/>
              <a:gd name="connsiteX49" fmla="*/ 3925195 w 6095524"/>
              <a:gd name="connsiteY49" fmla="*/ 1365337 h 1410656"/>
              <a:gd name="connsiteX50" fmla="*/ 3840029 w 6095524"/>
              <a:gd name="connsiteY50" fmla="*/ 1375802 h 1410656"/>
              <a:gd name="connsiteX51" fmla="*/ 3793270 w 6095524"/>
              <a:gd name="connsiteY51" fmla="*/ 1379259 h 1410656"/>
              <a:gd name="connsiteX52" fmla="*/ 3752464 w 6095524"/>
              <a:gd name="connsiteY52" fmla="*/ 1384733 h 1410656"/>
              <a:gd name="connsiteX53" fmla="*/ 3716938 w 6095524"/>
              <a:gd name="connsiteY53" fmla="*/ 1388189 h 1410656"/>
              <a:gd name="connsiteX54" fmla="*/ 3660386 w 6095524"/>
              <a:gd name="connsiteY54" fmla="*/ 1395198 h 1410656"/>
              <a:gd name="connsiteX55" fmla="*/ 3636862 w 6095524"/>
              <a:gd name="connsiteY55" fmla="*/ 1397023 h 1410656"/>
              <a:gd name="connsiteX56" fmla="*/ 3581365 w 6095524"/>
              <a:gd name="connsiteY56" fmla="*/ 1396926 h 1410656"/>
              <a:gd name="connsiteX57" fmla="*/ 3562066 w 6095524"/>
              <a:gd name="connsiteY57" fmla="*/ 1395966 h 1410656"/>
              <a:gd name="connsiteX58" fmla="*/ 3524908 w 6095524"/>
              <a:gd name="connsiteY58" fmla="*/ 1384060 h 1410656"/>
              <a:gd name="connsiteX59" fmla="*/ 3520492 w 6095524"/>
              <a:gd name="connsiteY59" fmla="*/ 1383196 h 1410656"/>
              <a:gd name="connsiteX60" fmla="*/ 3496103 w 6095524"/>
              <a:gd name="connsiteY60" fmla="*/ 1378491 h 1410656"/>
              <a:gd name="connsiteX61" fmla="*/ 3482757 w 6095524"/>
              <a:gd name="connsiteY61" fmla="*/ 1376955 h 1410656"/>
              <a:gd name="connsiteX62" fmla="*/ 3432061 w 6095524"/>
              <a:gd name="connsiteY62" fmla="*/ 1367162 h 1410656"/>
              <a:gd name="connsiteX63" fmla="*/ 3402873 w 6095524"/>
              <a:gd name="connsiteY63" fmla="*/ 1362553 h 1410656"/>
              <a:gd name="connsiteX64" fmla="*/ 3379253 w 6095524"/>
              <a:gd name="connsiteY64" fmla="*/ 1363225 h 1410656"/>
              <a:gd name="connsiteX65" fmla="*/ 3337774 w 6095524"/>
              <a:gd name="connsiteY65" fmla="*/ 1364089 h 1410656"/>
              <a:gd name="connsiteX66" fmla="*/ 3324524 w 6095524"/>
              <a:gd name="connsiteY66" fmla="*/ 1366298 h 1410656"/>
              <a:gd name="connsiteX67" fmla="*/ 3264610 w 6095524"/>
              <a:gd name="connsiteY67" fmla="*/ 1359960 h 1410656"/>
              <a:gd name="connsiteX68" fmla="*/ 3230429 w 6095524"/>
              <a:gd name="connsiteY68" fmla="*/ 1359480 h 1410656"/>
              <a:gd name="connsiteX69" fmla="*/ 3191927 w 6095524"/>
              <a:gd name="connsiteY69" fmla="*/ 1351607 h 1410656"/>
              <a:gd name="connsiteX70" fmla="*/ 3180694 w 6095524"/>
              <a:gd name="connsiteY70" fmla="*/ 1351991 h 1410656"/>
              <a:gd name="connsiteX71" fmla="*/ 3168116 w 6095524"/>
              <a:gd name="connsiteY71" fmla="*/ 1352663 h 1410656"/>
              <a:gd name="connsiteX72" fmla="*/ 3129517 w 6095524"/>
              <a:gd name="connsiteY72" fmla="*/ 1353240 h 1410656"/>
              <a:gd name="connsiteX73" fmla="*/ 3106089 w 6095524"/>
              <a:gd name="connsiteY73" fmla="*/ 1356120 h 1410656"/>
              <a:gd name="connsiteX74" fmla="*/ 3061444 w 6095524"/>
              <a:gd name="connsiteY74" fmla="*/ 1354392 h 1410656"/>
              <a:gd name="connsiteX75" fmla="*/ 3044928 w 6095524"/>
              <a:gd name="connsiteY75" fmla="*/ 1356888 h 1410656"/>
              <a:gd name="connsiteX76" fmla="*/ 3003162 w 6095524"/>
              <a:gd name="connsiteY76" fmla="*/ 1357176 h 1410656"/>
              <a:gd name="connsiteX77" fmla="*/ 2965716 w 6095524"/>
              <a:gd name="connsiteY77" fmla="*/ 1355736 h 1410656"/>
              <a:gd name="connsiteX78" fmla="*/ 2929614 w 6095524"/>
              <a:gd name="connsiteY78" fmla="*/ 1356504 h 1410656"/>
              <a:gd name="connsiteX79" fmla="*/ 2903786 w 6095524"/>
              <a:gd name="connsiteY79" fmla="*/ 1359672 h 1410656"/>
              <a:gd name="connsiteX80" fmla="*/ 2875750 w 6095524"/>
              <a:gd name="connsiteY80" fmla="*/ 1361592 h 1410656"/>
              <a:gd name="connsiteX81" fmla="*/ 2798458 w 6095524"/>
              <a:gd name="connsiteY81" fmla="*/ 1373018 h 1410656"/>
              <a:gd name="connsiteX82" fmla="*/ 2784152 w 6095524"/>
              <a:gd name="connsiteY82" fmla="*/ 1370234 h 1410656"/>
              <a:gd name="connsiteX83" fmla="*/ 2702922 w 6095524"/>
              <a:gd name="connsiteY83" fmla="*/ 1367641 h 1410656"/>
              <a:gd name="connsiteX84" fmla="*/ 2685256 w 6095524"/>
              <a:gd name="connsiteY84" fmla="*/ 1367834 h 1410656"/>
              <a:gd name="connsiteX85" fmla="*/ 2637824 w 6095524"/>
              <a:gd name="connsiteY85" fmla="*/ 1356504 h 1410656"/>
              <a:gd name="connsiteX86" fmla="*/ 2564661 w 6095524"/>
              <a:gd name="connsiteY86" fmla="*/ 1374459 h 1410656"/>
              <a:gd name="connsiteX87" fmla="*/ 2496201 w 6095524"/>
              <a:gd name="connsiteY87" fmla="*/ 1396926 h 1410656"/>
              <a:gd name="connsiteX88" fmla="*/ 2487560 w 6095524"/>
              <a:gd name="connsiteY88" fmla="*/ 1399807 h 1410656"/>
              <a:gd name="connsiteX89" fmla="*/ 2462980 w 6095524"/>
              <a:gd name="connsiteY89" fmla="*/ 1404704 h 1410656"/>
              <a:gd name="connsiteX90" fmla="*/ 2432544 w 6095524"/>
              <a:gd name="connsiteY90" fmla="*/ 1406432 h 1410656"/>
              <a:gd name="connsiteX91" fmla="*/ 2393945 w 6095524"/>
              <a:gd name="connsiteY91" fmla="*/ 1410656 h 1410656"/>
              <a:gd name="connsiteX92" fmla="*/ 2363029 w 6095524"/>
              <a:gd name="connsiteY92" fmla="*/ 1405375 h 1410656"/>
              <a:gd name="connsiteX93" fmla="*/ 2319821 w 6095524"/>
              <a:gd name="connsiteY93" fmla="*/ 1397502 h 1410656"/>
              <a:gd name="connsiteX94" fmla="*/ 2279111 w 6095524"/>
              <a:gd name="connsiteY94" fmla="*/ 1390013 h 1410656"/>
              <a:gd name="connsiteX95" fmla="*/ 2266245 w 6095524"/>
              <a:gd name="connsiteY95" fmla="*/ 1398846 h 1410656"/>
              <a:gd name="connsiteX96" fmla="*/ 2246370 w 6095524"/>
              <a:gd name="connsiteY96" fmla="*/ 1406527 h 1410656"/>
              <a:gd name="connsiteX97" fmla="*/ 2224287 w 6095524"/>
              <a:gd name="connsiteY97" fmla="*/ 1397310 h 1410656"/>
              <a:gd name="connsiteX98" fmla="*/ 2172630 w 6095524"/>
              <a:gd name="connsiteY98" fmla="*/ 1378204 h 1410656"/>
              <a:gd name="connsiteX99" fmla="*/ 2139985 w 6095524"/>
              <a:gd name="connsiteY99" fmla="*/ 1377339 h 1410656"/>
              <a:gd name="connsiteX100" fmla="*/ 2069030 w 6095524"/>
              <a:gd name="connsiteY100" fmla="*/ 1369178 h 1410656"/>
              <a:gd name="connsiteX101" fmla="*/ 2022655 w 6095524"/>
              <a:gd name="connsiteY101" fmla="*/ 1357560 h 1410656"/>
              <a:gd name="connsiteX102" fmla="*/ 1989339 w 6095524"/>
              <a:gd name="connsiteY102" fmla="*/ 1344406 h 1410656"/>
              <a:gd name="connsiteX103" fmla="*/ 1941618 w 6095524"/>
              <a:gd name="connsiteY103" fmla="*/ 1327219 h 1410656"/>
              <a:gd name="connsiteX104" fmla="*/ 1893707 w 6095524"/>
              <a:gd name="connsiteY104" fmla="*/ 1318290 h 1410656"/>
              <a:gd name="connsiteX105" fmla="*/ 1859045 w 6095524"/>
              <a:gd name="connsiteY105" fmla="*/ 1307056 h 1410656"/>
              <a:gd name="connsiteX106" fmla="*/ 1816702 w 6095524"/>
              <a:gd name="connsiteY106" fmla="*/ 1299374 h 1410656"/>
              <a:gd name="connsiteX107" fmla="*/ 1781177 w 6095524"/>
              <a:gd name="connsiteY107" fmla="*/ 1299087 h 1410656"/>
              <a:gd name="connsiteX108" fmla="*/ 1725488 w 6095524"/>
              <a:gd name="connsiteY108" fmla="*/ 1300431 h 1410656"/>
              <a:gd name="connsiteX109" fmla="*/ 1657318 w 6095524"/>
              <a:gd name="connsiteY109" fmla="*/ 1277196 h 1410656"/>
              <a:gd name="connsiteX110" fmla="*/ 1629761 w 6095524"/>
              <a:gd name="connsiteY110" fmla="*/ 1272010 h 1410656"/>
              <a:gd name="connsiteX111" fmla="*/ 1603837 w 6095524"/>
              <a:gd name="connsiteY111" fmla="*/ 1269610 h 1410656"/>
              <a:gd name="connsiteX112" fmla="*/ 1548820 w 6095524"/>
              <a:gd name="connsiteY112" fmla="*/ 1254152 h 1410656"/>
              <a:gd name="connsiteX113" fmla="*/ 1526449 w 6095524"/>
              <a:gd name="connsiteY113" fmla="*/ 1249062 h 1410656"/>
              <a:gd name="connsiteX114" fmla="*/ 1495147 w 6095524"/>
              <a:gd name="connsiteY114" fmla="*/ 1249159 h 1410656"/>
              <a:gd name="connsiteX115" fmla="*/ 1438211 w 6095524"/>
              <a:gd name="connsiteY115" fmla="*/ 1242054 h 1410656"/>
              <a:gd name="connsiteX116" fmla="*/ 1381370 w 6095524"/>
              <a:gd name="connsiteY116" fmla="*/ 1221314 h 1410656"/>
              <a:gd name="connsiteX117" fmla="*/ 1357270 w 6095524"/>
              <a:gd name="connsiteY117" fmla="*/ 1223330 h 1410656"/>
              <a:gd name="connsiteX118" fmla="*/ 1348629 w 6095524"/>
              <a:gd name="connsiteY118" fmla="*/ 1222851 h 1410656"/>
              <a:gd name="connsiteX119" fmla="*/ 1270953 w 6095524"/>
              <a:gd name="connsiteY119" fmla="*/ 1211424 h 1410656"/>
              <a:gd name="connsiteX120" fmla="*/ 1263175 w 6095524"/>
              <a:gd name="connsiteY120" fmla="*/ 1210177 h 1410656"/>
              <a:gd name="connsiteX121" fmla="*/ 1226690 w 6095524"/>
              <a:gd name="connsiteY121" fmla="*/ 1199999 h 1410656"/>
              <a:gd name="connsiteX122" fmla="*/ 1134706 w 6095524"/>
              <a:gd name="connsiteY122" fmla="*/ 1193662 h 1410656"/>
              <a:gd name="connsiteX123" fmla="*/ 1129042 w 6095524"/>
              <a:gd name="connsiteY123" fmla="*/ 1192894 h 1410656"/>
              <a:gd name="connsiteX124" fmla="*/ 1098220 w 6095524"/>
              <a:gd name="connsiteY124" fmla="*/ 1197982 h 1410656"/>
              <a:gd name="connsiteX125" fmla="*/ 1082955 w 6095524"/>
              <a:gd name="connsiteY125" fmla="*/ 1205184 h 1410656"/>
              <a:gd name="connsiteX126" fmla="*/ 1059143 w 6095524"/>
              <a:gd name="connsiteY126" fmla="*/ 1212673 h 1410656"/>
              <a:gd name="connsiteX127" fmla="*/ 1034947 w 6095524"/>
              <a:gd name="connsiteY127" fmla="*/ 1215458 h 1410656"/>
              <a:gd name="connsiteX128" fmla="*/ 994332 w 6095524"/>
              <a:gd name="connsiteY128" fmla="*/ 1204127 h 1410656"/>
              <a:gd name="connsiteX129" fmla="*/ 979546 w 6095524"/>
              <a:gd name="connsiteY129" fmla="*/ 1202975 h 1410656"/>
              <a:gd name="connsiteX130" fmla="*/ 946613 w 6095524"/>
              <a:gd name="connsiteY130" fmla="*/ 1197503 h 1410656"/>
              <a:gd name="connsiteX131" fmla="*/ 917808 w 6095524"/>
              <a:gd name="connsiteY131" fmla="*/ 1197887 h 1410656"/>
              <a:gd name="connsiteX132" fmla="*/ 894669 w 6095524"/>
              <a:gd name="connsiteY132" fmla="*/ 1206624 h 1410656"/>
              <a:gd name="connsiteX133" fmla="*/ 861063 w 6095524"/>
              <a:gd name="connsiteY133" fmla="*/ 1208352 h 1410656"/>
              <a:gd name="connsiteX134" fmla="*/ 839363 w 6095524"/>
              <a:gd name="connsiteY134" fmla="*/ 1202015 h 1410656"/>
              <a:gd name="connsiteX135" fmla="*/ 834947 w 6095524"/>
              <a:gd name="connsiteY135" fmla="*/ 1201152 h 1410656"/>
              <a:gd name="connsiteX136" fmla="*/ 778202 w 6095524"/>
              <a:gd name="connsiteY136" fmla="*/ 1200767 h 1410656"/>
              <a:gd name="connsiteX137" fmla="*/ 707343 w 6095524"/>
              <a:gd name="connsiteY137" fmla="*/ 1219874 h 1410656"/>
              <a:gd name="connsiteX138" fmla="*/ 695629 w 6095524"/>
              <a:gd name="connsiteY138" fmla="*/ 1223907 h 1410656"/>
              <a:gd name="connsiteX139" fmla="*/ 638500 w 6095524"/>
              <a:gd name="connsiteY139" fmla="*/ 1230916 h 1410656"/>
              <a:gd name="connsiteX140" fmla="*/ 607872 w 6095524"/>
              <a:gd name="connsiteY140" fmla="*/ 1238021 h 1410656"/>
              <a:gd name="connsiteX141" fmla="*/ 585788 w 6095524"/>
              <a:gd name="connsiteY141" fmla="*/ 1238405 h 1410656"/>
              <a:gd name="connsiteX142" fmla="*/ 559097 w 6095524"/>
              <a:gd name="connsiteY142" fmla="*/ 1250983 h 1410656"/>
              <a:gd name="connsiteX143" fmla="*/ 550358 w 6095524"/>
              <a:gd name="connsiteY143" fmla="*/ 1256456 h 1410656"/>
              <a:gd name="connsiteX144" fmla="*/ 539893 w 6095524"/>
              <a:gd name="connsiteY144" fmla="*/ 1259720 h 1410656"/>
              <a:gd name="connsiteX145" fmla="*/ 492462 w 6095524"/>
              <a:gd name="connsiteY145" fmla="*/ 1270090 h 1410656"/>
              <a:gd name="connsiteX146" fmla="*/ 484011 w 6095524"/>
              <a:gd name="connsiteY146" fmla="*/ 1275947 h 1410656"/>
              <a:gd name="connsiteX147" fmla="*/ 478346 w 6095524"/>
              <a:gd name="connsiteY147" fmla="*/ 1279596 h 1410656"/>
              <a:gd name="connsiteX148" fmla="*/ 432260 w 6095524"/>
              <a:gd name="connsiteY148" fmla="*/ 1285741 h 1410656"/>
              <a:gd name="connsiteX149" fmla="*/ 403455 w 6095524"/>
              <a:gd name="connsiteY149" fmla="*/ 1303119 h 1410656"/>
              <a:gd name="connsiteX150" fmla="*/ 395583 w 6095524"/>
              <a:gd name="connsiteY150" fmla="*/ 1310512 h 1410656"/>
              <a:gd name="connsiteX151" fmla="*/ 368025 w 6095524"/>
              <a:gd name="connsiteY151" fmla="*/ 1321650 h 1410656"/>
              <a:gd name="connsiteX152" fmla="*/ 275371 w 6095524"/>
              <a:gd name="connsiteY152" fmla="*/ 1343062 h 1410656"/>
              <a:gd name="connsiteX153" fmla="*/ 248871 w 6095524"/>
              <a:gd name="connsiteY153" fmla="*/ 1335476 h 1410656"/>
              <a:gd name="connsiteX154" fmla="*/ 198559 w 6095524"/>
              <a:gd name="connsiteY154" fmla="*/ 1355831 h 1410656"/>
              <a:gd name="connsiteX155" fmla="*/ 154583 w 6095524"/>
              <a:gd name="connsiteY155" fmla="*/ 1367353 h 1410656"/>
              <a:gd name="connsiteX156" fmla="*/ 138261 w 6095524"/>
              <a:gd name="connsiteY156" fmla="*/ 1370138 h 1410656"/>
              <a:gd name="connsiteX157" fmla="*/ 86606 w 6095524"/>
              <a:gd name="connsiteY157" fmla="*/ 1375227 h 1410656"/>
              <a:gd name="connsiteX158" fmla="*/ 60009 w 6095524"/>
              <a:gd name="connsiteY158" fmla="*/ 1386749 h 1410656"/>
              <a:gd name="connsiteX159" fmla="*/ 30568 w 6095524"/>
              <a:gd name="connsiteY159" fmla="*/ 1395570 h 1410656"/>
              <a:gd name="connsiteX160" fmla="*/ 0 w 6095524"/>
              <a:gd name="connsiteY160" fmla="*/ 1397975 h 1410656"/>
              <a:gd name="connsiteX161" fmla="*/ 0 w 6095524"/>
              <a:gd name="connsiteY161" fmla="*/ 1041395 h 1410656"/>
              <a:gd name="connsiteX162" fmla="*/ 17282 w 6095524"/>
              <a:gd name="connsiteY162" fmla="*/ 1043014 h 1410656"/>
              <a:gd name="connsiteX163" fmla="*/ 45030 w 6095524"/>
              <a:gd name="connsiteY163" fmla="*/ 1049159 h 1410656"/>
              <a:gd name="connsiteX164" fmla="*/ 85356 w 6095524"/>
              <a:gd name="connsiteY164" fmla="*/ 1059145 h 1410656"/>
              <a:gd name="connsiteX165" fmla="*/ 133077 w 6095524"/>
              <a:gd name="connsiteY165" fmla="*/ 1047815 h 1410656"/>
              <a:gd name="connsiteX166" fmla="*/ 137877 w 6095524"/>
              <a:gd name="connsiteY166" fmla="*/ 1043110 h 1410656"/>
              <a:gd name="connsiteX167" fmla="*/ 189053 w 6095524"/>
              <a:gd name="connsiteY167" fmla="*/ 1031877 h 1410656"/>
              <a:gd name="connsiteX168" fmla="*/ 273066 w 6095524"/>
              <a:gd name="connsiteY168" fmla="*/ 1019010 h 1410656"/>
              <a:gd name="connsiteX169" fmla="*/ 278539 w 6095524"/>
              <a:gd name="connsiteY169" fmla="*/ 1018146 h 1410656"/>
              <a:gd name="connsiteX170" fmla="*/ 326355 w 6095524"/>
              <a:gd name="connsiteY170" fmla="*/ 1044358 h 1410656"/>
              <a:gd name="connsiteX171" fmla="*/ 364761 w 6095524"/>
              <a:gd name="connsiteY171" fmla="*/ 1040710 h 1410656"/>
              <a:gd name="connsiteX172" fmla="*/ 382619 w 6095524"/>
              <a:gd name="connsiteY172" fmla="*/ 1022562 h 1410656"/>
              <a:gd name="connsiteX173" fmla="*/ 433988 w 6095524"/>
              <a:gd name="connsiteY173" fmla="*/ 1008256 h 1410656"/>
              <a:gd name="connsiteX174" fmla="*/ 497262 w 6095524"/>
              <a:gd name="connsiteY174" fmla="*/ 1009697 h 1410656"/>
              <a:gd name="connsiteX175" fmla="*/ 542101 w 6095524"/>
              <a:gd name="connsiteY175" fmla="*/ 1007872 h 1410656"/>
              <a:gd name="connsiteX176" fmla="*/ 566681 w 6095524"/>
              <a:gd name="connsiteY176" fmla="*/ 998175 h 1410656"/>
              <a:gd name="connsiteX177" fmla="*/ 584251 w 6095524"/>
              <a:gd name="connsiteY177" fmla="*/ 999136 h 1410656"/>
              <a:gd name="connsiteX178" fmla="*/ 617280 w 6095524"/>
              <a:gd name="connsiteY178" fmla="*/ 1006049 h 1410656"/>
              <a:gd name="connsiteX179" fmla="*/ 721842 w 6095524"/>
              <a:gd name="connsiteY179" fmla="*/ 1014210 h 1410656"/>
              <a:gd name="connsiteX180" fmla="*/ 764472 w 6095524"/>
              <a:gd name="connsiteY180" fmla="*/ 1001440 h 1410656"/>
              <a:gd name="connsiteX181" fmla="*/ 777242 w 6095524"/>
              <a:gd name="connsiteY181" fmla="*/ 1001152 h 1410656"/>
              <a:gd name="connsiteX182" fmla="*/ 805854 w 6095524"/>
              <a:gd name="connsiteY182" fmla="*/ 1006145 h 1410656"/>
              <a:gd name="connsiteX183" fmla="*/ 864904 w 6095524"/>
              <a:gd name="connsiteY183" fmla="*/ 1002784 h 1410656"/>
              <a:gd name="connsiteX184" fmla="*/ 886700 w 6095524"/>
              <a:gd name="connsiteY184" fmla="*/ 997695 h 1410656"/>
              <a:gd name="connsiteX185" fmla="*/ 898797 w 6095524"/>
              <a:gd name="connsiteY185" fmla="*/ 994430 h 1410656"/>
              <a:gd name="connsiteX186" fmla="*/ 960919 w 6095524"/>
              <a:gd name="connsiteY186" fmla="*/ 985405 h 1410656"/>
              <a:gd name="connsiteX187" fmla="*/ 988571 w 6095524"/>
              <a:gd name="connsiteY187" fmla="*/ 975708 h 1410656"/>
              <a:gd name="connsiteX188" fmla="*/ 996061 w 6095524"/>
              <a:gd name="connsiteY188" fmla="*/ 974268 h 1410656"/>
              <a:gd name="connsiteX189" fmla="*/ 1037059 w 6095524"/>
              <a:gd name="connsiteY189" fmla="*/ 978300 h 1410656"/>
              <a:gd name="connsiteX190" fmla="*/ 1067784 w 6095524"/>
              <a:gd name="connsiteY190" fmla="*/ 993950 h 1410656"/>
              <a:gd name="connsiteX191" fmla="*/ 1073737 w 6095524"/>
              <a:gd name="connsiteY191" fmla="*/ 999231 h 1410656"/>
              <a:gd name="connsiteX192" fmla="*/ 1159383 w 6095524"/>
              <a:gd name="connsiteY192" fmla="*/ 997407 h 1410656"/>
              <a:gd name="connsiteX193" fmla="*/ 1172536 w 6095524"/>
              <a:gd name="connsiteY193" fmla="*/ 995198 h 1410656"/>
              <a:gd name="connsiteX194" fmla="*/ 1236099 w 6095524"/>
              <a:gd name="connsiteY194" fmla="*/ 1004416 h 1410656"/>
              <a:gd name="connsiteX195" fmla="*/ 1254630 w 6095524"/>
              <a:gd name="connsiteY195" fmla="*/ 1006240 h 1410656"/>
              <a:gd name="connsiteX196" fmla="*/ 1321072 w 6095524"/>
              <a:gd name="connsiteY196" fmla="*/ 1014498 h 1410656"/>
              <a:gd name="connsiteX197" fmla="*/ 1330481 w 6095524"/>
              <a:gd name="connsiteY197" fmla="*/ 1006817 h 1410656"/>
              <a:gd name="connsiteX198" fmla="*/ 1357558 w 6095524"/>
              <a:gd name="connsiteY198" fmla="*/ 987517 h 1410656"/>
              <a:gd name="connsiteX199" fmla="*/ 1410942 w 6095524"/>
              <a:gd name="connsiteY199" fmla="*/ 970427 h 1410656"/>
              <a:gd name="connsiteX200" fmla="*/ 1425441 w 6095524"/>
              <a:gd name="connsiteY200" fmla="*/ 971387 h 1410656"/>
              <a:gd name="connsiteX201" fmla="*/ 1462118 w 6095524"/>
              <a:gd name="connsiteY201" fmla="*/ 999904 h 1410656"/>
              <a:gd name="connsiteX202" fmla="*/ 1479978 w 6095524"/>
              <a:gd name="connsiteY202" fmla="*/ 1011329 h 1410656"/>
              <a:gd name="connsiteX203" fmla="*/ 1530674 w 6095524"/>
              <a:gd name="connsiteY203" fmla="*/ 1032356 h 1410656"/>
              <a:gd name="connsiteX204" fmla="*/ 1534898 w 6095524"/>
              <a:gd name="connsiteY204" fmla="*/ 1036197 h 1410656"/>
              <a:gd name="connsiteX205" fmla="*/ 1572344 w 6095524"/>
              <a:gd name="connsiteY205" fmla="*/ 1081804 h 1410656"/>
              <a:gd name="connsiteX206" fmla="*/ 1580793 w 6095524"/>
              <a:gd name="connsiteY206" fmla="*/ 1089581 h 1410656"/>
              <a:gd name="connsiteX207" fmla="*/ 1590971 w 6095524"/>
              <a:gd name="connsiteY207" fmla="*/ 1101680 h 1410656"/>
              <a:gd name="connsiteX208" fmla="*/ 1622751 w 6095524"/>
              <a:gd name="connsiteY208" fmla="*/ 1125108 h 1410656"/>
              <a:gd name="connsiteX209" fmla="*/ 1662118 w 6095524"/>
              <a:gd name="connsiteY209" fmla="*/ 1132596 h 1410656"/>
              <a:gd name="connsiteX210" fmla="*/ 1709646 w 6095524"/>
              <a:gd name="connsiteY210" fmla="*/ 1144022 h 1410656"/>
              <a:gd name="connsiteX211" fmla="*/ 1729521 w 6095524"/>
              <a:gd name="connsiteY211" fmla="*/ 1151704 h 1410656"/>
              <a:gd name="connsiteX212" fmla="*/ 1782809 w 6095524"/>
              <a:gd name="connsiteY212" fmla="*/ 1166298 h 1410656"/>
              <a:gd name="connsiteX213" fmla="*/ 1820831 w 6095524"/>
              <a:gd name="connsiteY213" fmla="*/ 1178588 h 1410656"/>
              <a:gd name="connsiteX214" fmla="*/ 1875656 w 6095524"/>
              <a:gd name="connsiteY214" fmla="*/ 1185789 h 1410656"/>
              <a:gd name="connsiteX215" fmla="*/ 1902252 w 6095524"/>
              <a:gd name="connsiteY215" fmla="*/ 1186076 h 1410656"/>
              <a:gd name="connsiteX216" fmla="*/ 1951123 w 6095524"/>
              <a:gd name="connsiteY216" fmla="*/ 1222946 h 1410656"/>
              <a:gd name="connsiteX217" fmla="*/ 1990106 w 6095524"/>
              <a:gd name="connsiteY217" fmla="*/ 1247335 h 1410656"/>
              <a:gd name="connsiteX218" fmla="*/ 2031105 w 6095524"/>
              <a:gd name="connsiteY218" fmla="*/ 1235525 h 1410656"/>
              <a:gd name="connsiteX219" fmla="*/ 2042242 w 6095524"/>
              <a:gd name="connsiteY219" fmla="*/ 1224387 h 1410656"/>
              <a:gd name="connsiteX220" fmla="*/ 2109453 w 6095524"/>
              <a:gd name="connsiteY220" fmla="*/ 1213826 h 1410656"/>
              <a:gd name="connsiteX221" fmla="*/ 2205468 w 6095524"/>
              <a:gd name="connsiteY221" fmla="*/ 1213442 h 1410656"/>
              <a:gd name="connsiteX222" fmla="*/ 2365142 w 6095524"/>
              <a:gd name="connsiteY222" fmla="*/ 1189437 h 1410656"/>
              <a:gd name="connsiteX223" fmla="*/ 2392985 w 6095524"/>
              <a:gd name="connsiteY223" fmla="*/ 1178299 h 1410656"/>
              <a:gd name="connsiteX224" fmla="*/ 2424286 w 6095524"/>
              <a:gd name="connsiteY224" fmla="*/ 1175515 h 1410656"/>
              <a:gd name="connsiteX225" fmla="*/ 2436289 w 6095524"/>
              <a:gd name="connsiteY225" fmla="*/ 1182333 h 1410656"/>
              <a:gd name="connsiteX226" fmla="*/ 2488808 w 6095524"/>
              <a:gd name="connsiteY226" fmla="*/ 1192510 h 1410656"/>
              <a:gd name="connsiteX227" fmla="*/ 2498795 w 6095524"/>
              <a:gd name="connsiteY227" fmla="*/ 1192702 h 1410656"/>
              <a:gd name="connsiteX228" fmla="*/ 2532976 w 6095524"/>
              <a:gd name="connsiteY228" fmla="*/ 1188381 h 1410656"/>
              <a:gd name="connsiteX229" fmla="*/ 2564661 w 6095524"/>
              <a:gd name="connsiteY229" fmla="*/ 1185885 h 1410656"/>
              <a:gd name="connsiteX230" fmla="*/ 2644545 w 6095524"/>
              <a:gd name="connsiteY230" fmla="*/ 1194046 h 1410656"/>
              <a:gd name="connsiteX231" fmla="*/ 2705803 w 6095524"/>
              <a:gd name="connsiteY231" fmla="*/ 1192126 h 1410656"/>
              <a:gd name="connsiteX232" fmla="*/ 2734031 w 6095524"/>
              <a:gd name="connsiteY232" fmla="*/ 1194046 h 1410656"/>
              <a:gd name="connsiteX233" fmla="*/ 2749969 w 6095524"/>
              <a:gd name="connsiteY233" fmla="*/ 1196927 h 1410656"/>
              <a:gd name="connsiteX234" fmla="*/ 2786071 w 6095524"/>
              <a:gd name="connsiteY234" fmla="*/ 1216994 h 1410656"/>
              <a:gd name="connsiteX235" fmla="*/ 2805851 w 6095524"/>
              <a:gd name="connsiteY235" fmla="*/ 1221507 h 1410656"/>
              <a:gd name="connsiteX236" fmla="*/ 2865380 w 6095524"/>
              <a:gd name="connsiteY236" fmla="*/ 1221123 h 1410656"/>
              <a:gd name="connsiteX237" fmla="*/ 2954674 w 6095524"/>
              <a:gd name="connsiteY237" fmla="*/ 1190878 h 1410656"/>
              <a:gd name="connsiteX238" fmla="*/ 2963988 w 6095524"/>
              <a:gd name="connsiteY238" fmla="*/ 1186845 h 1410656"/>
              <a:gd name="connsiteX239" fmla="*/ 3009403 w 6095524"/>
              <a:gd name="connsiteY239" fmla="*/ 1181852 h 1410656"/>
              <a:gd name="connsiteX240" fmla="*/ 3040223 w 6095524"/>
              <a:gd name="connsiteY240" fmla="*/ 1188669 h 1410656"/>
              <a:gd name="connsiteX241" fmla="*/ 3082183 w 6095524"/>
              <a:gd name="connsiteY241" fmla="*/ 1202784 h 1410656"/>
              <a:gd name="connsiteX242" fmla="*/ 3119916 w 6095524"/>
              <a:gd name="connsiteY242" fmla="*/ 1214594 h 1410656"/>
              <a:gd name="connsiteX243" fmla="*/ 3147376 w 6095524"/>
              <a:gd name="connsiteY243" fmla="*/ 1227939 h 1410656"/>
              <a:gd name="connsiteX244" fmla="*/ 3210171 w 6095524"/>
              <a:gd name="connsiteY244" fmla="*/ 1237733 h 1410656"/>
              <a:gd name="connsiteX245" fmla="*/ 3216700 w 6095524"/>
              <a:gd name="connsiteY245" fmla="*/ 1239365 h 1410656"/>
              <a:gd name="connsiteX246" fmla="*/ 3263939 w 6095524"/>
              <a:gd name="connsiteY246" fmla="*/ 1227459 h 1410656"/>
              <a:gd name="connsiteX247" fmla="*/ 3320683 w 6095524"/>
              <a:gd name="connsiteY247" fmla="*/ 1215362 h 1410656"/>
              <a:gd name="connsiteX248" fmla="*/ 3340943 w 6095524"/>
              <a:gd name="connsiteY248" fmla="*/ 1219490 h 1410656"/>
              <a:gd name="connsiteX249" fmla="*/ 3368691 w 6095524"/>
              <a:gd name="connsiteY249" fmla="*/ 1225347 h 1410656"/>
              <a:gd name="connsiteX250" fmla="*/ 3394423 w 6095524"/>
              <a:gd name="connsiteY250" fmla="*/ 1222275 h 1410656"/>
              <a:gd name="connsiteX251" fmla="*/ 3410074 w 6095524"/>
              <a:gd name="connsiteY251" fmla="*/ 1221987 h 1410656"/>
              <a:gd name="connsiteX252" fmla="*/ 3481509 w 6095524"/>
              <a:gd name="connsiteY252" fmla="*/ 1257896 h 1410656"/>
              <a:gd name="connsiteX253" fmla="*/ 3499656 w 6095524"/>
              <a:gd name="connsiteY253" fmla="*/ 1260873 h 1410656"/>
              <a:gd name="connsiteX254" fmla="*/ 3509930 w 6095524"/>
              <a:gd name="connsiteY254" fmla="*/ 1265290 h 1410656"/>
              <a:gd name="connsiteX255" fmla="*/ 3571860 w 6095524"/>
              <a:gd name="connsiteY255" fmla="*/ 1309841 h 1410656"/>
              <a:gd name="connsiteX256" fmla="*/ 3598168 w 6095524"/>
              <a:gd name="connsiteY256" fmla="*/ 1318866 h 1410656"/>
              <a:gd name="connsiteX257" fmla="*/ 3627068 w 6095524"/>
              <a:gd name="connsiteY257" fmla="*/ 1317041 h 1410656"/>
              <a:gd name="connsiteX258" fmla="*/ 3643775 w 6095524"/>
              <a:gd name="connsiteY258" fmla="*/ 1313777 h 1410656"/>
              <a:gd name="connsiteX259" fmla="*/ 3685254 w 6095524"/>
              <a:gd name="connsiteY259" fmla="*/ 1285452 h 1410656"/>
              <a:gd name="connsiteX260" fmla="*/ 3708873 w 6095524"/>
              <a:gd name="connsiteY260" fmla="*/ 1286413 h 1410656"/>
              <a:gd name="connsiteX261" fmla="*/ 3745743 w 6095524"/>
              <a:gd name="connsiteY261" fmla="*/ 1305903 h 1410656"/>
              <a:gd name="connsiteX262" fmla="*/ 3812665 w 6095524"/>
              <a:gd name="connsiteY262" fmla="*/ 1314641 h 1410656"/>
              <a:gd name="connsiteX263" fmla="*/ 3846655 w 6095524"/>
              <a:gd name="connsiteY263" fmla="*/ 1287373 h 1410656"/>
              <a:gd name="connsiteX264" fmla="*/ 3864225 w 6095524"/>
              <a:gd name="connsiteY264" fmla="*/ 1261161 h 1410656"/>
              <a:gd name="connsiteX265" fmla="*/ 3915018 w 6095524"/>
              <a:gd name="connsiteY265" fmla="*/ 1230724 h 1410656"/>
              <a:gd name="connsiteX266" fmla="*/ 3927116 w 6095524"/>
              <a:gd name="connsiteY266" fmla="*/ 1242054 h 1410656"/>
              <a:gd name="connsiteX267" fmla="*/ 3964370 w 6095524"/>
              <a:gd name="connsiteY267" fmla="*/ 1246855 h 1410656"/>
              <a:gd name="connsiteX268" fmla="*/ 4004696 w 6095524"/>
              <a:gd name="connsiteY268" fmla="*/ 1246471 h 1410656"/>
              <a:gd name="connsiteX269" fmla="*/ 4074978 w 6095524"/>
              <a:gd name="connsiteY269" fmla="*/ 1251559 h 1410656"/>
              <a:gd name="connsiteX270" fmla="*/ 4121738 w 6095524"/>
              <a:gd name="connsiteY270" fmla="*/ 1222466 h 1410656"/>
              <a:gd name="connsiteX271" fmla="*/ 4139598 w 6095524"/>
              <a:gd name="connsiteY271" fmla="*/ 1210465 h 1410656"/>
              <a:gd name="connsiteX272" fmla="*/ 4156304 w 6095524"/>
              <a:gd name="connsiteY272" fmla="*/ 1202784 h 1410656"/>
              <a:gd name="connsiteX273" fmla="*/ 4175604 w 6095524"/>
              <a:gd name="connsiteY273" fmla="*/ 1198463 h 1410656"/>
              <a:gd name="connsiteX274" fmla="*/ 4222170 w 6095524"/>
              <a:gd name="connsiteY274" fmla="*/ 1182140 h 1410656"/>
              <a:gd name="connsiteX275" fmla="*/ 4247710 w 6095524"/>
              <a:gd name="connsiteY275" fmla="*/ 1166105 h 1410656"/>
              <a:gd name="connsiteX276" fmla="*/ 4305128 w 6095524"/>
              <a:gd name="connsiteY276" fmla="*/ 1150647 h 1410656"/>
              <a:gd name="connsiteX277" fmla="*/ 4344206 w 6095524"/>
              <a:gd name="connsiteY277" fmla="*/ 1136821 h 1410656"/>
              <a:gd name="connsiteX278" fmla="*/ 4385396 w 6095524"/>
              <a:gd name="connsiteY278" fmla="*/ 1113009 h 1410656"/>
              <a:gd name="connsiteX279" fmla="*/ 4391157 w 6095524"/>
              <a:gd name="connsiteY279" fmla="*/ 1109361 h 1410656"/>
              <a:gd name="connsiteX280" fmla="*/ 4404984 w 6095524"/>
              <a:gd name="connsiteY280" fmla="*/ 1093710 h 1410656"/>
              <a:gd name="connsiteX281" fmla="*/ 4425050 w 6095524"/>
              <a:gd name="connsiteY281" fmla="*/ 1039846 h 1410656"/>
              <a:gd name="connsiteX282" fmla="*/ 4430812 w 6095524"/>
              <a:gd name="connsiteY282" fmla="*/ 1028900 h 1410656"/>
              <a:gd name="connsiteX283" fmla="*/ 4483140 w 6095524"/>
              <a:gd name="connsiteY283" fmla="*/ 992030 h 1410656"/>
              <a:gd name="connsiteX284" fmla="*/ 4502535 w 6095524"/>
              <a:gd name="connsiteY284" fmla="*/ 995487 h 1410656"/>
              <a:gd name="connsiteX285" fmla="*/ 4523946 w 6095524"/>
              <a:gd name="connsiteY285" fmla="*/ 1007585 h 1410656"/>
              <a:gd name="connsiteX286" fmla="*/ 4570898 w 6095524"/>
              <a:gd name="connsiteY286" fmla="*/ 1010753 h 1410656"/>
              <a:gd name="connsiteX287" fmla="*/ 4588468 w 6095524"/>
              <a:gd name="connsiteY287" fmla="*/ 1004513 h 1410656"/>
              <a:gd name="connsiteX288" fmla="*/ 4619192 w 6095524"/>
              <a:gd name="connsiteY288" fmla="*/ 987710 h 1410656"/>
              <a:gd name="connsiteX289" fmla="*/ 4642908 w 6095524"/>
              <a:gd name="connsiteY289" fmla="*/ 961689 h 1410656"/>
              <a:gd name="connsiteX290" fmla="*/ 4677378 w 6095524"/>
              <a:gd name="connsiteY290" fmla="*/ 918674 h 1410656"/>
              <a:gd name="connsiteX291" fmla="*/ 4743532 w 6095524"/>
              <a:gd name="connsiteY291" fmla="*/ 902256 h 1410656"/>
              <a:gd name="connsiteX292" fmla="*/ 4768977 w 6095524"/>
              <a:gd name="connsiteY292" fmla="*/ 896783 h 1410656"/>
              <a:gd name="connsiteX293" fmla="*/ 4861536 w 6095524"/>
              <a:gd name="connsiteY293" fmla="*/ 873835 h 1410656"/>
              <a:gd name="connsiteX294" fmla="*/ 4869600 w 6095524"/>
              <a:gd name="connsiteY294" fmla="*/ 873067 h 1410656"/>
              <a:gd name="connsiteX295" fmla="*/ 4933738 w 6095524"/>
              <a:gd name="connsiteY295" fmla="*/ 846664 h 1410656"/>
              <a:gd name="connsiteX296" fmla="*/ 4949196 w 6095524"/>
              <a:gd name="connsiteY296" fmla="*/ 840134 h 1410656"/>
              <a:gd name="connsiteX297" fmla="*/ 4968112 w 6095524"/>
              <a:gd name="connsiteY297" fmla="*/ 823427 h 1410656"/>
              <a:gd name="connsiteX298" fmla="*/ 4985588 w 6095524"/>
              <a:gd name="connsiteY298" fmla="*/ 776284 h 1410656"/>
              <a:gd name="connsiteX299" fmla="*/ 5006038 w 6095524"/>
              <a:gd name="connsiteY299" fmla="*/ 754776 h 1410656"/>
              <a:gd name="connsiteX300" fmla="*/ 5020921 w 6095524"/>
              <a:gd name="connsiteY300" fmla="*/ 741718 h 1410656"/>
              <a:gd name="connsiteX301" fmla="*/ 5033978 w 6095524"/>
              <a:gd name="connsiteY301" fmla="*/ 721940 h 1410656"/>
              <a:gd name="connsiteX302" fmla="*/ 5047036 w 6095524"/>
              <a:gd name="connsiteY302" fmla="*/ 674604 h 1410656"/>
              <a:gd name="connsiteX303" fmla="*/ 5067104 w 6095524"/>
              <a:gd name="connsiteY303" fmla="*/ 632645 h 1410656"/>
              <a:gd name="connsiteX304" fmla="*/ 5103206 w 6095524"/>
              <a:gd name="connsiteY304" fmla="*/ 609410 h 1410656"/>
              <a:gd name="connsiteX305" fmla="*/ 5125577 w 6095524"/>
              <a:gd name="connsiteY305" fmla="*/ 597216 h 1410656"/>
              <a:gd name="connsiteX306" fmla="*/ 5214200 w 6095524"/>
              <a:gd name="connsiteY306" fmla="*/ 609506 h 1410656"/>
              <a:gd name="connsiteX307" fmla="*/ 5274688 w 6095524"/>
              <a:gd name="connsiteY307" fmla="*/ 621507 h 1410656"/>
              <a:gd name="connsiteX308" fmla="*/ 5294564 w 6095524"/>
              <a:gd name="connsiteY308" fmla="*/ 616899 h 1410656"/>
              <a:gd name="connsiteX309" fmla="*/ 5350732 w 6095524"/>
              <a:gd name="connsiteY309" fmla="*/ 577724 h 1410656"/>
              <a:gd name="connsiteX310" fmla="*/ 5406230 w 6095524"/>
              <a:gd name="connsiteY310" fmla="*/ 560250 h 1410656"/>
              <a:gd name="connsiteX311" fmla="*/ 5447996 w 6095524"/>
              <a:gd name="connsiteY311" fmla="*/ 555257 h 1410656"/>
              <a:gd name="connsiteX312" fmla="*/ 5483904 w 6095524"/>
              <a:gd name="connsiteY312" fmla="*/ 551417 h 1410656"/>
              <a:gd name="connsiteX313" fmla="*/ 5527016 w 6095524"/>
              <a:gd name="connsiteY313" fmla="*/ 540663 h 1410656"/>
              <a:gd name="connsiteX314" fmla="*/ 5551404 w 6095524"/>
              <a:gd name="connsiteY314" fmla="*/ 528949 h 1410656"/>
              <a:gd name="connsiteX315" fmla="*/ 5590194 w 6095524"/>
              <a:gd name="connsiteY315" fmla="*/ 512147 h 1410656"/>
              <a:gd name="connsiteX316" fmla="*/ 5629944 w 6095524"/>
              <a:gd name="connsiteY316" fmla="*/ 490351 h 1410656"/>
              <a:gd name="connsiteX317" fmla="*/ 5660477 w 6095524"/>
              <a:gd name="connsiteY317" fmla="*/ 459818 h 1410656"/>
              <a:gd name="connsiteX318" fmla="*/ 5676896 w 6095524"/>
              <a:gd name="connsiteY318" fmla="*/ 434086 h 1410656"/>
              <a:gd name="connsiteX319" fmla="*/ 5725000 w 6095524"/>
              <a:gd name="connsiteY319" fmla="*/ 397216 h 1410656"/>
              <a:gd name="connsiteX320" fmla="*/ 5768494 w 6095524"/>
              <a:gd name="connsiteY320" fmla="*/ 327701 h 1410656"/>
              <a:gd name="connsiteX321" fmla="*/ 5795763 w 6095524"/>
              <a:gd name="connsiteY321" fmla="*/ 298801 h 1410656"/>
              <a:gd name="connsiteX322" fmla="*/ 5811221 w 6095524"/>
              <a:gd name="connsiteY322" fmla="*/ 290639 h 1410656"/>
              <a:gd name="connsiteX323" fmla="*/ 5837528 w 6095524"/>
              <a:gd name="connsiteY323" fmla="*/ 270573 h 1410656"/>
              <a:gd name="connsiteX324" fmla="*/ 5853084 w 6095524"/>
              <a:gd name="connsiteY324" fmla="*/ 255690 h 1410656"/>
              <a:gd name="connsiteX325" fmla="*/ 5895618 w 6095524"/>
              <a:gd name="connsiteY325" fmla="*/ 200961 h 1410656"/>
              <a:gd name="connsiteX326" fmla="*/ 5908676 w 6095524"/>
              <a:gd name="connsiteY326" fmla="*/ 184735 h 1410656"/>
              <a:gd name="connsiteX327" fmla="*/ 5935657 w 6095524"/>
              <a:gd name="connsiteY327" fmla="*/ 156891 h 1410656"/>
              <a:gd name="connsiteX328" fmla="*/ 5947467 w 6095524"/>
              <a:gd name="connsiteY328" fmla="*/ 148441 h 1410656"/>
              <a:gd name="connsiteX329" fmla="*/ 5968302 w 6095524"/>
              <a:gd name="connsiteY329" fmla="*/ 125782 h 1410656"/>
              <a:gd name="connsiteX330" fmla="*/ 6017942 w 6095524"/>
              <a:gd name="connsiteY330" fmla="*/ 66348 h 1410656"/>
              <a:gd name="connsiteX331" fmla="*/ 6039258 w 6095524"/>
              <a:gd name="connsiteY331" fmla="*/ 33030 h 1410656"/>
              <a:gd name="connsiteX332" fmla="*/ 6081792 w 6095524"/>
              <a:gd name="connsiteY332" fmla="*/ 8451 h 1410656"/>
              <a:gd name="connsiteX333" fmla="*/ 6095524 w 6095524"/>
              <a:gd name="connsiteY333" fmla="*/ 0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</a:cxnLst>
            <a:rect l="l" t="t" r="r" b="b"/>
            <a:pathLst>
              <a:path w="6095524" h="1410656">
                <a:moveTo>
                  <a:pt x="6095524" y="0"/>
                </a:moveTo>
                <a:lnTo>
                  <a:pt x="6095524" y="221634"/>
                </a:lnTo>
                <a:lnTo>
                  <a:pt x="6061052" y="237063"/>
                </a:lnTo>
                <a:cubicBezTo>
                  <a:pt x="6054332" y="239848"/>
                  <a:pt x="6046938" y="241384"/>
                  <a:pt x="6040890" y="245128"/>
                </a:cubicBezTo>
                <a:cubicBezTo>
                  <a:pt x="6013044" y="262219"/>
                  <a:pt x="5986064" y="280654"/>
                  <a:pt x="5957836" y="297073"/>
                </a:cubicBezTo>
                <a:cubicBezTo>
                  <a:pt x="5928744" y="314067"/>
                  <a:pt x="5902724" y="334134"/>
                  <a:pt x="5882656" y="361307"/>
                </a:cubicBezTo>
                <a:cubicBezTo>
                  <a:pt x="5864029" y="386559"/>
                  <a:pt x="5845978" y="412194"/>
                  <a:pt x="5827448" y="437542"/>
                </a:cubicBezTo>
                <a:cubicBezTo>
                  <a:pt x="5822743" y="443975"/>
                  <a:pt x="5818422" y="451561"/>
                  <a:pt x="5811989" y="455690"/>
                </a:cubicBezTo>
                <a:cubicBezTo>
                  <a:pt x="5798643" y="464331"/>
                  <a:pt x="5784048" y="471340"/>
                  <a:pt x="5769742" y="478445"/>
                </a:cubicBezTo>
                <a:cubicBezTo>
                  <a:pt x="5757452" y="484494"/>
                  <a:pt x="5744394" y="489006"/>
                  <a:pt x="5732393" y="495535"/>
                </a:cubicBezTo>
                <a:cubicBezTo>
                  <a:pt x="5722792" y="500721"/>
                  <a:pt x="5714246" y="507922"/>
                  <a:pt x="5705316" y="514451"/>
                </a:cubicBezTo>
                <a:cubicBezTo>
                  <a:pt x="5697539" y="520115"/>
                  <a:pt x="5688994" y="525012"/>
                  <a:pt x="5682465" y="531830"/>
                </a:cubicBezTo>
                <a:cubicBezTo>
                  <a:pt x="5666526" y="548344"/>
                  <a:pt x="5650491" y="564571"/>
                  <a:pt x="5630712" y="576765"/>
                </a:cubicBezTo>
                <a:cubicBezTo>
                  <a:pt x="5611221" y="588862"/>
                  <a:pt x="5592786" y="602401"/>
                  <a:pt x="5573392" y="614691"/>
                </a:cubicBezTo>
                <a:cubicBezTo>
                  <a:pt x="5554380" y="626693"/>
                  <a:pt x="5537194" y="639846"/>
                  <a:pt x="5527304" y="661162"/>
                </a:cubicBezTo>
                <a:cubicBezTo>
                  <a:pt x="5522888" y="670571"/>
                  <a:pt x="5516646" y="680845"/>
                  <a:pt x="5508293" y="686318"/>
                </a:cubicBezTo>
                <a:cubicBezTo>
                  <a:pt x="5496387" y="694095"/>
                  <a:pt x="5481313" y="696880"/>
                  <a:pt x="5468350" y="703505"/>
                </a:cubicBezTo>
                <a:cubicBezTo>
                  <a:pt x="5453084" y="711282"/>
                  <a:pt x="5435418" y="718003"/>
                  <a:pt x="5425048" y="730389"/>
                </a:cubicBezTo>
                <a:cubicBezTo>
                  <a:pt x="5415830" y="741431"/>
                  <a:pt x="5406517" y="750072"/>
                  <a:pt x="5394322" y="757081"/>
                </a:cubicBezTo>
                <a:cubicBezTo>
                  <a:pt x="5385778" y="761978"/>
                  <a:pt x="5379441" y="770907"/>
                  <a:pt x="5370608" y="774940"/>
                </a:cubicBezTo>
                <a:cubicBezTo>
                  <a:pt x="5358990" y="780317"/>
                  <a:pt x="5347276" y="784542"/>
                  <a:pt x="5337098" y="792895"/>
                </a:cubicBezTo>
                <a:cubicBezTo>
                  <a:pt x="5326536" y="801536"/>
                  <a:pt x="5314535" y="808353"/>
                  <a:pt x="5303493" y="816419"/>
                </a:cubicBezTo>
                <a:cubicBezTo>
                  <a:pt x="5297636" y="820739"/>
                  <a:pt x="5292835" y="826404"/>
                  <a:pt x="5287171" y="830917"/>
                </a:cubicBezTo>
                <a:cubicBezTo>
                  <a:pt x="5276801" y="839174"/>
                  <a:pt x="5266239" y="847239"/>
                  <a:pt x="5255581" y="855016"/>
                </a:cubicBezTo>
                <a:cubicBezTo>
                  <a:pt x="5244924" y="862794"/>
                  <a:pt x="5234746" y="871819"/>
                  <a:pt x="5223032" y="877484"/>
                </a:cubicBezTo>
                <a:cubicBezTo>
                  <a:pt x="5203062" y="887086"/>
                  <a:pt x="5181266" y="892847"/>
                  <a:pt x="5161870" y="903216"/>
                </a:cubicBezTo>
                <a:cubicBezTo>
                  <a:pt x="5142188" y="913777"/>
                  <a:pt x="5123656" y="927028"/>
                  <a:pt x="5106182" y="941046"/>
                </a:cubicBezTo>
                <a:cubicBezTo>
                  <a:pt x="5092356" y="952088"/>
                  <a:pt x="5079394" y="963034"/>
                  <a:pt x="5062014" y="968698"/>
                </a:cubicBezTo>
                <a:cubicBezTo>
                  <a:pt x="5052317" y="971867"/>
                  <a:pt x="5042140" y="978780"/>
                  <a:pt x="5036282" y="986846"/>
                </a:cubicBezTo>
                <a:cubicBezTo>
                  <a:pt x="5023608" y="1004416"/>
                  <a:pt x="5007382" y="1016802"/>
                  <a:pt x="4989043" y="1027364"/>
                </a:cubicBezTo>
                <a:cubicBezTo>
                  <a:pt x="4964559" y="1041574"/>
                  <a:pt x="4940363" y="1056072"/>
                  <a:pt x="4915783" y="1069994"/>
                </a:cubicBezTo>
                <a:cubicBezTo>
                  <a:pt x="4901286" y="1078252"/>
                  <a:pt x="4886884" y="1086989"/>
                  <a:pt x="4871520" y="1093038"/>
                </a:cubicBezTo>
                <a:cubicBezTo>
                  <a:pt x="4840124" y="1105520"/>
                  <a:pt x="4807959" y="1116177"/>
                  <a:pt x="4776274" y="1127796"/>
                </a:cubicBezTo>
                <a:cubicBezTo>
                  <a:pt x="4765904" y="1131540"/>
                  <a:pt x="4756110" y="1136917"/>
                  <a:pt x="4745548" y="1140182"/>
                </a:cubicBezTo>
                <a:cubicBezTo>
                  <a:pt x="4734122" y="1143734"/>
                  <a:pt x="4721834" y="1144790"/>
                  <a:pt x="4710408" y="1148343"/>
                </a:cubicBezTo>
                <a:cubicBezTo>
                  <a:pt x="4691396" y="1154199"/>
                  <a:pt x="4672961" y="1161689"/>
                  <a:pt x="4653950" y="1167642"/>
                </a:cubicBezTo>
                <a:cubicBezTo>
                  <a:pt x="4617272" y="1179068"/>
                  <a:pt x="4580498" y="1190014"/>
                  <a:pt x="4543725" y="1200863"/>
                </a:cubicBezTo>
                <a:cubicBezTo>
                  <a:pt x="4535852" y="1203168"/>
                  <a:pt x="4527306" y="1203456"/>
                  <a:pt x="4519530" y="1205952"/>
                </a:cubicBezTo>
                <a:cubicBezTo>
                  <a:pt x="4498886" y="1212673"/>
                  <a:pt x="4478338" y="1219970"/>
                  <a:pt x="4457887" y="1227363"/>
                </a:cubicBezTo>
                <a:cubicBezTo>
                  <a:pt x="4445502" y="1231876"/>
                  <a:pt x="4433403" y="1237445"/>
                  <a:pt x="4420922" y="1241765"/>
                </a:cubicBezTo>
                <a:cubicBezTo>
                  <a:pt x="4410936" y="1245222"/>
                  <a:pt x="4400662" y="1247910"/>
                  <a:pt x="4390292" y="1250023"/>
                </a:cubicBezTo>
                <a:cubicBezTo>
                  <a:pt x="4381363" y="1251848"/>
                  <a:pt x="4372050" y="1251655"/>
                  <a:pt x="4363216" y="1253864"/>
                </a:cubicBezTo>
                <a:cubicBezTo>
                  <a:pt x="4339308" y="1259816"/>
                  <a:pt x="4315689" y="1266538"/>
                  <a:pt x="4291973" y="1272874"/>
                </a:cubicBezTo>
                <a:cubicBezTo>
                  <a:pt x="4282468" y="1275371"/>
                  <a:pt x="4272770" y="1277196"/>
                  <a:pt x="4263552" y="1280364"/>
                </a:cubicBezTo>
                <a:cubicBezTo>
                  <a:pt x="4238876" y="1288717"/>
                  <a:pt x="4214585" y="1298222"/>
                  <a:pt x="4189813" y="1306096"/>
                </a:cubicBezTo>
                <a:cubicBezTo>
                  <a:pt x="4169266" y="1312625"/>
                  <a:pt x="4148142" y="1317329"/>
                  <a:pt x="4127306" y="1323090"/>
                </a:cubicBezTo>
                <a:cubicBezTo>
                  <a:pt x="4118473" y="1325587"/>
                  <a:pt x="4110024" y="1329140"/>
                  <a:pt x="4101192" y="1331251"/>
                </a:cubicBezTo>
                <a:cubicBezTo>
                  <a:pt x="4081412" y="1336053"/>
                  <a:pt x="4061345" y="1340085"/>
                  <a:pt x="4041470" y="1344886"/>
                </a:cubicBezTo>
                <a:cubicBezTo>
                  <a:pt x="4030139" y="1347670"/>
                  <a:pt x="4019194" y="1352663"/>
                  <a:pt x="4007672" y="1354488"/>
                </a:cubicBezTo>
                <a:cubicBezTo>
                  <a:pt x="3980308" y="1358808"/>
                  <a:pt x="3952752" y="1361880"/>
                  <a:pt x="3925195" y="1365337"/>
                </a:cubicBezTo>
                <a:cubicBezTo>
                  <a:pt x="3896776" y="1368889"/>
                  <a:pt x="3868451" y="1372634"/>
                  <a:pt x="3840029" y="1375802"/>
                </a:cubicBezTo>
                <a:cubicBezTo>
                  <a:pt x="3824475" y="1377435"/>
                  <a:pt x="3808824" y="1377723"/>
                  <a:pt x="3793270" y="1379259"/>
                </a:cubicBezTo>
                <a:cubicBezTo>
                  <a:pt x="3779636" y="1380604"/>
                  <a:pt x="3766098" y="1383100"/>
                  <a:pt x="3752464" y="1384733"/>
                </a:cubicBezTo>
                <a:cubicBezTo>
                  <a:pt x="3740654" y="1386076"/>
                  <a:pt x="3728748" y="1386844"/>
                  <a:pt x="3716938" y="1388189"/>
                </a:cubicBezTo>
                <a:cubicBezTo>
                  <a:pt x="3698024" y="1390397"/>
                  <a:pt x="3679204" y="1392894"/>
                  <a:pt x="3660386" y="1395198"/>
                </a:cubicBezTo>
                <a:cubicBezTo>
                  <a:pt x="3652513" y="1396062"/>
                  <a:pt x="3644255" y="1398462"/>
                  <a:pt x="3636862" y="1397023"/>
                </a:cubicBezTo>
                <a:cubicBezTo>
                  <a:pt x="3618235" y="1393373"/>
                  <a:pt x="3599896" y="1394430"/>
                  <a:pt x="3581365" y="1396926"/>
                </a:cubicBezTo>
                <a:cubicBezTo>
                  <a:pt x="3575028" y="1397791"/>
                  <a:pt x="3568211" y="1397598"/>
                  <a:pt x="3562066" y="1395966"/>
                </a:cubicBezTo>
                <a:cubicBezTo>
                  <a:pt x="3549488" y="1392701"/>
                  <a:pt x="3537294" y="1388092"/>
                  <a:pt x="3524908" y="1384060"/>
                </a:cubicBezTo>
                <a:cubicBezTo>
                  <a:pt x="3523563" y="1383580"/>
                  <a:pt x="3521931" y="1383484"/>
                  <a:pt x="3520492" y="1383196"/>
                </a:cubicBezTo>
                <a:cubicBezTo>
                  <a:pt x="3512330" y="1381563"/>
                  <a:pt x="3504266" y="1379931"/>
                  <a:pt x="3496103" y="1378491"/>
                </a:cubicBezTo>
                <a:cubicBezTo>
                  <a:pt x="3491687" y="1377723"/>
                  <a:pt x="3487174" y="1377627"/>
                  <a:pt x="3482757" y="1376955"/>
                </a:cubicBezTo>
                <a:cubicBezTo>
                  <a:pt x="3465667" y="1374266"/>
                  <a:pt x="3446848" y="1378779"/>
                  <a:pt x="3432061" y="1367162"/>
                </a:cubicBezTo>
                <a:cubicBezTo>
                  <a:pt x="3422460" y="1359672"/>
                  <a:pt x="3413146" y="1361401"/>
                  <a:pt x="3402873" y="1362553"/>
                </a:cubicBezTo>
                <a:cubicBezTo>
                  <a:pt x="3395096" y="1363417"/>
                  <a:pt x="3387126" y="1363128"/>
                  <a:pt x="3379253" y="1363225"/>
                </a:cubicBezTo>
                <a:cubicBezTo>
                  <a:pt x="3365427" y="1363512"/>
                  <a:pt x="3351601" y="1363609"/>
                  <a:pt x="3337774" y="1364089"/>
                </a:cubicBezTo>
                <a:cubicBezTo>
                  <a:pt x="3333357" y="1364281"/>
                  <a:pt x="3328846" y="1366682"/>
                  <a:pt x="3324524" y="1366298"/>
                </a:cubicBezTo>
                <a:cubicBezTo>
                  <a:pt x="3304553" y="1364473"/>
                  <a:pt x="3284582" y="1361592"/>
                  <a:pt x="3264610" y="1359960"/>
                </a:cubicBezTo>
                <a:cubicBezTo>
                  <a:pt x="3253281" y="1359001"/>
                  <a:pt x="3241663" y="1360824"/>
                  <a:pt x="3230429" y="1359480"/>
                </a:cubicBezTo>
                <a:cubicBezTo>
                  <a:pt x="3217468" y="1357944"/>
                  <a:pt x="3204794" y="1354008"/>
                  <a:pt x="3191927" y="1351607"/>
                </a:cubicBezTo>
                <a:cubicBezTo>
                  <a:pt x="3188375" y="1350935"/>
                  <a:pt x="3184438" y="1351799"/>
                  <a:pt x="3180694" y="1351991"/>
                </a:cubicBezTo>
                <a:cubicBezTo>
                  <a:pt x="3176469" y="1352183"/>
                  <a:pt x="3172340" y="1352567"/>
                  <a:pt x="3168116" y="1352663"/>
                </a:cubicBezTo>
                <a:cubicBezTo>
                  <a:pt x="3155249" y="1352856"/>
                  <a:pt x="3142384" y="1352567"/>
                  <a:pt x="3129517" y="1353240"/>
                </a:cubicBezTo>
                <a:cubicBezTo>
                  <a:pt x="3121644" y="1353624"/>
                  <a:pt x="3113388" y="1357560"/>
                  <a:pt x="3106089" y="1356120"/>
                </a:cubicBezTo>
                <a:cubicBezTo>
                  <a:pt x="3091208" y="1353335"/>
                  <a:pt x="3076325" y="1359576"/>
                  <a:pt x="3061444" y="1354392"/>
                </a:cubicBezTo>
                <a:cubicBezTo>
                  <a:pt x="3056834" y="1352856"/>
                  <a:pt x="3050497" y="1356696"/>
                  <a:pt x="3044928" y="1356888"/>
                </a:cubicBezTo>
                <a:cubicBezTo>
                  <a:pt x="3031006" y="1357368"/>
                  <a:pt x="3017084" y="1357272"/>
                  <a:pt x="3003162" y="1357176"/>
                </a:cubicBezTo>
                <a:cubicBezTo>
                  <a:pt x="2990680" y="1357080"/>
                  <a:pt x="2977717" y="1358424"/>
                  <a:pt x="2965716" y="1355736"/>
                </a:cubicBezTo>
                <a:cubicBezTo>
                  <a:pt x="2953137" y="1352856"/>
                  <a:pt x="2941808" y="1353240"/>
                  <a:pt x="2929614" y="1356504"/>
                </a:cubicBezTo>
                <a:cubicBezTo>
                  <a:pt x="2921260" y="1358712"/>
                  <a:pt x="2912427" y="1359001"/>
                  <a:pt x="2903786" y="1359672"/>
                </a:cubicBezTo>
                <a:cubicBezTo>
                  <a:pt x="2894473" y="1360440"/>
                  <a:pt x="2884199" y="1358424"/>
                  <a:pt x="2875750" y="1361592"/>
                </a:cubicBezTo>
                <a:cubicBezTo>
                  <a:pt x="2850593" y="1371002"/>
                  <a:pt x="2824765" y="1373018"/>
                  <a:pt x="2798458" y="1373018"/>
                </a:cubicBezTo>
                <a:cubicBezTo>
                  <a:pt x="2793656" y="1373018"/>
                  <a:pt x="2788759" y="1371675"/>
                  <a:pt x="2784152" y="1370234"/>
                </a:cubicBezTo>
                <a:cubicBezTo>
                  <a:pt x="2757266" y="1361592"/>
                  <a:pt x="2730286" y="1362360"/>
                  <a:pt x="2702922" y="1367641"/>
                </a:cubicBezTo>
                <a:cubicBezTo>
                  <a:pt x="2697257" y="1368794"/>
                  <a:pt x="2690921" y="1368986"/>
                  <a:pt x="2685256" y="1367834"/>
                </a:cubicBezTo>
                <a:cubicBezTo>
                  <a:pt x="2669317" y="1364473"/>
                  <a:pt x="2653858" y="1358904"/>
                  <a:pt x="2637824" y="1356504"/>
                </a:cubicBezTo>
                <a:cubicBezTo>
                  <a:pt x="2611324" y="1352567"/>
                  <a:pt x="2588377" y="1365817"/>
                  <a:pt x="2564661" y="1374459"/>
                </a:cubicBezTo>
                <a:cubicBezTo>
                  <a:pt x="2542097" y="1382620"/>
                  <a:pt x="2522894" y="1401055"/>
                  <a:pt x="2496201" y="1396926"/>
                </a:cubicBezTo>
                <a:cubicBezTo>
                  <a:pt x="2493514" y="1396542"/>
                  <a:pt x="2490537" y="1399134"/>
                  <a:pt x="2487560" y="1399807"/>
                </a:cubicBezTo>
                <a:cubicBezTo>
                  <a:pt x="2479399" y="1401631"/>
                  <a:pt x="2471238" y="1403839"/>
                  <a:pt x="2462980" y="1404704"/>
                </a:cubicBezTo>
                <a:cubicBezTo>
                  <a:pt x="2452899" y="1405856"/>
                  <a:pt x="2442625" y="1405472"/>
                  <a:pt x="2432544" y="1406432"/>
                </a:cubicBezTo>
                <a:cubicBezTo>
                  <a:pt x="2419581" y="1407584"/>
                  <a:pt x="2406812" y="1410656"/>
                  <a:pt x="2393945" y="1410656"/>
                </a:cubicBezTo>
                <a:cubicBezTo>
                  <a:pt x="2383575" y="1410656"/>
                  <a:pt x="2373302" y="1407104"/>
                  <a:pt x="2363029" y="1405375"/>
                </a:cubicBezTo>
                <a:cubicBezTo>
                  <a:pt x="2348530" y="1402975"/>
                  <a:pt x="2332591" y="1403647"/>
                  <a:pt x="2319821" y="1397502"/>
                </a:cubicBezTo>
                <a:cubicBezTo>
                  <a:pt x="2306188" y="1390973"/>
                  <a:pt x="2293225" y="1387997"/>
                  <a:pt x="2279111" y="1390013"/>
                </a:cubicBezTo>
                <a:cubicBezTo>
                  <a:pt x="2274406" y="1390685"/>
                  <a:pt x="2268357" y="1394718"/>
                  <a:pt x="2266245" y="1398846"/>
                </a:cubicBezTo>
                <a:cubicBezTo>
                  <a:pt x="2261540" y="1408064"/>
                  <a:pt x="2255108" y="1409697"/>
                  <a:pt x="2246370" y="1406527"/>
                </a:cubicBezTo>
                <a:cubicBezTo>
                  <a:pt x="2238785" y="1403839"/>
                  <a:pt x="2229471" y="1402495"/>
                  <a:pt x="2224287" y="1397310"/>
                </a:cubicBezTo>
                <a:cubicBezTo>
                  <a:pt x="2209596" y="1382620"/>
                  <a:pt x="2190873" y="1382140"/>
                  <a:pt x="2172630" y="1378204"/>
                </a:cubicBezTo>
                <a:cubicBezTo>
                  <a:pt x="2161494" y="1375802"/>
                  <a:pt x="2151123" y="1375707"/>
                  <a:pt x="2139985" y="1377339"/>
                </a:cubicBezTo>
                <a:cubicBezTo>
                  <a:pt x="2115790" y="1380988"/>
                  <a:pt x="2092266" y="1375802"/>
                  <a:pt x="2069030" y="1369178"/>
                </a:cubicBezTo>
                <a:cubicBezTo>
                  <a:pt x="2053667" y="1364761"/>
                  <a:pt x="2037921" y="1362073"/>
                  <a:pt x="2022655" y="1357560"/>
                </a:cubicBezTo>
                <a:cubicBezTo>
                  <a:pt x="2011229" y="1354104"/>
                  <a:pt x="1999804" y="1349975"/>
                  <a:pt x="1989339" y="1344406"/>
                </a:cubicBezTo>
                <a:cubicBezTo>
                  <a:pt x="1974167" y="1336244"/>
                  <a:pt x="1960918" y="1323954"/>
                  <a:pt x="1941618" y="1327219"/>
                </a:cubicBezTo>
                <a:cubicBezTo>
                  <a:pt x="1924623" y="1330099"/>
                  <a:pt x="1909262" y="1324051"/>
                  <a:pt x="1893707" y="1318290"/>
                </a:cubicBezTo>
                <a:cubicBezTo>
                  <a:pt x="1882281" y="1314065"/>
                  <a:pt x="1870857" y="1309744"/>
                  <a:pt x="1859045" y="1307056"/>
                </a:cubicBezTo>
                <a:cubicBezTo>
                  <a:pt x="1845027" y="1303887"/>
                  <a:pt x="1829184" y="1305232"/>
                  <a:pt x="1816702" y="1299374"/>
                </a:cubicBezTo>
                <a:cubicBezTo>
                  <a:pt x="1803644" y="1293229"/>
                  <a:pt x="1792795" y="1297358"/>
                  <a:pt x="1781177" y="1299087"/>
                </a:cubicBezTo>
                <a:cubicBezTo>
                  <a:pt x="1762646" y="1301775"/>
                  <a:pt x="1744210" y="1306768"/>
                  <a:pt x="1725488" y="1300431"/>
                </a:cubicBezTo>
                <a:cubicBezTo>
                  <a:pt x="1702733" y="1292750"/>
                  <a:pt x="1680169" y="1284493"/>
                  <a:pt x="1657318" y="1277196"/>
                </a:cubicBezTo>
                <a:cubicBezTo>
                  <a:pt x="1648483" y="1274410"/>
                  <a:pt x="1638980" y="1273258"/>
                  <a:pt x="1629761" y="1272010"/>
                </a:cubicBezTo>
                <a:cubicBezTo>
                  <a:pt x="1621025" y="1270954"/>
                  <a:pt x="1610559" y="1273642"/>
                  <a:pt x="1603837" y="1269610"/>
                </a:cubicBezTo>
                <a:cubicBezTo>
                  <a:pt x="1586554" y="1259241"/>
                  <a:pt x="1568792" y="1254152"/>
                  <a:pt x="1548820" y="1254152"/>
                </a:cubicBezTo>
                <a:cubicBezTo>
                  <a:pt x="1541330" y="1254152"/>
                  <a:pt x="1534033" y="1249831"/>
                  <a:pt x="1526449" y="1249062"/>
                </a:cubicBezTo>
                <a:cubicBezTo>
                  <a:pt x="1516078" y="1248103"/>
                  <a:pt x="1504172" y="1245510"/>
                  <a:pt x="1495147" y="1249159"/>
                </a:cubicBezTo>
                <a:cubicBezTo>
                  <a:pt x="1473928" y="1257800"/>
                  <a:pt x="1456742" y="1250599"/>
                  <a:pt x="1438211" y="1242054"/>
                </a:cubicBezTo>
                <a:cubicBezTo>
                  <a:pt x="1419967" y="1233604"/>
                  <a:pt x="1400764" y="1226884"/>
                  <a:pt x="1381370" y="1221314"/>
                </a:cubicBezTo>
                <a:cubicBezTo>
                  <a:pt x="1374073" y="1219298"/>
                  <a:pt x="1365336" y="1222659"/>
                  <a:pt x="1357270" y="1223330"/>
                </a:cubicBezTo>
                <a:cubicBezTo>
                  <a:pt x="1354389" y="1223523"/>
                  <a:pt x="1351220" y="1223811"/>
                  <a:pt x="1348629" y="1222851"/>
                </a:cubicBezTo>
                <a:cubicBezTo>
                  <a:pt x="1323569" y="1213633"/>
                  <a:pt x="1298124" y="1206624"/>
                  <a:pt x="1270953" y="1211424"/>
                </a:cubicBezTo>
                <a:cubicBezTo>
                  <a:pt x="1268457" y="1211905"/>
                  <a:pt x="1265672" y="1210849"/>
                  <a:pt x="1263175" y="1210177"/>
                </a:cubicBezTo>
                <a:cubicBezTo>
                  <a:pt x="1250981" y="1206720"/>
                  <a:pt x="1239075" y="1201247"/>
                  <a:pt x="1226690" y="1199999"/>
                </a:cubicBezTo>
                <a:cubicBezTo>
                  <a:pt x="1196157" y="1196927"/>
                  <a:pt x="1165433" y="1195678"/>
                  <a:pt x="1134706" y="1193662"/>
                </a:cubicBezTo>
                <a:cubicBezTo>
                  <a:pt x="1132786" y="1193566"/>
                  <a:pt x="1130770" y="1193566"/>
                  <a:pt x="1129042" y="1192894"/>
                </a:cubicBezTo>
                <a:cubicBezTo>
                  <a:pt x="1117712" y="1188765"/>
                  <a:pt x="1107823" y="1190110"/>
                  <a:pt x="1098220" y="1197982"/>
                </a:cubicBezTo>
                <a:cubicBezTo>
                  <a:pt x="1093996" y="1201439"/>
                  <a:pt x="1088235" y="1203263"/>
                  <a:pt x="1082955" y="1205184"/>
                </a:cubicBezTo>
                <a:cubicBezTo>
                  <a:pt x="1075177" y="1208065"/>
                  <a:pt x="1067208" y="1210849"/>
                  <a:pt x="1059143" y="1212673"/>
                </a:cubicBezTo>
                <a:cubicBezTo>
                  <a:pt x="1051173" y="1214401"/>
                  <a:pt x="1042628" y="1216801"/>
                  <a:pt x="1034947" y="1215458"/>
                </a:cubicBezTo>
                <a:cubicBezTo>
                  <a:pt x="1021121" y="1213057"/>
                  <a:pt x="1007966" y="1207681"/>
                  <a:pt x="994332" y="1204127"/>
                </a:cubicBezTo>
                <a:cubicBezTo>
                  <a:pt x="989628" y="1202879"/>
                  <a:pt x="984442" y="1203072"/>
                  <a:pt x="979546" y="1202975"/>
                </a:cubicBezTo>
                <a:cubicBezTo>
                  <a:pt x="968312" y="1202688"/>
                  <a:pt x="956790" y="1205472"/>
                  <a:pt x="946613" y="1197503"/>
                </a:cubicBezTo>
                <a:cubicBezTo>
                  <a:pt x="937204" y="1190014"/>
                  <a:pt x="927697" y="1192221"/>
                  <a:pt x="917808" y="1197887"/>
                </a:cubicBezTo>
                <a:cubicBezTo>
                  <a:pt x="910703" y="1201920"/>
                  <a:pt x="902639" y="1205088"/>
                  <a:pt x="894669" y="1206624"/>
                </a:cubicBezTo>
                <a:cubicBezTo>
                  <a:pt x="883723" y="1208736"/>
                  <a:pt x="872873" y="1209601"/>
                  <a:pt x="861063" y="1208352"/>
                </a:cubicBezTo>
                <a:cubicBezTo>
                  <a:pt x="852710" y="1207488"/>
                  <a:pt x="845892" y="1207104"/>
                  <a:pt x="839363" y="1202015"/>
                </a:cubicBezTo>
                <a:cubicBezTo>
                  <a:pt x="838308" y="1201247"/>
                  <a:pt x="836388" y="1201055"/>
                  <a:pt x="834947" y="1201152"/>
                </a:cubicBezTo>
                <a:cubicBezTo>
                  <a:pt x="816032" y="1202784"/>
                  <a:pt x="797309" y="1201920"/>
                  <a:pt x="778202" y="1200767"/>
                </a:cubicBezTo>
                <a:cubicBezTo>
                  <a:pt x="753911" y="1199231"/>
                  <a:pt x="728370" y="1203743"/>
                  <a:pt x="707343" y="1219874"/>
                </a:cubicBezTo>
                <a:cubicBezTo>
                  <a:pt x="704271" y="1222275"/>
                  <a:pt x="699662" y="1223330"/>
                  <a:pt x="695629" y="1223907"/>
                </a:cubicBezTo>
                <a:cubicBezTo>
                  <a:pt x="676618" y="1226403"/>
                  <a:pt x="657511" y="1228132"/>
                  <a:pt x="638500" y="1230916"/>
                </a:cubicBezTo>
                <a:cubicBezTo>
                  <a:pt x="628130" y="1232452"/>
                  <a:pt x="617280" y="1233797"/>
                  <a:pt x="607872" y="1238021"/>
                </a:cubicBezTo>
                <a:cubicBezTo>
                  <a:pt x="598655" y="1242149"/>
                  <a:pt x="591260" y="1247046"/>
                  <a:pt x="585788" y="1238405"/>
                </a:cubicBezTo>
                <a:cubicBezTo>
                  <a:pt x="575995" y="1243014"/>
                  <a:pt x="567448" y="1246855"/>
                  <a:pt x="559097" y="1250983"/>
                </a:cubicBezTo>
                <a:cubicBezTo>
                  <a:pt x="556023" y="1252519"/>
                  <a:pt x="553431" y="1255016"/>
                  <a:pt x="550358" y="1256456"/>
                </a:cubicBezTo>
                <a:cubicBezTo>
                  <a:pt x="547093" y="1257993"/>
                  <a:pt x="543445" y="1258952"/>
                  <a:pt x="539893" y="1259720"/>
                </a:cubicBezTo>
                <a:cubicBezTo>
                  <a:pt x="524050" y="1263177"/>
                  <a:pt x="508207" y="1266345"/>
                  <a:pt x="492462" y="1270090"/>
                </a:cubicBezTo>
                <a:cubicBezTo>
                  <a:pt x="489388" y="1270858"/>
                  <a:pt x="486796" y="1273931"/>
                  <a:pt x="484011" y="1275947"/>
                </a:cubicBezTo>
                <a:cubicBezTo>
                  <a:pt x="482187" y="1277291"/>
                  <a:pt x="480363" y="1279307"/>
                  <a:pt x="478346" y="1279596"/>
                </a:cubicBezTo>
                <a:cubicBezTo>
                  <a:pt x="462984" y="1281900"/>
                  <a:pt x="447718" y="1284589"/>
                  <a:pt x="432260" y="1285741"/>
                </a:cubicBezTo>
                <a:cubicBezTo>
                  <a:pt x="419298" y="1286700"/>
                  <a:pt x="406815" y="1286413"/>
                  <a:pt x="403455" y="1303119"/>
                </a:cubicBezTo>
                <a:cubicBezTo>
                  <a:pt x="402879" y="1306000"/>
                  <a:pt x="398750" y="1309073"/>
                  <a:pt x="395583" y="1310512"/>
                </a:cubicBezTo>
                <a:cubicBezTo>
                  <a:pt x="386557" y="1314641"/>
                  <a:pt x="376954" y="1317425"/>
                  <a:pt x="368025" y="1321650"/>
                </a:cubicBezTo>
                <a:cubicBezTo>
                  <a:pt x="338741" y="1335764"/>
                  <a:pt x="308113" y="1344694"/>
                  <a:pt x="275371" y="1343062"/>
                </a:cubicBezTo>
                <a:cubicBezTo>
                  <a:pt x="265194" y="1342582"/>
                  <a:pt x="255304" y="1337396"/>
                  <a:pt x="248871" y="1335476"/>
                </a:cubicBezTo>
                <a:cubicBezTo>
                  <a:pt x="230341" y="1343062"/>
                  <a:pt x="214786" y="1350359"/>
                  <a:pt x="198559" y="1355831"/>
                </a:cubicBezTo>
                <a:cubicBezTo>
                  <a:pt x="184253" y="1360728"/>
                  <a:pt x="169274" y="1363801"/>
                  <a:pt x="154583" y="1367353"/>
                </a:cubicBezTo>
                <a:cubicBezTo>
                  <a:pt x="149206" y="1368698"/>
                  <a:pt x="143734" y="1369466"/>
                  <a:pt x="138261" y="1370138"/>
                </a:cubicBezTo>
                <a:cubicBezTo>
                  <a:pt x="121171" y="1372250"/>
                  <a:pt x="103312" y="1367162"/>
                  <a:pt x="86606" y="1375227"/>
                </a:cubicBezTo>
                <a:cubicBezTo>
                  <a:pt x="77868" y="1379452"/>
                  <a:pt x="69226" y="1384540"/>
                  <a:pt x="60009" y="1386749"/>
                </a:cubicBezTo>
                <a:cubicBezTo>
                  <a:pt x="50120" y="1389149"/>
                  <a:pt x="40446" y="1392894"/>
                  <a:pt x="30568" y="1395570"/>
                </a:cubicBezTo>
                <a:lnTo>
                  <a:pt x="0" y="1397975"/>
                </a:lnTo>
                <a:lnTo>
                  <a:pt x="0" y="1041395"/>
                </a:lnTo>
                <a:lnTo>
                  <a:pt x="17282" y="1043014"/>
                </a:lnTo>
                <a:cubicBezTo>
                  <a:pt x="26692" y="1044358"/>
                  <a:pt x="35813" y="1048967"/>
                  <a:pt x="45030" y="1049159"/>
                </a:cubicBezTo>
                <a:cubicBezTo>
                  <a:pt x="59529" y="1049448"/>
                  <a:pt x="72395" y="1051271"/>
                  <a:pt x="85356" y="1059145"/>
                </a:cubicBezTo>
                <a:cubicBezTo>
                  <a:pt x="104944" y="1070955"/>
                  <a:pt x="121074" y="1065962"/>
                  <a:pt x="133077" y="1047815"/>
                </a:cubicBezTo>
                <a:cubicBezTo>
                  <a:pt x="134325" y="1045991"/>
                  <a:pt x="135957" y="1043590"/>
                  <a:pt x="137877" y="1043110"/>
                </a:cubicBezTo>
                <a:cubicBezTo>
                  <a:pt x="154872" y="1038885"/>
                  <a:pt x="172347" y="1030820"/>
                  <a:pt x="189053" y="1031877"/>
                </a:cubicBezTo>
                <a:cubicBezTo>
                  <a:pt x="218530" y="1033797"/>
                  <a:pt x="246278" y="1031493"/>
                  <a:pt x="273066" y="1019010"/>
                </a:cubicBezTo>
                <a:cubicBezTo>
                  <a:pt x="274698" y="1018242"/>
                  <a:pt x="277195" y="1017474"/>
                  <a:pt x="278539" y="1018146"/>
                </a:cubicBezTo>
                <a:cubicBezTo>
                  <a:pt x="294670" y="1026500"/>
                  <a:pt x="312336" y="1033125"/>
                  <a:pt x="326355" y="1044358"/>
                </a:cubicBezTo>
                <a:cubicBezTo>
                  <a:pt x="339701" y="1055016"/>
                  <a:pt x="355832" y="1055112"/>
                  <a:pt x="364761" y="1040710"/>
                </a:cubicBezTo>
                <a:cubicBezTo>
                  <a:pt x="369177" y="1033604"/>
                  <a:pt x="375322" y="1025348"/>
                  <a:pt x="382619" y="1022562"/>
                </a:cubicBezTo>
                <a:cubicBezTo>
                  <a:pt x="399134" y="1016226"/>
                  <a:pt x="416802" y="1012961"/>
                  <a:pt x="433988" y="1008256"/>
                </a:cubicBezTo>
                <a:cubicBezTo>
                  <a:pt x="455208" y="1002495"/>
                  <a:pt x="476139" y="1002495"/>
                  <a:pt x="497262" y="1009697"/>
                </a:cubicBezTo>
                <a:cubicBezTo>
                  <a:pt x="512145" y="1014785"/>
                  <a:pt x="527315" y="1014785"/>
                  <a:pt x="542101" y="1007872"/>
                </a:cubicBezTo>
                <a:cubicBezTo>
                  <a:pt x="550070" y="1004128"/>
                  <a:pt x="558232" y="1000288"/>
                  <a:pt x="566681" y="998175"/>
                </a:cubicBezTo>
                <a:cubicBezTo>
                  <a:pt x="572154" y="996830"/>
                  <a:pt x="578490" y="998079"/>
                  <a:pt x="584251" y="999136"/>
                </a:cubicBezTo>
                <a:cubicBezTo>
                  <a:pt x="595389" y="1001248"/>
                  <a:pt x="606911" y="1007681"/>
                  <a:pt x="617280" y="1006049"/>
                </a:cubicBezTo>
                <a:cubicBezTo>
                  <a:pt x="653095" y="1000288"/>
                  <a:pt x="686892" y="1013826"/>
                  <a:pt x="721842" y="1014210"/>
                </a:cubicBezTo>
                <a:cubicBezTo>
                  <a:pt x="737684" y="1014401"/>
                  <a:pt x="753335" y="1017474"/>
                  <a:pt x="764472" y="1001440"/>
                </a:cubicBezTo>
                <a:cubicBezTo>
                  <a:pt x="765912" y="999327"/>
                  <a:pt x="772922" y="1000479"/>
                  <a:pt x="777242" y="1001152"/>
                </a:cubicBezTo>
                <a:cubicBezTo>
                  <a:pt x="786844" y="1002592"/>
                  <a:pt x="796350" y="1006240"/>
                  <a:pt x="805854" y="1006145"/>
                </a:cubicBezTo>
                <a:cubicBezTo>
                  <a:pt x="825538" y="1006049"/>
                  <a:pt x="845317" y="1004513"/>
                  <a:pt x="864904" y="1002784"/>
                </a:cubicBezTo>
                <a:cubicBezTo>
                  <a:pt x="872297" y="1002111"/>
                  <a:pt x="879402" y="999520"/>
                  <a:pt x="886700" y="997695"/>
                </a:cubicBezTo>
                <a:cubicBezTo>
                  <a:pt x="890732" y="996639"/>
                  <a:pt x="895053" y="993855"/>
                  <a:pt x="898797" y="994430"/>
                </a:cubicBezTo>
                <a:cubicBezTo>
                  <a:pt x="920497" y="997791"/>
                  <a:pt x="940372" y="989534"/>
                  <a:pt x="960919" y="985405"/>
                </a:cubicBezTo>
                <a:cubicBezTo>
                  <a:pt x="970425" y="983485"/>
                  <a:pt x="979354" y="978876"/>
                  <a:pt x="988571" y="975708"/>
                </a:cubicBezTo>
                <a:cubicBezTo>
                  <a:pt x="990972" y="974843"/>
                  <a:pt x="993660" y="974075"/>
                  <a:pt x="996061" y="974268"/>
                </a:cubicBezTo>
                <a:cubicBezTo>
                  <a:pt x="1009791" y="975420"/>
                  <a:pt x="1023425" y="977052"/>
                  <a:pt x="1037059" y="978300"/>
                </a:cubicBezTo>
                <a:cubicBezTo>
                  <a:pt x="1049445" y="979452"/>
                  <a:pt x="1061927" y="979836"/>
                  <a:pt x="1067784" y="993950"/>
                </a:cubicBezTo>
                <a:cubicBezTo>
                  <a:pt x="1068649" y="996159"/>
                  <a:pt x="1071528" y="997791"/>
                  <a:pt x="1073737" y="999231"/>
                </a:cubicBezTo>
                <a:cubicBezTo>
                  <a:pt x="1107823" y="1021411"/>
                  <a:pt x="1126065" y="1020835"/>
                  <a:pt x="1159383" y="997407"/>
                </a:cubicBezTo>
                <a:cubicBezTo>
                  <a:pt x="1162839" y="995007"/>
                  <a:pt x="1170232" y="993278"/>
                  <a:pt x="1172536" y="995198"/>
                </a:cubicBezTo>
                <a:cubicBezTo>
                  <a:pt x="1192124" y="1011137"/>
                  <a:pt x="1213535" y="1009409"/>
                  <a:pt x="1236099" y="1004416"/>
                </a:cubicBezTo>
                <a:cubicBezTo>
                  <a:pt x="1241956" y="1003072"/>
                  <a:pt x="1250213" y="1003072"/>
                  <a:pt x="1254630" y="1006240"/>
                </a:cubicBezTo>
                <a:cubicBezTo>
                  <a:pt x="1275657" y="1020930"/>
                  <a:pt x="1298221" y="1018819"/>
                  <a:pt x="1321072" y="1014498"/>
                </a:cubicBezTo>
                <a:cubicBezTo>
                  <a:pt x="1324624" y="1013826"/>
                  <a:pt x="1328946" y="1010177"/>
                  <a:pt x="1330481" y="1006817"/>
                </a:cubicBezTo>
                <a:cubicBezTo>
                  <a:pt x="1335955" y="994911"/>
                  <a:pt x="1346229" y="990878"/>
                  <a:pt x="1357558" y="987517"/>
                </a:cubicBezTo>
                <a:cubicBezTo>
                  <a:pt x="1375417" y="982044"/>
                  <a:pt x="1392987" y="975611"/>
                  <a:pt x="1410942" y="970427"/>
                </a:cubicBezTo>
                <a:cubicBezTo>
                  <a:pt x="1415360" y="969179"/>
                  <a:pt x="1420832" y="969947"/>
                  <a:pt x="1425441" y="971387"/>
                </a:cubicBezTo>
                <a:cubicBezTo>
                  <a:pt x="1441187" y="976284"/>
                  <a:pt x="1451173" y="988574"/>
                  <a:pt x="1462118" y="999904"/>
                </a:cubicBezTo>
                <a:cubicBezTo>
                  <a:pt x="1466919" y="1004897"/>
                  <a:pt x="1473544" y="1008449"/>
                  <a:pt x="1479978" y="1011329"/>
                </a:cubicBezTo>
                <a:cubicBezTo>
                  <a:pt x="1496684" y="1018723"/>
                  <a:pt x="1513775" y="1025348"/>
                  <a:pt x="1530674" y="1032356"/>
                </a:cubicBezTo>
                <a:cubicBezTo>
                  <a:pt x="1532306" y="1033029"/>
                  <a:pt x="1533649" y="1034757"/>
                  <a:pt x="1534898" y="1036197"/>
                </a:cubicBezTo>
                <a:cubicBezTo>
                  <a:pt x="1547380" y="1051368"/>
                  <a:pt x="1559765" y="1066634"/>
                  <a:pt x="1572344" y="1081804"/>
                </a:cubicBezTo>
                <a:cubicBezTo>
                  <a:pt x="1574744" y="1084684"/>
                  <a:pt x="1578201" y="1086797"/>
                  <a:pt x="1580793" y="1089581"/>
                </a:cubicBezTo>
                <a:cubicBezTo>
                  <a:pt x="1584442" y="1093422"/>
                  <a:pt x="1589051" y="1097071"/>
                  <a:pt x="1590971" y="1101680"/>
                </a:cubicBezTo>
                <a:cubicBezTo>
                  <a:pt x="1596923" y="1116177"/>
                  <a:pt x="1608350" y="1122419"/>
                  <a:pt x="1622751" y="1125108"/>
                </a:cubicBezTo>
                <a:cubicBezTo>
                  <a:pt x="1635906" y="1127603"/>
                  <a:pt x="1649060" y="1129716"/>
                  <a:pt x="1662118" y="1132596"/>
                </a:cubicBezTo>
                <a:cubicBezTo>
                  <a:pt x="1678056" y="1136053"/>
                  <a:pt x="1693899" y="1139798"/>
                  <a:pt x="1709646" y="1144022"/>
                </a:cubicBezTo>
                <a:cubicBezTo>
                  <a:pt x="1716462" y="1145847"/>
                  <a:pt x="1723664" y="1147959"/>
                  <a:pt x="1729521" y="1151704"/>
                </a:cubicBezTo>
                <a:cubicBezTo>
                  <a:pt x="1745939" y="1162073"/>
                  <a:pt x="1763510" y="1169082"/>
                  <a:pt x="1782809" y="1166298"/>
                </a:cubicBezTo>
                <a:cubicBezTo>
                  <a:pt x="1798267" y="1164089"/>
                  <a:pt x="1811229" y="1169754"/>
                  <a:pt x="1820831" y="1178588"/>
                </a:cubicBezTo>
                <a:cubicBezTo>
                  <a:pt x="1838306" y="1194623"/>
                  <a:pt x="1857028" y="1190973"/>
                  <a:pt x="1875656" y="1185789"/>
                </a:cubicBezTo>
                <a:cubicBezTo>
                  <a:pt x="1885257" y="1183101"/>
                  <a:pt x="1893130" y="1183485"/>
                  <a:pt x="1902252" y="1186076"/>
                </a:cubicBezTo>
                <a:cubicBezTo>
                  <a:pt x="1923375" y="1192126"/>
                  <a:pt x="1937490" y="1208544"/>
                  <a:pt x="1951123" y="1222946"/>
                </a:cubicBezTo>
                <a:cubicBezTo>
                  <a:pt x="1962742" y="1235236"/>
                  <a:pt x="1975800" y="1242149"/>
                  <a:pt x="1990106" y="1247335"/>
                </a:cubicBezTo>
                <a:cubicBezTo>
                  <a:pt x="2008157" y="1253959"/>
                  <a:pt x="2022463" y="1251464"/>
                  <a:pt x="2031105" y="1235525"/>
                </a:cubicBezTo>
                <a:cubicBezTo>
                  <a:pt x="2033505" y="1231012"/>
                  <a:pt x="2037729" y="1225730"/>
                  <a:pt x="2042242" y="1224387"/>
                </a:cubicBezTo>
                <a:cubicBezTo>
                  <a:pt x="2064037" y="1217666"/>
                  <a:pt x="2086121" y="1207872"/>
                  <a:pt x="2109453" y="1213826"/>
                </a:cubicBezTo>
                <a:cubicBezTo>
                  <a:pt x="2141714" y="1221987"/>
                  <a:pt x="2173207" y="1221507"/>
                  <a:pt x="2205468" y="1213442"/>
                </a:cubicBezTo>
                <a:cubicBezTo>
                  <a:pt x="2257796" y="1200383"/>
                  <a:pt x="2310124" y="1186557"/>
                  <a:pt x="2365142" y="1189437"/>
                </a:cubicBezTo>
                <a:cubicBezTo>
                  <a:pt x="2374262" y="1189917"/>
                  <a:pt x="2385112" y="1184060"/>
                  <a:pt x="2392985" y="1178299"/>
                </a:cubicBezTo>
                <a:cubicBezTo>
                  <a:pt x="2408060" y="1167354"/>
                  <a:pt x="2407387" y="1166489"/>
                  <a:pt x="2424286" y="1175515"/>
                </a:cubicBezTo>
                <a:cubicBezTo>
                  <a:pt x="2428319" y="1177724"/>
                  <a:pt x="2433312" y="1179068"/>
                  <a:pt x="2436289" y="1182333"/>
                </a:cubicBezTo>
                <a:cubicBezTo>
                  <a:pt x="2451458" y="1198943"/>
                  <a:pt x="2470182" y="1194910"/>
                  <a:pt x="2488808" y="1192510"/>
                </a:cubicBezTo>
                <a:cubicBezTo>
                  <a:pt x="2492073" y="1192030"/>
                  <a:pt x="2496009" y="1191358"/>
                  <a:pt x="2498795" y="1192702"/>
                </a:cubicBezTo>
                <a:cubicBezTo>
                  <a:pt x="2511372" y="1198750"/>
                  <a:pt x="2522030" y="1196639"/>
                  <a:pt x="2532976" y="1188381"/>
                </a:cubicBezTo>
                <a:cubicBezTo>
                  <a:pt x="2542481" y="1181276"/>
                  <a:pt x="2553427" y="1177052"/>
                  <a:pt x="2564661" y="1185885"/>
                </a:cubicBezTo>
                <a:cubicBezTo>
                  <a:pt x="2589625" y="1205472"/>
                  <a:pt x="2616316" y="1206432"/>
                  <a:pt x="2644545" y="1194046"/>
                </a:cubicBezTo>
                <a:cubicBezTo>
                  <a:pt x="2664708" y="1185213"/>
                  <a:pt x="2684583" y="1183196"/>
                  <a:pt x="2705803" y="1192126"/>
                </a:cubicBezTo>
                <a:cubicBezTo>
                  <a:pt x="2713964" y="1195582"/>
                  <a:pt x="2724526" y="1193278"/>
                  <a:pt x="2734031" y="1194046"/>
                </a:cubicBezTo>
                <a:cubicBezTo>
                  <a:pt x="2739408" y="1194430"/>
                  <a:pt x="2745362" y="1194526"/>
                  <a:pt x="2749969" y="1196927"/>
                </a:cubicBezTo>
                <a:cubicBezTo>
                  <a:pt x="2762260" y="1203072"/>
                  <a:pt x="2773685" y="1210945"/>
                  <a:pt x="2786071" y="1216994"/>
                </a:cubicBezTo>
                <a:cubicBezTo>
                  <a:pt x="2792024" y="1219874"/>
                  <a:pt x="2799129" y="1221410"/>
                  <a:pt x="2805851" y="1221507"/>
                </a:cubicBezTo>
                <a:cubicBezTo>
                  <a:pt x="2825726" y="1221987"/>
                  <a:pt x="2845601" y="1221987"/>
                  <a:pt x="2865380" y="1221123"/>
                </a:cubicBezTo>
                <a:cubicBezTo>
                  <a:pt x="2898025" y="1219778"/>
                  <a:pt x="2931150" y="1219490"/>
                  <a:pt x="2954674" y="1190878"/>
                </a:cubicBezTo>
                <a:cubicBezTo>
                  <a:pt x="2956595" y="1188573"/>
                  <a:pt x="2960723" y="1187229"/>
                  <a:pt x="2963988" y="1186845"/>
                </a:cubicBezTo>
                <a:cubicBezTo>
                  <a:pt x="2979062" y="1185021"/>
                  <a:pt x="2994520" y="1184828"/>
                  <a:pt x="3009403" y="1181852"/>
                </a:cubicBezTo>
                <a:cubicBezTo>
                  <a:pt x="3021309" y="1179452"/>
                  <a:pt x="3031199" y="1180220"/>
                  <a:pt x="3040223" y="1188669"/>
                </a:cubicBezTo>
                <a:cubicBezTo>
                  <a:pt x="3052034" y="1199807"/>
                  <a:pt x="3066436" y="1206336"/>
                  <a:pt x="3082183" y="1202784"/>
                </a:cubicBezTo>
                <a:cubicBezTo>
                  <a:pt x="3097928" y="1199327"/>
                  <a:pt x="3108298" y="1206816"/>
                  <a:pt x="3119916" y="1214594"/>
                </a:cubicBezTo>
                <a:cubicBezTo>
                  <a:pt x="3128366" y="1220258"/>
                  <a:pt x="3137967" y="1227363"/>
                  <a:pt x="3147376" y="1227939"/>
                </a:cubicBezTo>
                <a:cubicBezTo>
                  <a:pt x="3168692" y="1229187"/>
                  <a:pt x="3187031" y="1248967"/>
                  <a:pt x="3210171" y="1237733"/>
                </a:cubicBezTo>
                <a:cubicBezTo>
                  <a:pt x="3211707" y="1236965"/>
                  <a:pt x="3214491" y="1238885"/>
                  <a:pt x="3216700" y="1239365"/>
                </a:cubicBezTo>
                <a:cubicBezTo>
                  <a:pt x="3234366" y="1243014"/>
                  <a:pt x="3250977" y="1239461"/>
                  <a:pt x="3263939" y="1227459"/>
                </a:cubicBezTo>
                <a:cubicBezTo>
                  <a:pt x="3280934" y="1211809"/>
                  <a:pt x="3299752" y="1210272"/>
                  <a:pt x="3320683" y="1215362"/>
                </a:cubicBezTo>
                <a:cubicBezTo>
                  <a:pt x="3327405" y="1216994"/>
                  <a:pt x="3334126" y="1218146"/>
                  <a:pt x="3340943" y="1219490"/>
                </a:cubicBezTo>
                <a:cubicBezTo>
                  <a:pt x="3350160" y="1221410"/>
                  <a:pt x="3359474" y="1223427"/>
                  <a:pt x="3368691" y="1225347"/>
                </a:cubicBezTo>
                <a:cubicBezTo>
                  <a:pt x="3377621" y="1227268"/>
                  <a:pt x="3387511" y="1230532"/>
                  <a:pt x="3394423" y="1222275"/>
                </a:cubicBezTo>
                <a:cubicBezTo>
                  <a:pt x="3400376" y="1215169"/>
                  <a:pt x="3404601" y="1215842"/>
                  <a:pt x="3410074" y="1221987"/>
                </a:cubicBezTo>
                <a:cubicBezTo>
                  <a:pt x="3429085" y="1243494"/>
                  <a:pt x="3452129" y="1256936"/>
                  <a:pt x="3481509" y="1257896"/>
                </a:cubicBezTo>
                <a:cubicBezTo>
                  <a:pt x="3487558" y="1258088"/>
                  <a:pt x="3493703" y="1259432"/>
                  <a:pt x="3499656" y="1260873"/>
                </a:cubicBezTo>
                <a:cubicBezTo>
                  <a:pt x="3503305" y="1261736"/>
                  <a:pt x="3507722" y="1262697"/>
                  <a:pt x="3509930" y="1265290"/>
                </a:cubicBezTo>
                <a:cubicBezTo>
                  <a:pt x="3527116" y="1285068"/>
                  <a:pt x="3548528" y="1298799"/>
                  <a:pt x="3571860" y="1309841"/>
                </a:cubicBezTo>
                <a:cubicBezTo>
                  <a:pt x="3580213" y="1313777"/>
                  <a:pt x="3589143" y="1317713"/>
                  <a:pt x="3598168" y="1318866"/>
                </a:cubicBezTo>
                <a:cubicBezTo>
                  <a:pt x="3607577" y="1320018"/>
                  <a:pt x="3617466" y="1318098"/>
                  <a:pt x="3627068" y="1317041"/>
                </a:cubicBezTo>
                <a:cubicBezTo>
                  <a:pt x="3632733" y="1316466"/>
                  <a:pt x="3639262" y="1316561"/>
                  <a:pt x="3643775" y="1313777"/>
                </a:cubicBezTo>
                <a:cubicBezTo>
                  <a:pt x="3658081" y="1305039"/>
                  <a:pt x="3671907" y="1295631"/>
                  <a:pt x="3685254" y="1285452"/>
                </a:cubicBezTo>
                <a:cubicBezTo>
                  <a:pt x="3696680" y="1276715"/>
                  <a:pt x="3698984" y="1275467"/>
                  <a:pt x="3708873" y="1286413"/>
                </a:cubicBezTo>
                <a:cubicBezTo>
                  <a:pt x="3719051" y="1297647"/>
                  <a:pt x="3731725" y="1303503"/>
                  <a:pt x="3745743" y="1305903"/>
                </a:cubicBezTo>
                <a:cubicBezTo>
                  <a:pt x="3767922" y="1309648"/>
                  <a:pt x="3790294" y="1312816"/>
                  <a:pt x="3812665" y="1314641"/>
                </a:cubicBezTo>
                <a:cubicBezTo>
                  <a:pt x="3832924" y="1316273"/>
                  <a:pt x="3842622" y="1307440"/>
                  <a:pt x="3846655" y="1287373"/>
                </a:cubicBezTo>
                <a:cubicBezTo>
                  <a:pt x="3848959" y="1276235"/>
                  <a:pt x="3851936" y="1264137"/>
                  <a:pt x="3864225" y="1261161"/>
                </a:cubicBezTo>
                <a:cubicBezTo>
                  <a:pt x="3884293" y="1256360"/>
                  <a:pt x="3905128" y="1254248"/>
                  <a:pt x="3915018" y="1230724"/>
                </a:cubicBezTo>
                <a:cubicBezTo>
                  <a:pt x="3920490" y="1235909"/>
                  <a:pt x="3923851" y="1238981"/>
                  <a:pt x="3927116" y="1242054"/>
                </a:cubicBezTo>
                <a:cubicBezTo>
                  <a:pt x="3936141" y="1250599"/>
                  <a:pt x="3954863" y="1254248"/>
                  <a:pt x="3964370" y="1246855"/>
                </a:cubicBezTo>
                <a:cubicBezTo>
                  <a:pt x="3978388" y="1236101"/>
                  <a:pt x="3991254" y="1238117"/>
                  <a:pt x="4004696" y="1246471"/>
                </a:cubicBezTo>
                <a:cubicBezTo>
                  <a:pt x="4027164" y="1260297"/>
                  <a:pt x="4052223" y="1257128"/>
                  <a:pt x="4074978" y="1251559"/>
                </a:cubicBezTo>
                <a:cubicBezTo>
                  <a:pt x="4092166" y="1247430"/>
                  <a:pt x="4110505" y="1239845"/>
                  <a:pt x="4121738" y="1222466"/>
                </a:cubicBezTo>
                <a:cubicBezTo>
                  <a:pt x="4125290" y="1216898"/>
                  <a:pt x="4133260" y="1214113"/>
                  <a:pt x="4139598" y="1210465"/>
                </a:cubicBezTo>
                <a:cubicBezTo>
                  <a:pt x="4144878" y="1207488"/>
                  <a:pt x="4150447" y="1204704"/>
                  <a:pt x="4156304" y="1202784"/>
                </a:cubicBezTo>
                <a:cubicBezTo>
                  <a:pt x="4162544" y="1200671"/>
                  <a:pt x="4169458" y="1197598"/>
                  <a:pt x="4175604" y="1198463"/>
                </a:cubicBezTo>
                <a:cubicBezTo>
                  <a:pt x="4194230" y="1200959"/>
                  <a:pt x="4209016" y="1196062"/>
                  <a:pt x="4222170" y="1182140"/>
                </a:cubicBezTo>
                <a:cubicBezTo>
                  <a:pt x="4228988" y="1174939"/>
                  <a:pt x="4239069" y="1166202"/>
                  <a:pt x="4247710" y="1166105"/>
                </a:cubicBezTo>
                <a:cubicBezTo>
                  <a:pt x="4268738" y="1165818"/>
                  <a:pt x="4286212" y="1158905"/>
                  <a:pt x="4305128" y="1150647"/>
                </a:cubicBezTo>
                <a:cubicBezTo>
                  <a:pt x="4317321" y="1145366"/>
                  <a:pt x="4331147" y="1141718"/>
                  <a:pt x="4344206" y="1136821"/>
                </a:cubicBezTo>
                <a:cubicBezTo>
                  <a:pt x="4359472" y="1131060"/>
                  <a:pt x="4376083" y="1128948"/>
                  <a:pt x="4385396" y="1113009"/>
                </a:cubicBezTo>
                <a:cubicBezTo>
                  <a:pt x="4386452" y="1111281"/>
                  <a:pt x="4389621" y="1110993"/>
                  <a:pt x="4391157" y="1109361"/>
                </a:cubicBezTo>
                <a:cubicBezTo>
                  <a:pt x="4396054" y="1104368"/>
                  <a:pt x="4402391" y="1099760"/>
                  <a:pt x="4404984" y="1093710"/>
                </a:cubicBezTo>
                <a:cubicBezTo>
                  <a:pt x="4412472" y="1076044"/>
                  <a:pt x="4418329" y="1057800"/>
                  <a:pt x="4425050" y="1039846"/>
                </a:cubicBezTo>
                <a:cubicBezTo>
                  <a:pt x="4426491" y="1036005"/>
                  <a:pt x="4427834" y="1031108"/>
                  <a:pt x="4430812" y="1028900"/>
                </a:cubicBezTo>
                <a:cubicBezTo>
                  <a:pt x="4447998" y="1016226"/>
                  <a:pt x="4465474" y="1004032"/>
                  <a:pt x="4483140" y="992030"/>
                </a:cubicBezTo>
                <a:cubicBezTo>
                  <a:pt x="4490245" y="987229"/>
                  <a:pt x="4496198" y="989918"/>
                  <a:pt x="4502535" y="995487"/>
                </a:cubicBezTo>
                <a:cubicBezTo>
                  <a:pt x="4508680" y="1000768"/>
                  <a:pt x="4516266" y="1006240"/>
                  <a:pt x="4523946" y="1007585"/>
                </a:cubicBezTo>
                <a:cubicBezTo>
                  <a:pt x="4539309" y="1010177"/>
                  <a:pt x="4555247" y="1010753"/>
                  <a:pt x="4570898" y="1010753"/>
                </a:cubicBezTo>
                <a:cubicBezTo>
                  <a:pt x="4576754" y="1010753"/>
                  <a:pt x="4582995" y="1007297"/>
                  <a:pt x="4588468" y="1004513"/>
                </a:cubicBezTo>
                <a:cubicBezTo>
                  <a:pt x="4598838" y="999231"/>
                  <a:pt x="4608439" y="992126"/>
                  <a:pt x="4619192" y="987710"/>
                </a:cubicBezTo>
                <a:cubicBezTo>
                  <a:pt x="4631675" y="982621"/>
                  <a:pt x="4639164" y="974459"/>
                  <a:pt x="4642908" y="961689"/>
                </a:cubicBezTo>
                <a:cubicBezTo>
                  <a:pt x="4648478" y="942679"/>
                  <a:pt x="4661728" y="929428"/>
                  <a:pt x="4677378" y="918674"/>
                </a:cubicBezTo>
                <a:cubicBezTo>
                  <a:pt x="4697254" y="904944"/>
                  <a:pt x="4720970" y="905616"/>
                  <a:pt x="4743532" y="902256"/>
                </a:cubicBezTo>
                <a:cubicBezTo>
                  <a:pt x="4752174" y="901008"/>
                  <a:pt x="4761104" y="899951"/>
                  <a:pt x="4768977" y="896783"/>
                </a:cubicBezTo>
                <a:cubicBezTo>
                  <a:pt x="4798837" y="884877"/>
                  <a:pt x="4828698" y="873548"/>
                  <a:pt x="4861536" y="873835"/>
                </a:cubicBezTo>
                <a:cubicBezTo>
                  <a:pt x="4864223" y="873835"/>
                  <a:pt x="4866912" y="873548"/>
                  <a:pt x="4869600" y="873067"/>
                </a:cubicBezTo>
                <a:cubicBezTo>
                  <a:pt x="4892932" y="869131"/>
                  <a:pt x="4917032" y="867594"/>
                  <a:pt x="4933738" y="846664"/>
                </a:cubicBezTo>
                <a:cubicBezTo>
                  <a:pt x="4936810" y="842823"/>
                  <a:pt x="4943820" y="841671"/>
                  <a:pt x="4949196" y="840134"/>
                </a:cubicBezTo>
                <a:cubicBezTo>
                  <a:pt x="4958510" y="837638"/>
                  <a:pt x="4964752" y="832549"/>
                  <a:pt x="4968112" y="823427"/>
                </a:cubicBezTo>
                <a:cubicBezTo>
                  <a:pt x="4973778" y="807681"/>
                  <a:pt x="4980498" y="792223"/>
                  <a:pt x="4985588" y="776284"/>
                </a:cubicBezTo>
                <a:cubicBezTo>
                  <a:pt x="4989140" y="765338"/>
                  <a:pt x="4995764" y="759289"/>
                  <a:pt x="5006038" y="754776"/>
                </a:cubicBezTo>
                <a:cubicBezTo>
                  <a:pt x="5011800" y="752280"/>
                  <a:pt x="5016792" y="746808"/>
                  <a:pt x="5020921" y="741718"/>
                </a:cubicBezTo>
                <a:cubicBezTo>
                  <a:pt x="5025914" y="735573"/>
                  <a:pt x="5028506" y="727412"/>
                  <a:pt x="5033978" y="721940"/>
                </a:cubicBezTo>
                <a:cubicBezTo>
                  <a:pt x="5047324" y="708305"/>
                  <a:pt x="5051454" y="693231"/>
                  <a:pt x="5047036" y="674604"/>
                </a:cubicBezTo>
                <a:cubicBezTo>
                  <a:pt x="5043100" y="658090"/>
                  <a:pt x="5053470" y="636006"/>
                  <a:pt x="5067104" y="632645"/>
                </a:cubicBezTo>
                <a:cubicBezTo>
                  <a:pt x="5082178" y="628900"/>
                  <a:pt x="5092548" y="619684"/>
                  <a:pt x="5103206" y="609410"/>
                </a:cubicBezTo>
                <a:cubicBezTo>
                  <a:pt x="5109158" y="603649"/>
                  <a:pt x="5117512" y="598656"/>
                  <a:pt x="5125577" y="597216"/>
                </a:cubicBezTo>
                <a:cubicBezTo>
                  <a:pt x="5156206" y="591647"/>
                  <a:pt x="5185106" y="598464"/>
                  <a:pt x="5214200" y="609506"/>
                </a:cubicBezTo>
                <a:cubicBezTo>
                  <a:pt x="5233210" y="616707"/>
                  <a:pt x="5254333" y="618627"/>
                  <a:pt x="5274688" y="621507"/>
                </a:cubicBezTo>
                <a:cubicBezTo>
                  <a:pt x="5281026" y="622371"/>
                  <a:pt x="5289091" y="620452"/>
                  <a:pt x="5294564" y="616899"/>
                </a:cubicBezTo>
                <a:cubicBezTo>
                  <a:pt x="5313767" y="604609"/>
                  <a:pt x="5332874" y="591935"/>
                  <a:pt x="5350732" y="577724"/>
                </a:cubicBezTo>
                <a:cubicBezTo>
                  <a:pt x="5367344" y="564379"/>
                  <a:pt x="5386066" y="558810"/>
                  <a:pt x="5406230" y="560250"/>
                </a:cubicBezTo>
                <a:cubicBezTo>
                  <a:pt x="5420920" y="561306"/>
                  <a:pt x="5434170" y="558905"/>
                  <a:pt x="5447996" y="555257"/>
                </a:cubicBezTo>
                <a:cubicBezTo>
                  <a:pt x="5459518" y="552185"/>
                  <a:pt x="5472192" y="550072"/>
                  <a:pt x="5483904" y="551417"/>
                </a:cubicBezTo>
                <a:cubicBezTo>
                  <a:pt x="5500324" y="553337"/>
                  <a:pt x="5513862" y="550553"/>
                  <a:pt x="5527016" y="540663"/>
                </a:cubicBezTo>
                <a:cubicBezTo>
                  <a:pt x="5534025" y="535382"/>
                  <a:pt x="5543051" y="532598"/>
                  <a:pt x="5551404" y="528949"/>
                </a:cubicBezTo>
                <a:cubicBezTo>
                  <a:pt x="5564270" y="523284"/>
                  <a:pt x="5577616" y="518483"/>
                  <a:pt x="5590194" y="512147"/>
                </a:cubicBezTo>
                <a:cubicBezTo>
                  <a:pt x="5603732" y="505425"/>
                  <a:pt x="5616118" y="496112"/>
                  <a:pt x="5629944" y="490351"/>
                </a:cubicBezTo>
                <a:cubicBezTo>
                  <a:pt x="5644827" y="484110"/>
                  <a:pt x="5654428" y="474605"/>
                  <a:pt x="5660477" y="459818"/>
                </a:cubicBezTo>
                <a:cubicBezTo>
                  <a:pt x="5664318" y="450504"/>
                  <a:pt x="5669598" y="440615"/>
                  <a:pt x="5676896" y="434086"/>
                </a:cubicBezTo>
                <a:cubicBezTo>
                  <a:pt x="5691971" y="420740"/>
                  <a:pt x="5709636" y="410370"/>
                  <a:pt x="5725000" y="397216"/>
                </a:cubicBezTo>
                <a:cubicBezTo>
                  <a:pt x="5746603" y="378781"/>
                  <a:pt x="5766574" y="359194"/>
                  <a:pt x="5768494" y="327701"/>
                </a:cubicBezTo>
                <a:cubicBezTo>
                  <a:pt x="5769550" y="310322"/>
                  <a:pt x="5778768" y="302929"/>
                  <a:pt x="5795763" y="298801"/>
                </a:cubicBezTo>
                <a:cubicBezTo>
                  <a:pt x="5801427" y="297457"/>
                  <a:pt x="5809494" y="294864"/>
                  <a:pt x="5811221" y="290639"/>
                </a:cubicBezTo>
                <a:cubicBezTo>
                  <a:pt x="5816406" y="278061"/>
                  <a:pt x="5827159" y="275565"/>
                  <a:pt x="5837528" y="270573"/>
                </a:cubicBezTo>
                <a:cubicBezTo>
                  <a:pt x="5843770" y="267596"/>
                  <a:pt x="5851452" y="261739"/>
                  <a:pt x="5853084" y="255690"/>
                </a:cubicBezTo>
                <a:cubicBezTo>
                  <a:pt x="5859804" y="231206"/>
                  <a:pt x="5878239" y="216804"/>
                  <a:pt x="5895618" y="200961"/>
                </a:cubicBezTo>
                <a:cubicBezTo>
                  <a:pt x="5900707" y="196256"/>
                  <a:pt x="5906180" y="190879"/>
                  <a:pt x="5908676" y="184735"/>
                </a:cubicBezTo>
                <a:cubicBezTo>
                  <a:pt x="5913958" y="171484"/>
                  <a:pt x="5921830" y="161882"/>
                  <a:pt x="5935657" y="156891"/>
                </a:cubicBezTo>
                <a:cubicBezTo>
                  <a:pt x="5940073" y="155354"/>
                  <a:pt x="5944106" y="151801"/>
                  <a:pt x="5947467" y="148441"/>
                </a:cubicBezTo>
                <a:cubicBezTo>
                  <a:pt x="5954668" y="141144"/>
                  <a:pt x="5960716" y="132598"/>
                  <a:pt x="5968302" y="125782"/>
                </a:cubicBezTo>
                <a:cubicBezTo>
                  <a:pt x="5987600" y="108211"/>
                  <a:pt x="6006708" y="90928"/>
                  <a:pt x="6017942" y="66348"/>
                </a:cubicBezTo>
                <a:cubicBezTo>
                  <a:pt x="6023414" y="54346"/>
                  <a:pt x="6029656" y="41288"/>
                  <a:pt x="6039258" y="33030"/>
                </a:cubicBezTo>
                <a:cubicBezTo>
                  <a:pt x="6051452" y="22565"/>
                  <a:pt x="6067486" y="16612"/>
                  <a:pt x="6081792" y="8451"/>
                </a:cubicBezTo>
                <a:lnTo>
                  <a:pt x="6095524" y="0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B63309-803A-C004-66E8-4A975A12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65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209B-8F81-9FDE-D467-C100EA89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953" y="2775729"/>
            <a:ext cx="3821113" cy="780675"/>
          </a:xfrm>
        </p:spPr>
        <p:txBody>
          <a:bodyPr/>
          <a:lstStyle/>
          <a:p>
            <a:r>
              <a:rPr lang="en-US" dirty="0"/>
              <a:t>Backdrops coding 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F03F0C-17C6-5E35-7464-ACEB92397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7164" y="1163594"/>
            <a:ext cx="5306292" cy="31434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71689-769E-747F-7236-C48257804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127" y="4975261"/>
            <a:ext cx="11381509" cy="127287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background ,three backdrops are added for three levels so that it can be  made for fun for the player and changing the costume of spirit too.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Also the speed is also increased by additional moves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Also the coding for the </a:t>
            </a:r>
            <a:r>
              <a:rPr lang="en-US"/>
              <a:t>you win.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9888F-1B8B-5C5C-B63E-082CEAF0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6AD4D-6E93-F41B-5A8D-29639A55C6C0}"/>
              </a:ext>
            </a:extLst>
          </p:cNvPr>
          <p:cNvSpPr txBox="1"/>
          <p:nvPr/>
        </p:nvSpPr>
        <p:spPr>
          <a:xfrm>
            <a:off x="595745" y="720436"/>
            <a:ext cx="315883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300" dirty="0">
                <a:latin typeface="Algerian" panose="04020705040A02060702" pitchFamily="8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1846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A4E1B-7968-5D40-9D59-22F5151E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782594"/>
            <a:ext cx="9144000" cy="1539023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77D61-FBFD-F6CF-24C3-5AD59DDAC9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" r="7192" b="1"/>
          <a:stretch/>
        </p:blipFill>
        <p:spPr>
          <a:xfrm>
            <a:off x="20" y="3557522"/>
            <a:ext cx="4000480" cy="3300478"/>
          </a:xfrm>
          <a:custGeom>
            <a:avLst/>
            <a:gdLst/>
            <a:ahLst/>
            <a:cxnLst/>
            <a:rect l="l" t="t" r="r" b="b"/>
            <a:pathLst>
              <a:path w="4000500" h="3300478">
                <a:moveTo>
                  <a:pt x="0" y="0"/>
                </a:moveTo>
                <a:lnTo>
                  <a:pt x="72689" y="17405"/>
                </a:lnTo>
                <a:cubicBezTo>
                  <a:pt x="148479" y="30382"/>
                  <a:pt x="220740" y="46697"/>
                  <a:pt x="296224" y="60096"/>
                </a:cubicBezTo>
                <a:cubicBezTo>
                  <a:pt x="370204" y="73143"/>
                  <a:pt x="437718" y="89378"/>
                  <a:pt x="480347" y="125215"/>
                </a:cubicBezTo>
                <a:cubicBezTo>
                  <a:pt x="499354" y="141006"/>
                  <a:pt x="525380" y="157497"/>
                  <a:pt x="557941" y="163614"/>
                </a:cubicBezTo>
                <a:cubicBezTo>
                  <a:pt x="604343" y="172287"/>
                  <a:pt x="661151" y="169659"/>
                  <a:pt x="711163" y="175552"/>
                </a:cubicBezTo>
                <a:cubicBezTo>
                  <a:pt x="770061" y="182442"/>
                  <a:pt x="837586" y="186026"/>
                  <a:pt x="879547" y="204397"/>
                </a:cubicBezTo>
                <a:cubicBezTo>
                  <a:pt x="916853" y="220789"/>
                  <a:pt x="953852" y="232503"/>
                  <a:pt x="1001114" y="239543"/>
                </a:cubicBezTo>
                <a:cubicBezTo>
                  <a:pt x="1034229" y="244449"/>
                  <a:pt x="1060244" y="258297"/>
                  <a:pt x="1094193" y="261385"/>
                </a:cubicBezTo>
                <a:cubicBezTo>
                  <a:pt x="1138864" y="265585"/>
                  <a:pt x="1183576" y="267514"/>
                  <a:pt x="1223712" y="278215"/>
                </a:cubicBezTo>
                <a:cubicBezTo>
                  <a:pt x="1265353" y="289267"/>
                  <a:pt x="1311848" y="296040"/>
                  <a:pt x="1355116" y="305727"/>
                </a:cubicBezTo>
                <a:cubicBezTo>
                  <a:pt x="1378077" y="310948"/>
                  <a:pt x="1397486" y="319319"/>
                  <a:pt x="1419784" y="325013"/>
                </a:cubicBezTo>
                <a:cubicBezTo>
                  <a:pt x="1460606" y="335426"/>
                  <a:pt x="1502092" y="345368"/>
                  <a:pt x="1543855" y="354703"/>
                </a:cubicBezTo>
                <a:cubicBezTo>
                  <a:pt x="1585613" y="364041"/>
                  <a:pt x="1625936" y="376036"/>
                  <a:pt x="1671044" y="380741"/>
                </a:cubicBezTo>
                <a:cubicBezTo>
                  <a:pt x="1747929" y="388654"/>
                  <a:pt x="1830544" y="388195"/>
                  <a:pt x="1905503" y="397893"/>
                </a:cubicBezTo>
                <a:cubicBezTo>
                  <a:pt x="1981585" y="407807"/>
                  <a:pt x="2054121" y="423516"/>
                  <a:pt x="2122943" y="441264"/>
                </a:cubicBezTo>
                <a:cubicBezTo>
                  <a:pt x="2177383" y="455211"/>
                  <a:pt x="2228579" y="469433"/>
                  <a:pt x="2294750" y="471131"/>
                </a:cubicBezTo>
                <a:cubicBezTo>
                  <a:pt x="2331675" y="472095"/>
                  <a:pt x="2371411" y="480021"/>
                  <a:pt x="2395406" y="492458"/>
                </a:cubicBezTo>
                <a:cubicBezTo>
                  <a:pt x="2447356" y="519599"/>
                  <a:pt x="2511089" y="534865"/>
                  <a:pt x="2582173" y="545492"/>
                </a:cubicBezTo>
                <a:cubicBezTo>
                  <a:pt x="2677107" y="559893"/>
                  <a:pt x="2771049" y="575002"/>
                  <a:pt x="2866260" y="588796"/>
                </a:cubicBezTo>
                <a:cubicBezTo>
                  <a:pt x="2922428" y="597021"/>
                  <a:pt x="2978373" y="606221"/>
                  <a:pt x="3037154" y="609730"/>
                </a:cubicBezTo>
                <a:cubicBezTo>
                  <a:pt x="3157310" y="617134"/>
                  <a:pt x="3279823" y="620612"/>
                  <a:pt x="3400817" y="626198"/>
                </a:cubicBezTo>
                <a:cubicBezTo>
                  <a:pt x="3440399" y="627913"/>
                  <a:pt x="3478286" y="633081"/>
                  <a:pt x="3518453" y="633771"/>
                </a:cubicBezTo>
                <a:cubicBezTo>
                  <a:pt x="3561907" y="634557"/>
                  <a:pt x="3607885" y="630075"/>
                  <a:pt x="3651342" y="630861"/>
                </a:cubicBezTo>
                <a:cubicBezTo>
                  <a:pt x="3723632" y="632064"/>
                  <a:pt x="3794230" y="636720"/>
                  <a:pt x="3866543" y="638109"/>
                </a:cubicBezTo>
                <a:lnTo>
                  <a:pt x="4000500" y="639888"/>
                </a:lnTo>
                <a:lnTo>
                  <a:pt x="4000500" y="3300478"/>
                </a:lnTo>
                <a:lnTo>
                  <a:pt x="0" y="3300478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C55D0C-366F-A8F5-D3DE-7FE1BC104D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" r="-5" b="-5"/>
          <a:stretch/>
        </p:blipFill>
        <p:spPr>
          <a:xfrm>
            <a:off x="4191001" y="4052624"/>
            <a:ext cx="3809998" cy="2805376"/>
          </a:xfrm>
          <a:custGeom>
            <a:avLst/>
            <a:gdLst/>
            <a:ahLst/>
            <a:cxnLst/>
            <a:rect l="l" t="t" r="r" b="b"/>
            <a:pathLst>
              <a:path w="3809998" h="2805376">
                <a:moveTo>
                  <a:pt x="3809998" y="0"/>
                </a:moveTo>
                <a:lnTo>
                  <a:pt x="3809998" y="2805376"/>
                </a:lnTo>
                <a:lnTo>
                  <a:pt x="0" y="2805376"/>
                </a:lnTo>
                <a:lnTo>
                  <a:pt x="0" y="147315"/>
                </a:lnTo>
                <a:lnTo>
                  <a:pt x="94470" y="148569"/>
                </a:lnTo>
                <a:cubicBezTo>
                  <a:pt x="124373" y="148834"/>
                  <a:pt x="156224" y="144857"/>
                  <a:pt x="185824" y="145542"/>
                </a:cubicBezTo>
                <a:cubicBezTo>
                  <a:pt x="264419" y="147546"/>
                  <a:pt x="342818" y="150709"/>
                  <a:pt x="420882" y="154112"/>
                </a:cubicBezTo>
                <a:cubicBezTo>
                  <a:pt x="468171" y="156240"/>
                  <a:pt x="514680" y="160555"/>
                  <a:pt x="562272" y="162261"/>
                </a:cubicBezTo>
                <a:cubicBezTo>
                  <a:pt x="600347" y="163626"/>
                  <a:pt x="639281" y="163358"/>
                  <a:pt x="678415" y="161930"/>
                </a:cubicBezTo>
                <a:cubicBezTo>
                  <a:pt x="712112" y="160710"/>
                  <a:pt x="746684" y="155399"/>
                  <a:pt x="780132" y="154970"/>
                </a:cubicBezTo>
                <a:cubicBezTo>
                  <a:pt x="870655" y="153760"/>
                  <a:pt x="960314" y="154186"/>
                  <a:pt x="1050227" y="153819"/>
                </a:cubicBezTo>
                <a:cubicBezTo>
                  <a:pt x="1086250" y="153590"/>
                  <a:pt x="1122808" y="151962"/>
                  <a:pt x="1157947" y="153179"/>
                </a:cubicBezTo>
                <a:cubicBezTo>
                  <a:pt x="1251982" y="156190"/>
                  <a:pt x="1344907" y="161624"/>
                  <a:pt x="1439170" y="163659"/>
                </a:cubicBezTo>
                <a:cubicBezTo>
                  <a:pt x="1517353" y="165344"/>
                  <a:pt x="1597178" y="163207"/>
                  <a:pt x="1676226" y="163258"/>
                </a:cubicBezTo>
                <a:cubicBezTo>
                  <a:pt x="1709753" y="163385"/>
                  <a:pt x="1742143" y="165749"/>
                  <a:pt x="1775561" y="165134"/>
                </a:cubicBezTo>
                <a:cubicBezTo>
                  <a:pt x="1850416" y="163896"/>
                  <a:pt x="1926130" y="161023"/>
                  <a:pt x="2001342" y="159734"/>
                </a:cubicBezTo>
                <a:cubicBezTo>
                  <a:pt x="2044231" y="159090"/>
                  <a:pt x="2086295" y="162907"/>
                  <a:pt x="2129632" y="160312"/>
                </a:cubicBezTo>
                <a:cubicBezTo>
                  <a:pt x="2232554" y="154124"/>
                  <a:pt x="2335848" y="145429"/>
                  <a:pt x="2439248" y="137474"/>
                </a:cubicBezTo>
                <a:cubicBezTo>
                  <a:pt x="2545881" y="129245"/>
                  <a:pt x="2652216" y="121438"/>
                  <a:pt x="2758751" y="112469"/>
                </a:cubicBezTo>
                <a:cubicBezTo>
                  <a:pt x="2817026" y="107366"/>
                  <a:pt x="2875291" y="99618"/>
                  <a:pt x="2933539" y="94329"/>
                </a:cubicBezTo>
                <a:cubicBezTo>
                  <a:pt x="2984599" y="89688"/>
                  <a:pt x="3035617" y="87317"/>
                  <a:pt x="3086753" y="83233"/>
                </a:cubicBezTo>
                <a:cubicBezTo>
                  <a:pt x="3131029" y="79558"/>
                  <a:pt x="3175504" y="74723"/>
                  <a:pt x="3219781" y="71051"/>
                </a:cubicBezTo>
                <a:cubicBezTo>
                  <a:pt x="3290709" y="65272"/>
                  <a:pt x="3361360" y="60102"/>
                  <a:pt x="3431958" y="54561"/>
                </a:cubicBezTo>
                <a:cubicBezTo>
                  <a:pt x="3461464" y="52051"/>
                  <a:pt x="3492825" y="52296"/>
                  <a:pt x="3519914" y="45601"/>
                </a:cubicBezTo>
                <a:cubicBezTo>
                  <a:pt x="3588163" y="28687"/>
                  <a:pt x="3656634" y="20995"/>
                  <a:pt x="3726213" y="15976"/>
                </a:cubicBezTo>
                <a:cubicBezTo>
                  <a:pt x="3750009" y="14282"/>
                  <a:pt x="3775301" y="10295"/>
                  <a:pt x="3797697" y="3890"/>
                </a:cubicBezTo>
                <a:close/>
              </a:path>
            </a:pathLst>
          </a:cu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C5C13B2-04B0-AD7C-158D-9B1517FFFB0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6" r="4495" b="2"/>
          <a:stretch/>
        </p:blipFill>
        <p:spPr>
          <a:xfrm>
            <a:off x="8191500" y="3477464"/>
            <a:ext cx="4000500" cy="3380536"/>
          </a:xfrm>
          <a:custGeom>
            <a:avLst/>
            <a:gdLst/>
            <a:ahLst/>
            <a:cxnLst/>
            <a:rect l="l" t="t" r="r" b="b"/>
            <a:pathLst>
              <a:path w="4000500" h="3380536">
                <a:moveTo>
                  <a:pt x="4000500" y="0"/>
                </a:moveTo>
                <a:lnTo>
                  <a:pt x="4000500" y="3380536"/>
                </a:lnTo>
                <a:lnTo>
                  <a:pt x="0" y="3380536"/>
                </a:lnTo>
                <a:lnTo>
                  <a:pt x="0" y="519645"/>
                </a:lnTo>
                <a:lnTo>
                  <a:pt x="37628" y="510381"/>
                </a:lnTo>
                <a:cubicBezTo>
                  <a:pt x="53834" y="506558"/>
                  <a:pt x="70586" y="503979"/>
                  <a:pt x="86824" y="500340"/>
                </a:cubicBezTo>
                <a:cubicBezTo>
                  <a:pt x="149621" y="486094"/>
                  <a:pt x="220827" y="484809"/>
                  <a:pt x="272606" y="454575"/>
                </a:cubicBezTo>
                <a:cubicBezTo>
                  <a:pt x="306243" y="435047"/>
                  <a:pt x="341343" y="433439"/>
                  <a:pt x="379852" y="430210"/>
                </a:cubicBezTo>
                <a:cubicBezTo>
                  <a:pt x="409005" y="427750"/>
                  <a:pt x="438555" y="422967"/>
                  <a:pt x="467851" y="418977"/>
                </a:cubicBezTo>
                <a:cubicBezTo>
                  <a:pt x="519333" y="412197"/>
                  <a:pt x="570762" y="405050"/>
                  <a:pt x="622296" y="398641"/>
                </a:cubicBezTo>
                <a:cubicBezTo>
                  <a:pt x="638771" y="396667"/>
                  <a:pt x="656206" y="398901"/>
                  <a:pt x="672166" y="395869"/>
                </a:cubicBezTo>
                <a:cubicBezTo>
                  <a:pt x="745912" y="381759"/>
                  <a:pt x="819368" y="365613"/>
                  <a:pt x="893167" y="351874"/>
                </a:cubicBezTo>
                <a:cubicBezTo>
                  <a:pt x="935023" y="344015"/>
                  <a:pt x="978720" y="341367"/>
                  <a:pt x="1020114" y="332819"/>
                </a:cubicBezTo>
                <a:cubicBezTo>
                  <a:pt x="1067879" y="322982"/>
                  <a:pt x="1113915" y="308673"/>
                  <a:pt x="1161090" y="297221"/>
                </a:cubicBezTo>
                <a:cubicBezTo>
                  <a:pt x="1174111" y="294043"/>
                  <a:pt x="1188984" y="293619"/>
                  <a:pt x="1202959" y="292002"/>
                </a:cubicBezTo>
                <a:cubicBezTo>
                  <a:pt x="1218718" y="290132"/>
                  <a:pt x="1234174" y="288682"/>
                  <a:pt x="1249907" y="286626"/>
                </a:cubicBezTo>
                <a:cubicBezTo>
                  <a:pt x="1297794" y="280172"/>
                  <a:pt x="1345547" y="272792"/>
                  <a:pt x="1393566" y="267263"/>
                </a:cubicBezTo>
                <a:cubicBezTo>
                  <a:pt x="1422940" y="263828"/>
                  <a:pt x="1454720" y="267035"/>
                  <a:pt x="1481457" y="260387"/>
                </a:cubicBezTo>
                <a:cubicBezTo>
                  <a:pt x="1536017" y="247128"/>
                  <a:pt x="1593063" y="251261"/>
                  <a:pt x="1646964" y="233375"/>
                </a:cubicBezTo>
                <a:cubicBezTo>
                  <a:pt x="1663680" y="227969"/>
                  <a:pt x="1688293" y="232010"/>
                  <a:pt x="1709051" y="229426"/>
                </a:cubicBezTo>
                <a:cubicBezTo>
                  <a:pt x="1760942" y="222966"/>
                  <a:pt x="1812674" y="215397"/>
                  <a:pt x="1864406" y="207827"/>
                </a:cubicBezTo>
                <a:cubicBezTo>
                  <a:pt x="1910787" y="201021"/>
                  <a:pt x="1959347" y="196736"/>
                  <a:pt x="2003227" y="185188"/>
                </a:cubicBezTo>
                <a:cubicBezTo>
                  <a:pt x="2049198" y="172966"/>
                  <a:pt x="2091424" y="167696"/>
                  <a:pt x="2137656" y="167519"/>
                </a:cubicBezTo>
                <a:cubicBezTo>
                  <a:pt x="2169320" y="167345"/>
                  <a:pt x="2202240" y="163215"/>
                  <a:pt x="2234549" y="159925"/>
                </a:cubicBezTo>
                <a:cubicBezTo>
                  <a:pt x="2269385" y="156466"/>
                  <a:pt x="2307027" y="147130"/>
                  <a:pt x="2339311" y="148755"/>
                </a:cubicBezTo>
                <a:cubicBezTo>
                  <a:pt x="2435424" y="153547"/>
                  <a:pt x="2532000" y="143733"/>
                  <a:pt x="2629806" y="129778"/>
                </a:cubicBezTo>
                <a:cubicBezTo>
                  <a:pt x="2647656" y="127231"/>
                  <a:pt x="2665492" y="122044"/>
                  <a:pt x="2682226" y="116824"/>
                </a:cubicBezTo>
                <a:cubicBezTo>
                  <a:pt x="2779803" y="85907"/>
                  <a:pt x="2880319" y="73077"/>
                  <a:pt x="2983505" y="68740"/>
                </a:cubicBezTo>
                <a:cubicBezTo>
                  <a:pt x="3004884" y="67956"/>
                  <a:pt x="3028494" y="64966"/>
                  <a:pt x="3049239" y="59740"/>
                </a:cubicBezTo>
                <a:cubicBezTo>
                  <a:pt x="3107573" y="44808"/>
                  <a:pt x="3163510" y="25875"/>
                  <a:pt x="3222465" y="12743"/>
                </a:cubicBezTo>
                <a:cubicBezTo>
                  <a:pt x="3319900" y="-8899"/>
                  <a:pt x="3408858" y="4464"/>
                  <a:pt x="3499404" y="8541"/>
                </a:cubicBezTo>
                <a:cubicBezTo>
                  <a:pt x="3585536" y="12301"/>
                  <a:pt x="3661997" y="37645"/>
                  <a:pt x="3760100" y="15528"/>
                </a:cubicBezTo>
                <a:cubicBezTo>
                  <a:pt x="3769985" y="13363"/>
                  <a:pt x="3781765" y="16781"/>
                  <a:pt x="3793017" y="16498"/>
                </a:cubicBezTo>
                <a:cubicBezTo>
                  <a:pt x="3823859" y="15685"/>
                  <a:pt x="3854807" y="15611"/>
                  <a:pt x="3885745" y="12898"/>
                </a:cubicBezTo>
                <a:cubicBezTo>
                  <a:pt x="3923542" y="9771"/>
                  <a:pt x="3961633" y="3581"/>
                  <a:pt x="3999376" y="83"/>
                </a:cubicBez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7C30A-7672-D226-C9BF-404EF9F7D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61293" y="-39710"/>
            <a:ext cx="3409294" cy="3183629"/>
          </a:xfr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27300" dirty="0">
                <a:solidFill>
                  <a:schemeClr val="tx1"/>
                </a:solidFill>
                <a:latin typeface="Algerian" panose="04020705040A02060702" pitchFamily="82" charset="0"/>
              </a:rPr>
              <a:t>7</a:t>
            </a:r>
          </a:p>
          <a:p>
            <a:pPr algn="ctr"/>
            <a:endParaRPr lang="en-US" sz="273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724E8-93C1-1F44-1172-2A790D86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0" y="401594"/>
            <a:ext cx="2286000" cy="76200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D643A852-0206-46AC-B0EB-645612933129}" type="slidenum">
              <a:rPr lang="en-US" sz="4000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sz="400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D09E29-DA9C-48B4-8529-45E27815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E3844D4-5ADD-481B-AF9C-49AABAD2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4035"/>
            <a:ext cx="12192000" cy="1203824"/>
          </a:xfrm>
          <a:custGeom>
            <a:avLst/>
            <a:gdLst>
              <a:gd name="connsiteX0" fmla="*/ 12192000 w 12192000"/>
              <a:gd name="connsiteY0" fmla="*/ 0 h 1203824"/>
              <a:gd name="connsiteX1" fmla="*/ 12192000 w 12192000"/>
              <a:gd name="connsiteY1" fmla="*/ 463429 h 1203824"/>
              <a:gd name="connsiteX2" fmla="*/ 12190876 w 12192000"/>
              <a:gd name="connsiteY2" fmla="*/ 463512 h 1203824"/>
              <a:gd name="connsiteX3" fmla="*/ 12077245 w 12192000"/>
              <a:gd name="connsiteY3" fmla="*/ 476327 h 1203824"/>
              <a:gd name="connsiteX4" fmla="*/ 11984517 w 12192000"/>
              <a:gd name="connsiteY4" fmla="*/ 479927 h 1203824"/>
              <a:gd name="connsiteX5" fmla="*/ 11951600 w 12192000"/>
              <a:gd name="connsiteY5" fmla="*/ 478957 h 1203824"/>
              <a:gd name="connsiteX6" fmla="*/ 11690904 w 12192000"/>
              <a:gd name="connsiteY6" fmla="*/ 471970 h 1203824"/>
              <a:gd name="connsiteX7" fmla="*/ 11413965 w 12192000"/>
              <a:gd name="connsiteY7" fmla="*/ 476172 h 1203824"/>
              <a:gd name="connsiteX8" fmla="*/ 11240739 w 12192000"/>
              <a:gd name="connsiteY8" fmla="*/ 523169 h 1203824"/>
              <a:gd name="connsiteX9" fmla="*/ 11175005 w 12192000"/>
              <a:gd name="connsiteY9" fmla="*/ 532169 h 1203824"/>
              <a:gd name="connsiteX10" fmla="*/ 10873726 w 12192000"/>
              <a:gd name="connsiteY10" fmla="*/ 580253 h 1203824"/>
              <a:gd name="connsiteX11" fmla="*/ 10821306 w 12192000"/>
              <a:gd name="connsiteY11" fmla="*/ 593207 h 1203824"/>
              <a:gd name="connsiteX12" fmla="*/ 10530811 w 12192000"/>
              <a:gd name="connsiteY12" fmla="*/ 612184 h 1203824"/>
              <a:gd name="connsiteX13" fmla="*/ 10426049 w 12192000"/>
              <a:gd name="connsiteY13" fmla="*/ 623354 h 1203824"/>
              <a:gd name="connsiteX14" fmla="*/ 10329156 w 12192000"/>
              <a:gd name="connsiteY14" fmla="*/ 630948 h 1203824"/>
              <a:gd name="connsiteX15" fmla="*/ 10194727 w 12192000"/>
              <a:gd name="connsiteY15" fmla="*/ 648617 h 1203824"/>
              <a:gd name="connsiteX16" fmla="*/ 10055906 w 12192000"/>
              <a:gd name="connsiteY16" fmla="*/ 671256 h 1203824"/>
              <a:gd name="connsiteX17" fmla="*/ 9900551 w 12192000"/>
              <a:gd name="connsiteY17" fmla="*/ 692855 h 1203824"/>
              <a:gd name="connsiteX18" fmla="*/ 9838464 w 12192000"/>
              <a:gd name="connsiteY18" fmla="*/ 696804 h 1203824"/>
              <a:gd name="connsiteX19" fmla="*/ 9672957 w 12192000"/>
              <a:gd name="connsiteY19" fmla="*/ 723816 h 1203824"/>
              <a:gd name="connsiteX20" fmla="*/ 9585066 w 12192000"/>
              <a:gd name="connsiteY20" fmla="*/ 730692 h 1203824"/>
              <a:gd name="connsiteX21" fmla="*/ 9441407 w 12192000"/>
              <a:gd name="connsiteY21" fmla="*/ 750055 h 1203824"/>
              <a:gd name="connsiteX22" fmla="*/ 9394459 w 12192000"/>
              <a:gd name="connsiteY22" fmla="*/ 755431 h 1203824"/>
              <a:gd name="connsiteX23" fmla="*/ 9352590 w 12192000"/>
              <a:gd name="connsiteY23" fmla="*/ 760650 h 1203824"/>
              <a:gd name="connsiteX24" fmla="*/ 9211614 w 12192000"/>
              <a:gd name="connsiteY24" fmla="*/ 796248 h 1203824"/>
              <a:gd name="connsiteX25" fmla="*/ 9084667 w 12192000"/>
              <a:gd name="connsiteY25" fmla="*/ 815303 h 1203824"/>
              <a:gd name="connsiteX26" fmla="*/ 8863666 w 12192000"/>
              <a:gd name="connsiteY26" fmla="*/ 859298 h 1203824"/>
              <a:gd name="connsiteX27" fmla="*/ 8813796 w 12192000"/>
              <a:gd name="connsiteY27" fmla="*/ 862070 h 1203824"/>
              <a:gd name="connsiteX28" fmla="*/ 8659351 w 12192000"/>
              <a:gd name="connsiteY28" fmla="*/ 882406 h 1203824"/>
              <a:gd name="connsiteX29" fmla="*/ 8571352 w 12192000"/>
              <a:gd name="connsiteY29" fmla="*/ 893639 h 1203824"/>
              <a:gd name="connsiteX30" fmla="*/ 8464106 w 12192000"/>
              <a:gd name="connsiteY30" fmla="*/ 918004 h 1203824"/>
              <a:gd name="connsiteX31" fmla="*/ 8278324 w 12192000"/>
              <a:gd name="connsiteY31" fmla="*/ 963769 h 1203824"/>
              <a:gd name="connsiteX32" fmla="*/ 8229128 w 12192000"/>
              <a:gd name="connsiteY32" fmla="*/ 973810 h 1203824"/>
              <a:gd name="connsiteX33" fmla="*/ 8139751 w 12192000"/>
              <a:gd name="connsiteY33" fmla="*/ 995815 h 1203824"/>
              <a:gd name="connsiteX34" fmla="*/ 8123571 w 12192000"/>
              <a:gd name="connsiteY34" fmla="*/ 999822 h 1203824"/>
              <a:gd name="connsiteX35" fmla="*/ 7988699 w 12192000"/>
              <a:gd name="connsiteY35" fmla="*/ 1042479 h 1203824"/>
              <a:gd name="connsiteX36" fmla="*/ 7917214 w 12192000"/>
              <a:gd name="connsiteY36" fmla="*/ 1054565 h 1203824"/>
              <a:gd name="connsiteX37" fmla="*/ 7710915 w 12192000"/>
              <a:gd name="connsiteY37" fmla="*/ 1084190 h 1203824"/>
              <a:gd name="connsiteX38" fmla="*/ 7622959 w 12192000"/>
              <a:gd name="connsiteY38" fmla="*/ 1093150 h 1203824"/>
              <a:gd name="connsiteX39" fmla="*/ 7410782 w 12192000"/>
              <a:gd name="connsiteY39" fmla="*/ 1109640 h 1203824"/>
              <a:gd name="connsiteX40" fmla="*/ 7277754 w 12192000"/>
              <a:gd name="connsiteY40" fmla="*/ 1121822 h 1203824"/>
              <a:gd name="connsiteX41" fmla="*/ 7124540 w 12192000"/>
              <a:gd name="connsiteY41" fmla="*/ 1132918 h 1203824"/>
              <a:gd name="connsiteX42" fmla="*/ 6949752 w 12192000"/>
              <a:gd name="connsiteY42" fmla="*/ 1151058 h 1203824"/>
              <a:gd name="connsiteX43" fmla="*/ 6630249 w 12192000"/>
              <a:gd name="connsiteY43" fmla="*/ 1176063 h 1203824"/>
              <a:gd name="connsiteX44" fmla="*/ 6320634 w 12192000"/>
              <a:gd name="connsiteY44" fmla="*/ 1198901 h 1203824"/>
              <a:gd name="connsiteX45" fmla="*/ 6192343 w 12192000"/>
              <a:gd name="connsiteY45" fmla="*/ 1198323 h 1203824"/>
              <a:gd name="connsiteX46" fmla="*/ 5966562 w 12192000"/>
              <a:gd name="connsiteY46" fmla="*/ 1203723 h 1203824"/>
              <a:gd name="connsiteX47" fmla="*/ 5867227 w 12192000"/>
              <a:gd name="connsiteY47" fmla="*/ 1201847 h 1203824"/>
              <a:gd name="connsiteX48" fmla="*/ 5630172 w 12192000"/>
              <a:gd name="connsiteY48" fmla="*/ 1202248 h 1203824"/>
              <a:gd name="connsiteX49" fmla="*/ 5348949 w 12192000"/>
              <a:gd name="connsiteY49" fmla="*/ 1191768 h 1203824"/>
              <a:gd name="connsiteX50" fmla="*/ 5241228 w 12192000"/>
              <a:gd name="connsiteY50" fmla="*/ 1192408 h 1203824"/>
              <a:gd name="connsiteX51" fmla="*/ 4971133 w 12192000"/>
              <a:gd name="connsiteY51" fmla="*/ 1193559 h 1203824"/>
              <a:gd name="connsiteX52" fmla="*/ 4869416 w 12192000"/>
              <a:gd name="connsiteY52" fmla="*/ 1200519 h 1203824"/>
              <a:gd name="connsiteX53" fmla="*/ 4753274 w 12192000"/>
              <a:gd name="connsiteY53" fmla="*/ 1200850 h 1203824"/>
              <a:gd name="connsiteX54" fmla="*/ 4611883 w 12192000"/>
              <a:gd name="connsiteY54" fmla="*/ 1192701 h 1203824"/>
              <a:gd name="connsiteX55" fmla="*/ 4376825 w 12192000"/>
              <a:gd name="connsiteY55" fmla="*/ 1184131 h 1203824"/>
              <a:gd name="connsiteX56" fmla="*/ 4285471 w 12192000"/>
              <a:gd name="connsiteY56" fmla="*/ 1187158 h 1203824"/>
              <a:gd name="connsiteX57" fmla="*/ 3866543 w 12192000"/>
              <a:gd name="connsiteY57" fmla="*/ 1181596 h 1203824"/>
              <a:gd name="connsiteX58" fmla="*/ 3651342 w 12192000"/>
              <a:gd name="connsiteY58" fmla="*/ 1174348 h 1203824"/>
              <a:gd name="connsiteX59" fmla="*/ 3518453 w 12192000"/>
              <a:gd name="connsiteY59" fmla="*/ 1177258 h 1203824"/>
              <a:gd name="connsiteX60" fmla="*/ 3400818 w 12192000"/>
              <a:gd name="connsiteY60" fmla="*/ 1169685 h 1203824"/>
              <a:gd name="connsiteX61" fmla="*/ 3037154 w 12192000"/>
              <a:gd name="connsiteY61" fmla="*/ 1153217 h 1203824"/>
              <a:gd name="connsiteX62" fmla="*/ 2866260 w 12192000"/>
              <a:gd name="connsiteY62" fmla="*/ 1132283 h 1203824"/>
              <a:gd name="connsiteX63" fmla="*/ 2582173 w 12192000"/>
              <a:gd name="connsiteY63" fmla="*/ 1088979 h 1203824"/>
              <a:gd name="connsiteX64" fmla="*/ 2395406 w 12192000"/>
              <a:gd name="connsiteY64" fmla="*/ 1035945 h 1203824"/>
              <a:gd name="connsiteX65" fmla="*/ 2294751 w 12192000"/>
              <a:gd name="connsiteY65" fmla="*/ 1014618 h 1203824"/>
              <a:gd name="connsiteX66" fmla="*/ 2122944 w 12192000"/>
              <a:gd name="connsiteY66" fmla="*/ 984751 h 1203824"/>
              <a:gd name="connsiteX67" fmla="*/ 1905504 w 12192000"/>
              <a:gd name="connsiteY67" fmla="*/ 941380 h 1203824"/>
              <a:gd name="connsiteX68" fmla="*/ 1671045 w 12192000"/>
              <a:gd name="connsiteY68" fmla="*/ 924228 h 1203824"/>
              <a:gd name="connsiteX69" fmla="*/ 1543856 w 12192000"/>
              <a:gd name="connsiteY69" fmla="*/ 898190 h 1203824"/>
              <a:gd name="connsiteX70" fmla="*/ 1419784 w 12192000"/>
              <a:gd name="connsiteY70" fmla="*/ 868500 h 1203824"/>
              <a:gd name="connsiteX71" fmla="*/ 1355116 w 12192000"/>
              <a:gd name="connsiteY71" fmla="*/ 849214 h 1203824"/>
              <a:gd name="connsiteX72" fmla="*/ 1223713 w 12192000"/>
              <a:gd name="connsiteY72" fmla="*/ 821702 h 1203824"/>
              <a:gd name="connsiteX73" fmla="*/ 1094193 w 12192000"/>
              <a:gd name="connsiteY73" fmla="*/ 804872 h 1203824"/>
              <a:gd name="connsiteX74" fmla="*/ 1001115 w 12192000"/>
              <a:gd name="connsiteY74" fmla="*/ 783030 h 1203824"/>
              <a:gd name="connsiteX75" fmla="*/ 879548 w 12192000"/>
              <a:gd name="connsiteY75" fmla="*/ 747884 h 1203824"/>
              <a:gd name="connsiteX76" fmla="*/ 711163 w 12192000"/>
              <a:gd name="connsiteY76" fmla="*/ 719039 h 1203824"/>
              <a:gd name="connsiteX77" fmla="*/ 557941 w 12192000"/>
              <a:gd name="connsiteY77" fmla="*/ 707101 h 1203824"/>
              <a:gd name="connsiteX78" fmla="*/ 480347 w 12192000"/>
              <a:gd name="connsiteY78" fmla="*/ 668702 h 1203824"/>
              <a:gd name="connsiteX79" fmla="*/ 296224 w 12192000"/>
              <a:gd name="connsiteY79" fmla="*/ 603583 h 1203824"/>
              <a:gd name="connsiteX80" fmla="*/ 72689 w 12192000"/>
              <a:gd name="connsiteY80" fmla="*/ 560892 h 1203824"/>
              <a:gd name="connsiteX81" fmla="*/ 0 w 12192000"/>
              <a:gd name="connsiteY81" fmla="*/ 543486 h 1203824"/>
              <a:gd name="connsiteX82" fmla="*/ 0 w 12192000"/>
              <a:gd name="connsiteY82" fmla="*/ 384357 h 1203824"/>
              <a:gd name="connsiteX83" fmla="*/ 51784 w 12192000"/>
              <a:gd name="connsiteY83" fmla="*/ 393937 h 1203824"/>
              <a:gd name="connsiteX84" fmla="*/ 205561 w 12192000"/>
              <a:gd name="connsiteY84" fmla="*/ 414859 h 1203824"/>
              <a:gd name="connsiteX85" fmla="*/ 354391 w 12192000"/>
              <a:gd name="connsiteY85" fmla="*/ 426667 h 1203824"/>
              <a:gd name="connsiteX86" fmla="*/ 448281 w 12192000"/>
              <a:gd name="connsiteY86" fmla="*/ 436308 h 1203824"/>
              <a:gd name="connsiteX87" fmla="*/ 611518 w 12192000"/>
              <a:gd name="connsiteY87" fmla="*/ 434166 h 1203824"/>
              <a:gd name="connsiteX88" fmla="*/ 746076 w 12192000"/>
              <a:gd name="connsiteY88" fmla="*/ 422520 h 1203824"/>
              <a:gd name="connsiteX89" fmla="*/ 902724 w 12192000"/>
              <a:gd name="connsiteY89" fmla="*/ 409989 h 1203824"/>
              <a:gd name="connsiteX90" fmla="*/ 1113854 w 12192000"/>
              <a:gd name="connsiteY90" fmla="*/ 414230 h 1203824"/>
              <a:gd name="connsiteX91" fmla="*/ 1333449 w 12192000"/>
              <a:gd name="connsiteY91" fmla="*/ 459938 h 1203824"/>
              <a:gd name="connsiteX92" fmla="*/ 1408608 w 12192000"/>
              <a:gd name="connsiteY92" fmla="*/ 458278 h 1203824"/>
              <a:gd name="connsiteX93" fmla="*/ 1630191 w 12192000"/>
              <a:gd name="connsiteY93" fmla="*/ 403061 h 1203824"/>
              <a:gd name="connsiteX94" fmla="*/ 1956289 w 12192000"/>
              <a:gd name="connsiteY94" fmla="*/ 332366 h 1203824"/>
              <a:gd name="connsiteX95" fmla="*/ 2042814 w 12192000"/>
              <a:gd name="connsiteY95" fmla="*/ 344002 h 1203824"/>
              <a:gd name="connsiteX96" fmla="*/ 2183420 w 12192000"/>
              <a:gd name="connsiteY96" fmla="*/ 369635 h 1203824"/>
              <a:gd name="connsiteX97" fmla="*/ 2269566 w 12192000"/>
              <a:gd name="connsiteY97" fmla="*/ 439859 h 1203824"/>
              <a:gd name="connsiteX98" fmla="*/ 2331129 w 12192000"/>
              <a:gd name="connsiteY98" fmla="*/ 524163 h 1203824"/>
              <a:gd name="connsiteX99" fmla="*/ 2385112 w 12192000"/>
              <a:gd name="connsiteY99" fmla="*/ 555357 h 1203824"/>
              <a:gd name="connsiteX100" fmla="*/ 2444033 w 12192000"/>
              <a:gd name="connsiteY100" fmla="*/ 572629 h 1203824"/>
              <a:gd name="connsiteX101" fmla="*/ 2525979 w 12192000"/>
              <a:gd name="connsiteY101" fmla="*/ 603233 h 1203824"/>
              <a:gd name="connsiteX102" fmla="*/ 2603911 w 12192000"/>
              <a:gd name="connsiteY102" fmla="*/ 684825 h 1203824"/>
              <a:gd name="connsiteX103" fmla="*/ 2678828 w 12192000"/>
              <a:gd name="connsiteY103" fmla="*/ 706990 h 1203824"/>
              <a:gd name="connsiteX104" fmla="*/ 2738094 w 12192000"/>
              <a:gd name="connsiteY104" fmla="*/ 711376 h 1203824"/>
              <a:gd name="connsiteX105" fmla="*/ 2983806 w 12192000"/>
              <a:gd name="connsiteY105" fmla="*/ 728243 h 1203824"/>
              <a:gd name="connsiteX106" fmla="*/ 3013997 w 12192000"/>
              <a:gd name="connsiteY106" fmla="*/ 725446 h 1203824"/>
              <a:gd name="connsiteX107" fmla="*/ 3364419 w 12192000"/>
              <a:gd name="connsiteY107" fmla="*/ 720577 h 1203824"/>
              <a:gd name="connsiteX108" fmla="*/ 3460521 w 12192000"/>
              <a:gd name="connsiteY108" fmla="*/ 717628 h 1203824"/>
              <a:gd name="connsiteX109" fmla="*/ 3710982 w 12192000"/>
              <a:gd name="connsiteY109" fmla="*/ 714182 h 1203824"/>
              <a:gd name="connsiteX110" fmla="*/ 3850961 w 12192000"/>
              <a:gd name="connsiteY110" fmla="*/ 778802 h 1203824"/>
              <a:gd name="connsiteX111" fmla="*/ 3946286 w 12192000"/>
              <a:gd name="connsiteY111" fmla="*/ 816372 h 1203824"/>
              <a:gd name="connsiteX112" fmla="*/ 4065132 w 12192000"/>
              <a:gd name="connsiteY112" fmla="*/ 832459 h 1203824"/>
              <a:gd name="connsiteX113" fmla="*/ 4132173 w 12192000"/>
              <a:gd name="connsiteY113" fmla="*/ 835167 h 1203824"/>
              <a:gd name="connsiteX114" fmla="*/ 4305858 w 12192000"/>
              <a:gd name="connsiteY114" fmla="*/ 804156 h 1203824"/>
              <a:gd name="connsiteX115" fmla="*/ 4382131 w 12192000"/>
              <a:gd name="connsiteY115" fmla="*/ 769481 h 1203824"/>
              <a:gd name="connsiteX116" fmla="*/ 4453289 w 12192000"/>
              <a:gd name="connsiteY116" fmla="*/ 752531 h 1203824"/>
              <a:gd name="connsiteX117" fmla="*/ 4657971 w 12192000"/>
              <a:gd name="connsiteY117" fmla="*/ 795835 h 1203824"/>
              <a:gd name="connsiteX118" fmla="*/ 4682399 w 12192000"/>
              <a:gd name="connsiteY118" fmla="*/ 813876 h 1203824"/>
              <a:gd name="connsiteX119" fmla="*/ 4771814 w 12192000"/>
              <a:gd name="connsiteY119" fmla="*/ 907046 h 1203824"/>
              <a:gd name="connsiteX120" fmla="*/ 4827520 w 12192000"/>
              <a:gd name="connsiteY120" fmla="*/ 929876 h 1203824"/>
              <a:gd name="connsiteX121" fmla="*/ 4849942 w 12192000"/>
              <a:gd name="connsiteY121" fmla="*/ 933851 h 1203824"/>
              <a:gd name="connsiteX122" fmla="*/ 5009626 w 12192000"/>
              <a:gd name="connsiteY122" fmla="*/ 957896 h 1203824"/>
              <a:gd name="connsiteX123" fmla="*/ 5158711 w 12192000"/>
              <a:gd name="connsiteY123" fmla="*/ 963814 h 1203824"/>
              <a:gd name="connsiteX124" fmla="*/ 5376427 w 12192000"/>
              <a:gd name="connsiteY124" fmla="*/ 963151 h 1203824"/>
              <a:gd name="connsiteX125" fmla="*/ 5475787 w 12192000"/>
              <a:gd name="connsiteY125" fmla="*/ 980508 h 1203824"/>
              <a:gd name="connsiteX126" fmla="*/ 5653401 w 12192000"/>
              <a:gd name="connsiteY126" fmla="*/ 987268 h 1203824"/>
              <a:gd name="connsiteX127" fmla="*/ 5726340 w 12192000"/>
              <a:gd name="connsiteY127" fmla="*/ 985357 h 1203824"/>
              <a:gd name="connsiteX128" fmla="*/ 5790563 w 12192000"/>
              <a:gd name="connsiteY128" fmla="*/ 991300 h 1203824"/>
              <a:gd name="connsiteX129" fmla="*/ 5860260 w 12192000"/>
              <a:gd name="connsiteY129" fmla="*/ 1004958 h 1203824"/>
              <a:gd name="connsiteX130" fmla="*/ 6042101 w 12192000"/>
              <a:gd name="connsiteY130" fmla="*/ 1036226 h 1203824"/>
              <a:gd name="connsiteX131" fmla="*/ 6301998 w 12192000"/>
              <a:gd name="connsiteY131" fmla="*/ 989138 h 1203824"/>
              <a:gd name="connsiteX132" fmla="*/ 6452025 w 12192000"/>
              <a:gd name="connsiteY132" fmla="*/ 968489 h 1203824"/>
              <a:gd name="connsiteX133" fmla="*/ 6589205 w 12192000"/>
              <a:gd name="connsiteY133" fmla="*/ 939474 h 1203824"/>
              <a:gd name="connsiteX134" fmla="*/ 6631069 w 12192000"/>
              <a:gd name="connsiteY134" fmla="*/ 911222 h 1203824"/>
              <a:gd name="connsiteX135" fmla="*/ 6828274 w 12192000"/>
              <a:gd name="connsiteY135" fmla="*/ 942941 h 1203824"/>
              <a:gd name="connsiteX136" fmla="*/ 6900803 w 12192000"/>
              <a:gd name="connsiteY136" fmla="*/ 984140 h 1203824"/>
              <a:gd name="connsiteX137" fmla="*/ 7034668 w 12192000"/>
              <a:gd name="connsiteY137" fmla="*/ 1018665 h 1203824"/>
              <a:gd name="connsiteX138" fmla="*/ 7281067 w 12192000"/>
              <a:gd name="connsiteY138" fmla="*/ 966327 h 1203824"/>
              <a:gd name="connsiteX139" fmla="*/ 7412780 w 12192000"/>
              <a:gd name="connsiteY139" fmla="*/ 909206 h 1203824"/>
              <a:gd name="connsiteX140" fmla="*/ 7500327 w 12192000"/>
              <a:gd name="connsiteY140" fmla="*/ 894826 h 1203824"/>
              <a:gd name="connsiteX141" fmla="*/ 7662324 w 12192000"/>
              <a:gd name="connsiteY141" fmla="*/ 927415 h 1203824"/>
              <a:gd name="connsiteX142" fmla="*/ 7725334 w 12192000"/>
              <a:gd name="connsiteY142" fmla="*/ 924844 h 1203824"/>
              <a:gd name="connsiteX143" fmla="*/ 7833279 w 12192000"/>
              <a:gd name="connsiteY143" fmla="*/ 913031 h 1203824"/>
              <a:gd name="connsiteX144" fmla="*/ 7928605 w 12192000"/>
              <a:gd name="connsiteY144" fmla="*/ 881683 h 1203824"/>
              <a:gd name="connsiteX145" fmla="*/ 8146597 w 12192000"/>
              <a:gd name="connsiteY145" fmla="*/ 762968 h 1203824"/>
              <a:gd name="connsiteX146" fmla="*/ 8183577 w 12192000"/>
              <a:gd name="connsiteY146" fmla="*/ 749005 h 1203824"/>
              <a:gd name="connsiteX147" fmla="*/ 8250224 w 12192000"/>
              <a:gd name="connsiteY147" fmla="*/ 733642 h 1203824"/>
              <a:gd name="connsiteX148" fmla="*/ 8505929 w 12192000"/>
              <a:gd name="connsiteY148" fmla="*/ 626542 h 1203824"/>
              <a:gd name="connsiteX149" fmla="*/ 8564194 w 12192000"/>
              <a:gd name="connsiteY149" fmla="*/ 618796 h 1203824"/>
              <a:gd name="connsiteX150" fmla="*/ 8660705 w 12192000"/>
              <a:gd name="connsiteY150" fmla="*/ 611069 h 1203824"/>
              <a:gd name="connsiteX151" fmla="*/ 8762255 w 12192000"/>
              <a:gd name="connsiteY151" fmla="*/ 585060 h 1203824"/>
              <a:gd name="connsiteX152" fmla="*/ 8836439 w 12192000"/>
              <a:gd name="connsiteY152" fmla="*/ 566358 h 1203824"/>
              <a:gd name="connsiteX153" fmla="*/ 9050728 w 12192000"/>
              <a:gd name="connsiteY153" fmla="*/ 559575 h 1203824"/>
              <a:gd name="connsiteX154" fmla="*/ 9229627 w 12192000"/>
              <a:gd name="connsiteY154" fmla="*/ 557464 h 1203824"/>
              <a:gd name="connsiteX155" fmla="*/ 9253451 w 12192000"/>
              <a:gd name="connsiteY155" fmla="*/ 550855 h 1203824"/>
              <a:gd name="connsiteX156" fmla="*/ 9484214 w 12192000"/>
              <a:gd name="connsiteY156" fmla="*/ 498671 h 1203824"/>
              <a:gd name="connsiteX157" fmla="*/ 9582633 w 12192000"/>
              <a:gd name="connsiteY157" fmla="*/ 458384 h 1203824"/>
              <a:gd name="connsiteX158" fmla="*/ 9719670 w 12192000"/>
              <a:gd name="connsiteY158" fmla="*/ 415607 h 1203824"/>
              <a:gd name="connsiteX159" fmla="*/ 9871784 w 12192000"/>
              <a:gd name="connsiteY159" fmla="*/ 366147 h 1203824"/>
              <a:gd name="connsiteX160" fmla="*/ 9984494 w 12192000"/>
              <a:gd name="connsiteY160" fmla="*/ 336660 h 1203824"/>
              <a:gd name="connsiteX161" fmla="*/ 10154708 w 12192000"/>
              <a:gd name="connsiteY161" fmla="*/ 322193 h 1203824"/>
              <a:gd name="connsiteX162" fmla="*/ 10190446 w 12192000"/>
              <a:gd name="connsiteY162" fmla="*/ 325025 h 1203824"/>
              <a:gd name="connsiteX163" fmla="*/ 10530736 w 12192000"/>
              <a:gd name="connsiteY163" fmla="*/ 335953 h 1203824"/>
              <a:gd name="connsiteX164" fmla="*/ 10752157 w 12192000"/>
              <a:gd name="connsiteY164" fmla="*/ 305117 h 1203824"/>
              <a:gd name="connsiteX165" fmla="*/ 10824452 w 12192000"/>
              <a:gd name="connsiteY165" fmla="*/ 285927 h 1203824"/>
              <a:gd name="connsiteX166" fmla="*/ 10953152 w 12192000"/>
              <a:gd name="connsiteY166" fmla="*/ 228102 h 1203824"/>
              <a:gd name="connsiteX167" fmla="*/ 11011614 w 12192000"/>
              <a:gd name="connsiteY167" fmla="*/ 214096 h 1203824"/>
              <a:gd name="connsiteX168" fmla="*/ 11116031 w 12192000"/>
              <a:gd name="connsiteY168" fmla="*/ 195421 h 1203824"/>
              <a:gd name="connsiteX169" fmla="*/ 11344303 w 12192000"/>
              <a:gd name="connsiteY169" fmla="*/ 166629 h 1203824"/>
              <a:gd name="connsiteX170" fmla="*/ 11639050 w 12192000"/>
              <a:gd name="connsiteY170" fmla="*/ 108526 h 1203824"/>
              <a:gd name="connsiteX171" fmla="*/ 11757532 w 12192000"/>
              <a:gd name="connsiteY171" fmla="*/ 96530 h 1203824"/>
              <a:gd name="connsiteX172" fmla="*/ 11885799 w 12192000"/>
              <a:gd name="connsiteY172" fmla="*/ 86728 h 1203824"/>
              <a:gd name="connsiteX173" fmla="*/ 11922874 w 12192000"/>
              <a:gd name="connsiteY173" fmla="*/ 81060 h 1203824"/>
              <a:gd name="connsiteX174" fmla="*/ 12115331 w 12192000"/>
              <a:gd name="connsiteY174" fmla="*/ 33587 h 1203824"/>
              <a:gd name="connsiteX175" fmla="*/ 12158080 w 12192000"/>
              <a:gd name="connsiteY175" fmla="*/ 14081 h 120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12192000" h="1203824">
                <a:moveTo>
                  <a:pt x="12192000" y="0"/>
                </a:moveTo>
                <a:lnTo>
                  <a:pt x="12192000" y="463429"/>
                </a:lnTo>
                <a:lnTo>
                  <a:pt x="12190876" y="463512"/>
                </a:lnTo>
                <a:cubicBezTo>
                  <a:pt x="12153133" y="467010"/>
                  <a:pt x="12115042" y="473200"/>
                  <a:pt x="12077245" y="476327"/>
                </a:cubicBezTo>
                <a:cubicBezTo>
                  <a:pt x="12046307" y="479040"/>
                  <a:pt x="12015359" y="479114"/>
                  <a:pt x="11984517" y="479927"/>
                </a:cubicBezTo>
                <a:cubicBezTo>
                  <a:pt x="11973265" y="480210"/>
                  <a:pt x="11961485" y="476792"/>
                  <a:pt x="11951600" y="478957"/>
                </a:cubicBezTo>
                <a:cubicBezTo>
                  <a:pt x="11853497" y="501074"/>
                  <a:pt x="11777036" y="475730"/>
                  <a:pt x="11690904" y="471970"/>
                </a:cubicBezTo>
                <a:cubicBezTo>
                  <a:pt x="11600358" y="467893"/>
                  <a:pt x="11511400" y="454530"/>
                  <a:pt x="11413965" y="476172"/>
                </a:cubicBezTo>
                <a:cubicBezTo>
                  <a:pt x="11355010" y="489304"/>
                  <a:pt x="11299073" y="508237"/>
                  <a:pt x="11240739" y="523169"/>
                </a:cubicBezTo>
                <a:cubicBezTo>
                  <a:pt x="11219994" y="528395"/>
                  <a:pt x="11196384" y="531385"/>
                  <a:pt x="11175005" y="532169"/>
                </a:cubicBezTo>
                <a:cubicBezTo>
                  <a:pt x="11071819" y="536506"/>
                  <a:pt x="10971303" y="549336"/>
                  <a:pt x="10873726" y="580253"/>
                </a:cubicBezTo>
                <a:cubicBezTo>
                  <a:pt x="10856992" y="585473"/>
                  <a:pt x="10839156" y="590660"/>
                  <a:pt x="10821306" y="593207"/>
                </a:cubicBezTo>
                <a:cubicBezTo>
                  <a:pt x="10723500" y="607162"/>
                  <a:pt x="10626924" y="616976"/>
                  <a:pt x="10530811" y="612184"/>
                </a:cubicBezTo>
                <a:cubicBezTo>
                  <a:pt x="10498527" y="610559"/>
                  <a:pt x="10460885" y="619895"/>
                  <a:pt x="10426049" y="623354"/>
                </a:cubicBezTo>
                <a:cubicBezTo>
                  <a:pt x="10393740" y="626644"/>
                  <a:pt x="10360820" y="630774"/>
                  <a:pt x="10329156" y="630948"/>
                </a:cubicBezTo>
                <a:cubicBezTo>
                  <a:pt x="10282924" y="631125"/>
                  <a:pt x="10240698" y="636395"/>
                  <a:pt x="10194727" y="648617"/>
                </a:cubicBezTo>
                <a:cubicBezTo>
                  <a:pt x="10150847" y="660165"/>
                  <a:pt x="10102287" y="664450"/>
                  <a:pt x="10055906" y="671256"/>
                </a:cubicBezTo>
                <a:cubicBezTo>
                  <a:pt x="10004174" y="678826"/>
                  <a:pt x="9952442" y="686395"/>
                  <a:pt x="9900551" y="692855"/>
                </a:cubicBezTo>
                <a:cubicBezTo>
                  <a:pt x="9879793" y="695439"/>
                  <a:pt x="9855180" y="691398"/>
                  <a:pt x="9838464" y="696804"/>
                </a:cubicBezTo>
                <a:cubicBezTo>
                  <a:pt x="9784563" y="714690"/>
                  <a:pt x="9727517" y="710557"/>
                  <a:pt x="9672957" y="723816"/>
                </a:cubicBezTo>
                <a:cubicBezTo>
                  <a:pt x="9646220" y="730464"/>
                  <a:pt x="9614440" y="727257"/>
                  <a:pt x="9585066" y="730692"/>
                </a:cubicBezTo>
                <a:cubicBezTo>
                  <a:pt x="9537047" y="736221"/>
                  <a:pt x="9489294" y="743601"/>
                  <a:pt x="9441407" y="750055"/>
                </a:cubicBezTo>
                <a:cubicBezTo>
                  <a:pt x="9425674" y="752111"/>
                  <a:pt x="9410218" y="753561"/>
                  <a:pt x="9394459" y="755431"/>
                </a:cubicBezTo>
                <a:cubicBezTo>
                  <a:pt x="9380484" y="757048"/>
                  <a:pt x="9365611" y="757472"/>
                  <a:pt x="9352590" y="760650"/>
                </a:cubicBezTo>
                <a:cubicBezTo>
                  <a:pt x="9305415" y="772102"/>
                  <a:pt x="9259379" y="786411"/>
                  <a:pt x="9211614" y="796248"/>
                </a:cubicBezTo>
                <a:cubicBezTo>
                  <a:pt x="9170220" y="804796"/>
                  <a:pt x="9126523" y="807444"/>
                  <a:pt x="9084667" y="815303"/>
                </a:cubicBezTo>
                <a:cubicBezTo>
                  <a:pt x="9010868" y="829042"/>
                  <a:pt x="8937412" y="845188"/>
                  <a:pt x="8863666" y="859298"/>
                </a:cubicBezTo>
                <a:cubicBezTo>
                  <a:pt x="8847706" y="862330"/>
                  <a:pt x="8830271" y="860096"/>
                  <a:pt x="8813796" y="862070"/>
                </a:cubicBezTo>
                <a:cubicBezTo>
                  <a:pt x="8762262" y="868479"/>
                  <a:pt x="8710833" y="875626"/>
                  <a:pt x="8659351" y="882406"/>
                </a:cubicBezTo>
                <a:cubicBezTo>
                  <a:pt x="8630055" y="886396"/>
                  <a:pt x="8600505" y="891179"/>
                  <a:pt x="8571352" y="893639"/>
                </a:cubicBezTo>
                <a:cubicBezTo>
                  <a:pt x="8532843" y="896868"/>
                  <a:pt x="8497743" y="898476"/>
                  <a:pt x="8464106" y="918004"/>
                </a:cubicBezTo>
                <a:cubicBezTo>
                  <a:pt x="8412327" y="948238"/>
                  <a:pt x="8341122" y="949523"/>
                  <a:pt x="8278324" y="963769"/>
                </a:cubicBezTo>
                <a:cubicBezTo>
                  <a:pt x="8262086" y="967408"/>
                  <a:pt x="8245335" y="969987"/>
                  <a:pt x="8229128" y="973810"/>
                </a:cubicBezTo>
                <a:cubicBezTo>
                  <a:pt x="8199180" y="980915"/>
                  <a:pt x="8169646" y="988338"/>
                  <a:pt x="8139751" y="995815"/>
                </a:cubicBezTo>
                <a:cubicBezTo>
                  <a:pt x="8134478" y="997132"/>
                  <a:pt x="8128438" y="998185"/>
                  <a:pt x="8123571" y="999822"/>
                </a:cubicBezTo>
                <a:cubicBezTo>
                  <a:pt x="8078628" y="1014164"/>
                  <a:pt x="8034565" y="1029514"/>
                  <a:pt x="7988699" y="1042479"/>
                </a:cubicBezTo>
                <a:cubicBezTo>
                  <a:pt x="7966302" y="1048884"/>
                  <a:pt x="7941011" y="1052871"/>
                  <a:pt x="7917214" y="1054565"/>
                </a:cubicBezTo>
                <a:cubicBezTo>
                  <a:pt x="7847636" y="1059584"/>
                  <a:pt x="7779165" y="1067276"/>
                  <a:pt x="7710915" y="1084190"/>
                </a:cubicBezTo>
                <a:cubicBezTo>
                  <a:pt x="7683826" y="1090885"/>
                  <a:pt x="7652466" y="1090640"/>
                  <a:pt x="7622959" y="1093150"/>
                </a:cubicBezTo>
                <a:cubicBezTo>
                  <a:pt x="7552361" y="1098691"/>
                  <a:pt x="7481710" y="1103861"/>
                  <a:pt x="7410782" y="1109640"/>
                </a:cubicBezTo>
                <a:cubicBezTo>
                  <a:pt x="7366505" y="1113312"/>
                  <a:pt x="7322030" y="1118147"/>
                  <a:pt x="7277754" y="1121822"/>
                </a:cubicBezTo>
                <a:cubicBezTo>
                  <a:pt x="7226619" y="1125906"/>
                  <a:pt x="7175601" y="1128277"/>
                  <a:pt x="7124540" y="1132918"/>
                </a:cubicBezTo>
                <a:cubicBezTo>
                  <a:pt x="7066293" y="1138207"/>
                  <a:pt x="7008028" y="1145955"/>
                  <a:pt x="6949752" y="1151058"/>
                </a:cubicBezTo>
                <a:cubicBezTo>
                  <a:pt x="6843217" y="1160027"/>
                  <a:pt x="6736882" y="1167834"/>
                  <a:pt x="6630249" y="1176063"/>
                </a:cubicBezTo>
                <a:cubicBezTo>
                  <a:pt x="6526849" y="1184018"/>
                  <a:pt x="6423556" y="1192713"/>
                  <a:pt x="6320634" y="1198901"/>
                </a:cubicBezTo>
                <a:cubicBezTo>
                  <a:pt x="6277297" y="1201496"/>
                  <a:pt x="6235232" y="1197679"/>
                  <a:pt x="6192343" y="1198323"/>
                </a:cubicBezTo>
                <a:cubicBezTo>
                  <a:pt x="6117131" y="1199612"/>
                  <a:pt x="6041418" y="1202485"/>
                  <a:pt x="5966562" y="1203723"/>
                </a:cubicBezTo>
                <a:cubicBezTo>
                  <a:pt x="5933144" y="1204338"/>
                  <a:pt x="5900754" y="1201974"/>
                  <a:pt x="5867227" y="1201847"/>
                </a:cubicBezTo>
                <a:cubicBezTo>
                  <a:pt x="5788180" y="1201796"/>
                  <a:pt x="5708354" y="1203933"/>
                  <a:pt x="5630172" y="1202248"/>
                </a:cubicBezTo>
                <a:cubicBezTo>
                  <a:pt x="5535908" y="1200213"/>
                  <a:pt x="5442984" y="1194779"/>
                  <a:pt x="5348949" y="1191768"/>
                </a:cubicBezTo>
                <a:cubicBezTo>
                  <a:pt x="5313810" y="1190551"/>
                  <a:pt x="5277251" y="1192179"/>
                  <a:pt x="5241228" y="1192408"/>
                </a:cubicBezTo>
                <a:cubicBezTo>
                  <a:pt x="5151316" y="1192775"/>
                  <a:pt x="5061657" y="1192349"/>
                  <a:pt x="4971133" y="1193559"/>
                </a:cubicBezTo>
                <a:cubicBezTo>
                  <a:pt x="4937685" y="1193988"/>
                  <a:pt x="4903114" y="1199299"/>
                  <a:pt x="4869416" y="1200519"/>
                </a:cubicBezTo>
                <a:cubicBezTo>
                  <a:pt x="4830283" y="1201947"/>
                  <a:pt x="4791348" y="1202215"/>
                  <a:pt x="4753274" y="1200850"/>
                </a:cubicBezTo>
                <a:cubicBezTo>
                  <a:pt x="4705682" y="1199144"/>
                  <a:pt x="4659172" y="1194829"/>
                  <a:pt x="4611883" y="1192701"/>
                </a:cubicBezTo>
                <a:cubicBezTo>
                  <a:pt x="4533819" y="1189298"/>
                  <a:pt x="4455420" y="1186135"/>
                  <a:pt x="4376825" y="1184131"/>
                </a:cubicBezTo>
                <a:cubicBezTo>
                  <a:pt x="4347226" y="1183446"/>
                  <a:pt x="4315374" y="1187423"/>
                  <a:pt x="4285471" y="1187158"/>
                </a:cubicBezTo>
                <a:cubicBezTo>
                  <a:pt x="4145774" y="1185753"/>
                  <a:pt x="4006046" y="1184162"/>
                  <a:pt x="3866543" y="1181596"/>
                </a:cubicBezTo>
                <a:cubicBezTo>
                  <a:pt x="3794230" y="1180207"/>
                  <a:pt x="3723633" y="1175551"/>
                  <a:pt x="3651342" y="1174348"/>
                </a:cubicBezTo>
                <a:cubicBezTo>
                  <a:pt x="3607885" y="1173562"/>
                  <a:pt x="3561907" y="1178044"/>
                  <a:pt x="3518453" y="1177258"/>
                </a:cubicBezTo>
                <a:cubicBezTo>
                  <a:pt x="3478287" y="1176568"/>
                  <a:pt x="3440399" y="1171400"/>
                  <a:pt x="3400818" y="1169685"/>
                </a:cubicBezTo>
                <a:cubicBezTo>
                  <a:pt x="3279824" y="1164099"/>
                  <a:pt x="3157310" y="1160621"/>
                  <a:pt x="3037154" y="1153217"/>
                </a:cubicBezTo>
                <a:cubicBezTo>
                  <a:pt x="2978373" y="1149708"/>
                  <a:pt x="2922429" y="1140508"/>
                  <a:pt x="2866260" y="1132283"/>
                </a:cubicBezTo>
                <a:cubicBezTo>
                  <a:pt x="2771049" y="1118489"/>
                  <a:pt x="2677107" y="1103380"/>
                  <a:pt x="2582173" y="1088979"/>
                </a:cubicBezTo>
                <a:cubicBezTo>
                  <a:pt x="2511090" y="1078352"/>
                  <a:pt x="2447356" y="1063086"/>
                  <a:pt x="2395406" y="1035945"/>
                </a:cubicBezTo>
                <a:cubicBezTo>
                  <a:pt x="2371411" y="1023508"/>
                  <a:pt x="2331675" y="1015582"/>
                  <a:pt x="2294751" y="1014618"/>
                </a:cubicBezTo>
                <a:cubicBezTo>
                  <a:pt x="2228580" y="1012920"/>
                  <a:pt x="2177384" y="998698"/>
                  <a:pt x="2122944" y="984751"/>
                </a:cubicBezTo>
                <a:cubicBezTo>
                  <a:pt x="2054121" y="967003"/>
                  <a:pt x="1981585" y="951294"/>
                  <a:pt x="1905504" y="941380"/>
                </a:cubicBezTo>
                <a:cubicBezTo>
                  <a:pt x="1830544" y="931682"/>
                  <a:pt x="1747929" y="932141"/>
                  <a:pt x="1671045" y="924228"/>
                </a:cubicBezTo>
                <a:cubicBezTo>
                  <a:pt x="1625936" y="919523"/>
                  <a:pt x="1585613" y="907528"/>
                  <a:pt x="1543856" y="898190"/>
                </a:cubicBezTo>
                <a:cubicBezTo>
                  <a:pt x="1502093" y="888855"/>
                  <a:pt x="1460606" y="878913"/>
                  <a:pt x="1419784" y="868500"/>
                </a:cubicBezTo>
                <a:cubicBezTo>
                  <a:pt x="1397486" y="862806"/>
                  <a:pt x="1378078" y="854435"/>
                  <a:pt x="1355116" y="849214"/>
                </a:cubicBezTo>
                <a:cubicBezTo>
                  <a:pt x="1311848" y="839527"/>
                  <a:pt x="1265353" y="832754"/>
                  <a:pt x="1223713" y="821702"/>
                </a:cubicBezTo>
                <a:cubicBezTo>
                  <a:pt x="1183577" y="811001"/>
                  <a:pt x="1138864" y="809072"/>
                  <a:pt x="1094193" y="804872"/>
                </a:cubicBezTo>
                <a:cubicBezTo>
                  <a:pt x="1060244" y="801784"/>
                  <a:pt x="1034230" y="787936"/>
                  <a:pt x="1001115" y="783030"/>
                </a:cubicBezTo>
                <a:cubicBezTo>
                  <a:pt x="953853" y="775990"/>
                  <a:pt x="916853" y="764276"/>
                  <a:pt x="879548" y="747884"/>
                </a:cubicBezTo>
                <a:cubicBezTo>
                  <a:pt x="837586" y="729513"/>
                  <a:pt x="770061" y="725929"/>
                  <a:pt x="711163" y="719039"/>
                </a:cubicBezTo>
                <a:cubicBezTo>
                  <a:pt x="661152" y="713146"/>
                  <a:pt x="604343" y="715774"/>
                  <a:pt x="557941" y="707101"/>
                </a:cubicBezTo>
                <a:cubicBezTo>
                  <a:pt x="525381" y="700984"/>
                  <a:pt x="499355" y="684493"/>
                  <a:pt x="480347" y="668702"/>
                </a:cubicBezTo>
                <a:cubicBezTo>
                  <a:pt x="437718" y="632865"/>
                  <a:pt x="370204" y="616630"/>
                  <a:pt x="296224" y="603583"/>
                </a:cubicBezTo>
                <a:cubicBezTo>
                  <a:pt x="220741" y="590184"/>
                  <a:pt x="148480" y="573869"/>
                  <a:pt x="72689" y="560892"/>
                </a:cubicBezTo>
                <a:lnTo>
                  <a:pt x="0" y="543486"/>
                </a:lnTo>
                <a:lnTo>
                  <a:pt x="0" y="384357"/>
                </a:lnTo>
                <a:lnTo>
                  <a:pt x="51784" y="393937"/>
                </a:lnTo>
                <a:cubicBezTo>
                  <a:pt x="104770" y="397707"/>
                  <a:pt x="153378" y="409086"/>
                  <a:pt x="205561" y="414859"/>
                </a:cubicBezTo>
                <a:cubicBezTo>
                  <a:pt x="254062" y="420400"/>
                  <a:pt x="305001" y="422574"/>
                  <a:pt x="354391" y="426667"/>
                </a:cubicBezTo>
                <a:cubicBezTo>
                  <a:pt x="386450" y="429269"/>
                  <a:pt x="420771" y="429847"/>
                  <a:pt x="448281" y="436308"/>
                </a:cubicBezTo>
                <a:cubicBezTo>
                  <a:pt x="499904" y="448391"/>
                  <a:pt x="551004" y="446576"/>
                  <a:pt x="611518" y="434166"/>
                </a:cubicBezTo>
                <a:cubicBezTo>
                  <a:pt x="654695" y="425361"/>
                  <a:pt x="702395" y="422710"/>
                  <a:pt x="746076" y="422520"/>
                </a:cubicBezTo>
                <a:cubicBezTo>
                  <a:pt x="798481" y="422218"/>
                  <a:pt x="848400" y="419817"/>
                  <a:pt x="902724" y="409989"/>
                </a:cubicBezTo>
                <a:cubicBezTo>
                  <a:pt x="977291" y="396518"/>
                  <a:pt x="1048428" y="397321"/>
                  <a:pt x="1113854" y="414230"/>
                </a:cubicBezTo>
                <a:cubicBezTo>
                  <a:pt x="1184155" y="432145"/>
                  <a:pt x="1258677" y="446437"/>
                  <a:pt x="1333449" y="459938"/>
                </a:cubicBezTo>
                <a:cubicBezTo>
                  <a:pt x="1354772" y="463883"/>
                  <a:pt x="1385284" y="463304"/>
                  <a:pt x="1408608" y="458278"/>
                </a:cubicBezTo>
                <a:cubicBezTo>
                  <a:pt x="1483492" y="441930"/>
                  <a:pt x="1561495" y="427025"/>
                  <a:pt x="1630191" y="403061"/>
                </a:cubicBezTo>
                <a:cubicBezTo>
                  <a:pt x="1735315" y="366348"/>
                  <a:pt x="1840887" y="337881"/>
                  <a:pt x="1956289" y="332366"/>
                </a:cubicBezTo>
                <a:cubicBezTo>
                  <a:pt x="1986669" y="330865"/>
                  <a:pt x="2019100" y="336056"/>
                  <a:pt x="2042814" y="344002"/>
                </a:cubicBezTo>
                <a:cubicBezTo>
                  <a:pt x="2085261" y="358150"/>
                  <a:pt x="2126350" y="370413"/>
                  <a:pt x="2183420" y="369635"/>
                </a:cubicBezTo>
                <a:cubicBezTo>
                  <a:pt x="2235035" y="368879"/>
                  <a:pt x="2279659" y="405942"/>
                  <a:pt x="2269566" y="439859"/>
                </a:cubicBezTo>
                <a:cubicBezTo>
                  <a:pt x="2258267" y="478101"/>
                  <a:pt x="2277762" y="504964"/>
                  <a:pt x="2331129" y="524163"/>
                </a:cubicBezTo>
                <a:cubicBezTo>
                  <a:pt x="2352980" y="531807"/>
                  <a:pt x="2364861" y="546162"/>
                  <a:pt x="2385112" y="555357"/>
                </a:cubicBezTo>
                <a:cubicBezTo>
                  <a:pt x="2401860" y="562976"/>
                  <a:pt x="2421927" y="570875"/>
                  <a:pt x="2444033" y="572629"/>
                </a:cubicBezTo>
                <a:cubicBezTo>
                  <a:pt x="2483469" y="575878"/>
                  <a:pt x="2509763" y="584022"/>
                  <a:pt x="2525979" y="603233"/>
                </a:cubicBezTo>
                <a:cubicBezTo>
                  <a:pt x="2549282" y="631254"/>
                  <a:pt x="2578520" y="657481"/>
                  <a:pt x="2603911" y="684825"/>
                </a:cubicBezTo>
                <a:cubicBezTo>
                  <a:pt x="2618910" y="700624"/>
                  <a:pt x="2643515" y="707120"/>
                  <a:pt x="2678828" y="706990"/>
                </a:cubicBezTo>
                <a:cubicBezTo>
                  <a:pt x="2699243" y="707100"/>
                  <a:pt x="2725615" y="705603"/>
                  <a:pt x="2738094" y="711376"/>
                </a:cubicBezTo>
                <a:cubicBezTo>
                  <a:pt x="2805960" y="742855"/>
                  <a:pt x="2895980" y="733032"/>
                  <a:pt x="2983806" y="728243"/>
                </a:cubicBezTo>
                <a:cubicBezTo>
                  <a:pt x="2993929" y="727744"/>
                  <a:pt x="3004007" y="726871"/>
                  <a:pt x="3013997" y="725446"/>
                </a:cubicBezTo>
                <a:cubicBezTo>
                  <a:pt x="3136002" y="707474"/>
                  <a:pt x="3250133" y="713470"/>
                  <a:pt x="3364419" y="720577"/>
                </a:cubicBezTo>
                <a:cubicBezTo>
                  <a:pt x="3394563" y="722507"/>
                  <a:pt x="3428050" y="719807"/>
                  <a:pt x="3460521" y="717628"/>
                </a:cubicBezTo>
                <a:cubicBezTo>
                  <a:pt x="3545330" y="712137"/>
                  <a:pt x="3633314" y="698262"/>
                  <a:pt x="3710982" y="714182"/>
                </a:cubicBezTo>
                <a:cubicBezTo>
                  <a:pt x="3772122" y="726607"/>
                  <a:pt x="3825029" y="745116"/>
                  <a:pt x="3850961" y="778802"/>
                </a:cubicBezTo>
                <a:cubicBezTo>
                  <a:pt x="3868395" y="801427"/>
                  <a:pt x="3898481" y="813185"/>
                  <a:pt x="3946286" y="816372"/>
                </a:cubicBezTo>
                <a:cubicBezTo>
                  <a:pt x="3987480" y="819179"/>
                  <a:pt x="4025130" y="827781"/>
                  <a:pt x="4065132" y="832459"/>
                </a:cubicBezTo>
                <a:cubicBezTo>
                  <a:pt x="4086246" y="834922"/>
                  <a:pt x="4110400" y="838274"/>
                  <a:pt x="4132173" y="835167"/>
                </a:cubicBezTo>
                <a:cubicBezTo>
                  <a:pt x="4190358" y="826865"/>
                  <a:pt x="4249453" y="817300"/>
                  <a:pt x="4305858" y="804156"/>
                </a:cubicBezTo>
                <a:cubicBezTo>
                  <a:pt x="4334041" y="797490"/>
                  <a:pt x="4360739" y="782919"/>
                  <a:pt x="4382131" y="769481"/>
                </a:cubicBezTo>
                <a:cubicBezTo>
                  <a:pt x="4404161" y="755388"/>
                  <a:pt x="4425552" y="747047"/>
                  <a:pt x="4453289" y="752531"/>
                </a:cubicBezTo>
                <a:cubicBezTo>
                  <a:pt x="4522267" y="766292"/>
                  <a:pt x="4590589" y="780524"/>
                  <a:pt x="4657971" y="795835"/>
                </a:cubicBezTo>
                <a:cubicBezTo>
                  <a:pt x="4669645" y="798513"/>
                  <a:pt x="4675987" y="807238"/>
                  <a:pt x="4682399" y="813876"/>
                </a:cubicBezTo>
                <a:cubicBezTo>
                  <a:pt x="4712325" y="844914"/>
                  <a:pt x="4739115" y="876968"/>
                  <a:pt x="4771814" y="907046"/>
                </a:cubicBezTo>
                <a:cubicBezTo>
                  <a:pt x="4783117" y="917329"/>
                  <a:pt x="4807945" y="922850"/>
                  <a:pt x="4827520" y="929876"/>
                </a:cubicBezTo>
                <a:cubicBezTo>
                  <a:pt x="4833681" y="932206"/>
                  <a:pt x="4845543" y="931081"/>
                  <a:pt x="4849942" y="933851"/>
                </a:cubicBezTo>
                <a:cubicBezTo>
                  <a:pt x="4888949" y="959631"/>
                  <a:pt x="4951287" y="954890"/>
                  <a:pt x="5009626" y="957896"/>
                </a:cubicBezTo>
                <a:cubicBezTo>
                  <a:pt x="5059523" y="960407"/>
                  <a:pt x="5111928" y="960104"/>
                  <a:pt x="5158711" y="963814"/>
                </a:cubicBezTo>
                <a:cubicBezTo>
                  <a:pt x="5231307" y="969696"/>
                  <a:pt x="5298173" y="973751"/>
                  <a:pt x="5376427" y="963151"/>
                </a:cubicBezTo>
                <a:cubicBezTo>
                  <a:pt x="5408579" y="958754"/>
                  <a:pt x="5448461" y="970245"/>
                  <a:pt x="5475787" y="980508"/>
                </a:cubicBezTo>
                <a:cubicBezTo>
                  <a:pt x="5528518" y="1000363"/>
                  <a:pt x="5584839" y="1001958"/>
                  <a:pt x="5653401" y="987268"/>
                </a:cubicBezTo>
                <a:cubicBezTo>
                  <a:pt x="5676008" y="982341"/>
                  <a:pt x="5702558" y="984595"/>
                  <a:pt x="5726340" y="985357"/>
                </a:cubicBezTo>
                <a:cubicBezTo>
                  <a:pt x="5748643" y="985952"/>
                  <a:pt x="5770110" y="988364"/>
                  <a:pt x="5790563" y="991300"/>
                </a:cubicBezTo>
                <a:cubicBezTo>
                  <a:pt x="5815128" y="994969"/>
                  <a:pt x="5845522" y="996110"/>
                  <a:pt x="5860260" y="1004958"/>
                </a:cubicBezTo>
                <a:cubicBezTo>
                  <a:pt x="5906803" y="1032493"/>
                  <a:pt x="5977069" y="1037385"/>
                  <a:pt x="6042101" y="1036226"/>
                </a:cubicBezTo>
                <a:cubicBezTo>
                  <a:pt x="6128232" y="1034888"/>
                  <a:pt x="6222269" y="1027704"/>
                  <a:pt x="6301998" y="989138"/>
                </a:cubicBezTo>
                <a:cubicBezTo>
                  <a:pt x="6349672" y="965909"/>
                  <a:pt x="6396952" y="955198"/>
                  <a:pt x="6452025" y="968489"/>
                </a:cubicBezTo>
                <a:cubicBezTo>
                  <a:pt x="6489401" y="977695"/>
                  <a:pt x="6558002" y="960731"/>
                  <a:pt x="6589205" y="939474"/>
                </a:cubicBezTo>
                <a:cubicBezTo>
                  <a:pt x="6600499" y="931821"/>
                  <a:pt x="6612148" y="924116"/>
                  <a:pt x="6631069" y="911222"/>
                </a:cubicBezTo>
                <a:cubicBezTo>
                  <a:pt x="6674305" y="951313"/>
                  <a:pt x="6752346" y="944332"/>
                  <a:pt x="6828274" y="942941"/>
                </a:cubicBezTo>
                <a:cubicBezTo>
                  <a:pt x="6874780" y="942157"/>
                  <a:pt x="6889173" y="963896"/>
                  <a:pt x="6900803" y="984140"/>
                </a:cubicBezTo>
                <a:cubicBezTo>
                  <a:pt x="6921316" y="1020676"/>
                  <a:pt x="6959796" y="1032557"/>
                  <a:pt x="7034668" y="1018665"/>
                </a:cubicBezTo>
                <a:cubicBezTo>
                  <a:pt x="7117337" y="1003282"/>
                  <a:pt x="7199637" y="985309"/>
                  <a:pt x="7281067" y="966327"/>
                </a:cubicBezTo>
                <a:cubicBezTo>
                  <a:pt x="7332521" y="954266"/>
                  <a:pt x="7378029" y="936255"/>
                  <a:pt x="7412780" y="909206"/>
                </a:cubicBezTo>
                <a:cubicBezTo>
                  <a:pt x="7446535" y="882864"/>
                  <a:pt x="7455445" y="884046"/>
                  <a:pt x="7500327" y="894826"/>
                </a:cubicBezTo>
                <a:cubicBezTo>
                  <a:pt x="7552743" y="907363"/>
                  <a:pt x="7606735" y="918164"/>
                  <a:pt x="7662324" y="927415"/>
                </a:cubicBezTo>
                <a:cubicBezTo>
                  <a:pt x="7679867" y="930387"/>
                  <a:pt x="7704114" y="926740"/>
                  <a:pt x="7725334" y="924844"/>
                </a:cubicBezTo>
                <a:cubicBezTo>
                  <a:pt x="7761320" y="921787"/>
                  <a:pt x="7798617" y="920242"/>
                  <a:pt x="7833279" y="913031"/>
                </a:cubicBezTo>
                <a:cubicBezTo>
                  <a:pt x="7866516" y="906023"/>
                  <a:pt x="7898634" y="893700"/>
                  <a:pt x="7928605" y="881683"/>
                </a:cubicBezTo>
                <a:cubicBezTo>
                  <a:pt x="8012311" y="848025"/>
                  <a:pt x="8088138" y="810205"/>
                  <a:pt x="8146597" y="762968"/>
                </a:cubicBezTo>
                <a:cubicBezTo>
                  <a:pt x="8154091" y="756800"/>
                  <a:pt x="8170249" y="752606"/>
                  <a:pt x="8183577" y="749005"/>
                </a:cubicBezTo>
                <a:cubicBezTo>
                  <a:pt x="8205312" y="743071"/>
                  <a:pt x="8227788" y="737222"/>
                  <a:pt x="8250224" y="733642"/>
                </a:cubicBezTo>
                <a:cubicBezTo>
                  <a:pt x="8359189" y="716209"/>
                  <a:pt x="8441164" y="678078"/>
                  <a:pt x="8505929" y="626542"/>
                </a:cubicBezTo>
                <a:cubicBezTo>
                  <a:pt x="8524585" y="611796"/>
                  <a:pt x="8540107" y="608259"/>
                  <a:pt x="8564194" y="618796"/>
                </a:cubicBezTo>
                <a:cubicBezTo>
                  <a:pt x="8592162" y="631043"/>
                  <a:pt x="8628032" y="619507"/>
                  <a:pt x="8660705" y="611069"/>
                </a:cubicBezTo>
                <a:cubicBezTo>
                  <a:pt x="8694442" y="602479"/>
                  <a:pt x="8728514" y="593651"/>
                  <a:pt x="8762255" y="585060"/>
                </a:cubicBezTo>
                <a:cubicBezTo>
                  <a:pt x="8787227" y="578855"/>
                  <a:pt x="8811899" y="573069"/>
                  <a:pt x="8836439" y="566358"/>
                </a:cubicBezTo>
                <a:cubicBezTo>
                  <a:pt x="8912856" y="545447"/>
                  <a:pt x="8983243" y="538425"/>
                  <a:pt x="9050728" y="559575"/>
                </a:cubicBezTo>
                <a:cubicBezTo>
                  <a:pt x="9102219" y="575830"/>
                  <a:pt x="9164950" y="573868"/>
                  <a:pt x="9229627" y="557464"/>
                </a:cubicBezTo>
                <a:cubicBezTo>
                  <a:pt x="9237706" y="555368"/>
                  <a:pt x="9247529" y="550190"/>
                  <a:pt x="9253451" y="550855"/>
                </a:cubicBezTo>
                <a:cubicBezTo>
                  <a:pt x="9342568" y="560232"/>
                  <a:pt x="9405310" y="512383"/>
                  <a:pt x="9484214" y="498671"/>
                </a:cubicBezTo>
                <a:cubicBezTo>
                  <a:pt x="9519035" y="492570"/>
                  <a:pt x="9552778" y="473783"/>
                  <a:pt x="9582633" y="458384"/>
                </a:cubicBezTo>
                <a:cubicBezTo>
                  <a:pt x="9623689" y="437231"/>
                  <a:pt x="9660183" y="417297"/>
                  <a:pt x="9719670" y="415607"/>
                </a:cubicBezTo>
                <a:cubicBezTo>
                  <a:pt x="9779189" y="414101"/>
                  <a:pt x="9830940" y="393878"/>
                  <a:pt x="9871784" y="366147"/>
                </a:cubicBezTo>
                <a:cubicBezTo>
                  <a:pt x="9903014" y="345075"/>
                  <a:pt x="9939570" y="338349"/>
                  <a:pt x="9984494" y="336660"/>
                </a:cubicBezTo>
                <a:cubicBezTo>
                  <a:pt x="10040642" y="334503"/>
                  <a:pt x="10098165" y="326674"/>
                  <a:pt x="10154708" y="322193"/>
                </a:cubicBezTo>
                <a:cubicBezTo>
                  <a:pt x="10166953" y="321201"/>
                  <a:pt x="10182669" y="321603"/>
                  <a:pt x="10190446" y="325025"/>
                </a:cubicBezTo>
                <a:cubicBezTo>
                  <a:pt x="10285769" y="367692"/>
                  <a:pt x="10408999" y="350677"/>
                  <a:pt x="10530736" y="335953"/>
                </a:cubicBezTo>
                <a:cubicBezTo>
                  <a:pt x="10604506" y="327127"/>
                  <a:pt x="10678397" y="316584"/>
                  <a:pt x="10752157" y="305117"/>
                </a:cubicBezTo>
                <a:cubicBezTo>
                  <a:pt x="10777120" y="301365"/>
                  <a:pt x="10803110" y="294636"/>
                  <a:pt x="10824452" y="285927"/>
                </a:cubicBezTo>
                <a:cubicBezTo>
                  <a:pt x="10868837" y="267698"/>
                  <a:pt x="10909147" y="246465"/>
                  <a:pt x="10953152" y="228102"/>
                </a:cubicBezTo>
                <a:cubicBezTo>
                  <a:pt x="10969622" y="221030"/>
                  <a:pt x="10991730" y="217688"/>
                  <a:pt x="11011614" y="214096"/>
                </a:cubicBezTo>
                <a:cubicBezTo>
                  <a:pt x="11046743" y="207573"/>
                  <a:pt x="11086641" y="206412"/>
                  <a:pt x="11116031" y="195421"/>
                </a:cubicBezTo>
                <a:cubicBezTo>
                  <a:pt x="11192467" y="166956"/>
                  <a:pt x="11266913" y="160299"/>
                  <a:pt x="11344303" y="166629"/>
                </a:cubicBezTo>
                <a:cubicBezTo>
                  <a:pt x="11452657" y="175527"/>
                  <a:pt x="11551626" y="159519"/>
                  <a:pt x="11639050" y="108526"/>
                </a:cubicBezTo>
                <a:cubicBezTo>
                  <a:pt x="11678385" y="85543"/>
                  <a:pt x="11720243" y="87879"/>
                  <a:pt x="11757532" y="96530"/>
                </a:cubicBezTo>
                <a:cubicBezTo>
                  <a:pt x="11800499" y="106640"/>
                  <a:pt x="11840704" y="105056"/>
                  <a:pt x="11885799" y="86728"/>
                </a:cubicBezTo>
                <a:cubicBezTo>
                  <a:pt x="11895784" y="82659"/>
                  <a:pt x="11910604" y="81867"/>
                  <a:pt x="11922874" y="81060"/>
                </a:cubicBezTo>
                <a:cubicBezTo>
                  <a:pt x="11992783" y="75806"/>
                  <a:pt x="12063500" y="73647"/>
                  <a:pt x="12115331" y="33587"/>
                </a:cubicBezTo>
                <a:cubicBezTo>
                  <a:pt x="12125500" y="25715"/>
                  <a:pt x="12143693" y="20477"/>
                  <a:pt x="12158080" y="14081"/>
                </a:cubicBezTo>
                <a:close/>
              </a:path>
            </a:pathLst>
          </a:custGeom>
          <a:blipFill dpi="0" rotWithShape="1">
            <a:blip r:embed="rId5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34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0F105B-7F67-C017-8681-1DD37314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34,818 Thank You Stock Photos - Free &amp; Royalty-Free Stock Photos from  Dreamstime">
            <a:extLst>
              <a:ext uri="{FF2B5EF4-FFF2-40B4-BE49-F238E27FC236}">
                <a16:creationId xmlns:a16="http://schemas.microsoft.com/office/drawing/2014/main" id="{933D02F1-3C33-431F-E545-F8A01273D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1594"/>
            <a:ext cx="9023435" cy="600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04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7AFD1-C850-0054-E239-E2AE45765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63595"/>
            <a:ext cx="6647330" cy="2855956"/>
          </a:xfrm>
        </p:spPr>
        <p:txBody>
          <a:bodyPr>
            <a:normAutofit fontScale="90000"/>
          </a:bodyPr>
          <a:lstStyle/>
          <a:p>
            <a:pPr algn="l"/>
            <a:r>
              <a:rPr lang="en-US" sz="8000" dirty="0">
                <a:latin typeface="Algerian" panose="04020705040A02060702" pitchFamily="82" charset="0"/>
              </a:rPr>
              <a:t>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F67C0-677F-D179-1062-6F9A57B81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00525"/>
            <a:ext cx="6029324" cy="1595437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Algerian" panose="04020705040A02060702" pitchFamily="82" charset="0"/>
              </a:rPr>
              <a:t>Bouncing ball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024AE5-A4D6-D5E2-3288-4A6C914773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2" r="60581" b="1"/>
          <a:stretch/>
        </p:blipFill>
        <p:spPr>
          <a:xfrm>
            <a:off x="7648048" y="-1"/>
            <a:ext cx="4543953" cy="6858002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8C9D-FC5D-1A7C-7946-B21C3273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2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1D53A-5F9B-6E47-DB81-DDA657A0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2" y="1033227"/>
            <a:ext cx="6095998" cy="889577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Group members</a:t>
            </a:r>
          </a:p>
        </p:txBody>
      </p:sp>
      <p:pic>
        <p:nvPicPr>
          <p:cNvPr id="16" name="Picture 15" descr="One in a crowd">
            <a:extLst>
              <a:ext uri="{FF2B5EF4-FFF2-40B4-BE49-F238E27FC236}">
                <a16:creationId xmlns:a16="http://schemas.microsoft.com/office/drawing/2014/main" id="{C7214604-9291-8DBE-BC62-6D7196F76F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95" r="20905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A93BA20-5427-4C59-9152-05E14665C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r>
              <a:rPr lang="en-US" dirty="0"/>
              <a:t>Musa bin Abdullah (233576)</a:t>
            </a:r>
          </a:p>
          <a:p>
            <a:r>
              <a:rPr lang="en-US" dirty="0"/>
              <a:t>Hassan Ali (233542)</a:t>
            </a:r>
          </a:p>
          <a:p>
            <a:r>
              <a:rPr lang="en-US" dirty="0"/>
              <a:t>Ali Asif (233562)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754EC-6173-A560-B8A6-13B8E26A2445}"/>
              </a:ext>
            </a:extLst>
          </p:cNvPr>
          <p:cNvSpPr txBox="1"/>
          <p:nvPr/>
        </p:nvSpPr>
        <p:spPr>
          <a:xfrm>
            <a:off x="242456" y="193448"/>
            <a:ext cx="585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no 7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9F264-EFEC-E2ED-FA82-F70BDD4D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7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6" name="Picture 1045" descr="Orange ball in sea of white bouncing balls">
            <a:extLst>
              <a:ext uri="{FF2B5EF4-FFF2-40B4-BE49-F238E27FC236}">
                <a16:creationId xmlns:a16="http://schemas.microsoft.com/office/drawing/2014/main" id="{994219BB-D7A5-80C1-DFF1-5F866EB8A0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7" r="1" b="6701"/>
          <a:stretch/>
        </p:blipFill>
        <p:spPr>
          <a:xfrm>
            <a:off x="565" y="11"/>
            <a:ext cx="12191435" cy="6857989"/>
          </a:xfrm>
          <a:prstGeom prst="rect">
            <a:avLst/>
          </a:prstGeom>
        </p:spPr>
      </p:pic>
      <p:sp>
        <p:nvSpPr>
          <p:cNvPr id="1047" name="Rectangle 1046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87CFE-B0F4-29FB-E928-5EB8CCB09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55" y="332509"/>
            <a:ext cx="5791200" cy="2812473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  <a:latin typeface="Algerian" panose="04020705040A02060702" pitchFamily="82" charset="0"/>
              </a:rPr>
              <a:t>BOUNCING 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084F6-DADA-188D-DEA6-211CADD85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55" y="2798618"/>
            <a:ext cx="10612581" cy="4059381"/>
          </a:xfrm>
        </p:spPr>
        <p:txBody>
          <a:bodyPr anchor="t">
            <a:normAutofit/>
          </a:bodyPr>
          <a:lstStyle/>
          <a:p>
            <a:pPr algn="l"/>
            <a:endParaRPr lang="en-US" b="0" i="0" dirty="0">
              <a:solidFill>
                <a:srgbClr val="FFFFFF"/>
              </a:solidFill>
              <a:effectLst/>
              <a:latin typeface="Google Sans"/>
            </a:endParaRP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 Users uses the arrow keys to play, providing a simple interface for players of all ages.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 Realistic bouncing mechanics simulate the natural movement of a ball, enhancing the game's realism .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Points are awarded for every successful bounce, motivating players to achieve higher scores .</a:t>
            </a:r>
          </a:p>
          <a:p>
            <a:pPr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  The game features a visually appealing background that changes as the player advances .</a:t>
            </a:r>
          </a:p>
          <a:p>
            <a:pPr algn="l"/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8A5F4-C402-05D0-BEE6-F3F14A86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4FCCD-2D4F-B921-114C-8CE08C96F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9022" y="451542"/>
            <a:ext cx="6342185" cy="1463040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ADD  SPIRITS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EAFF3-4E59-E9E0-017A-004B68B22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4188" y="2194135"/>
            <a:ext cx="7403624" cy="3629537"/>
          </a:xfrm>
        </p:spPr>
        <p:txBody>
          <a:bodyPr/>
          <a:lstStyle/>
          <a:p>
            <a:pPr algn="l"/>
            <a:r>
              <a:rPr lang="en-US" dirty="0"/>
              <a:t>SPIRIT AS GIVEN BELOW :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 BALL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PADDLE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LINE AT THE END</a:t>
            </a:r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94A24-6D12-C9F9-7014-83D4D8A283A9}"/>
              </a:ext>
            </a:extLst>
          </p:cNvPr>
          <p:cNvSpPr txBox="1"/>
          <p:nvPr/>
        </p:nvSpPr>
        <p:spPr>
          <a:xfrm>
            <a:off x="555811" y="451542"/>
            <a:ext cx="24028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600" dirty="0">
                <a:latin typeface="Algerian" panose="04020705040A02060702" pitchFamily="82" charset="0"/>
              </a:rPr>
              <a:t>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8C0B-2785-8126-B246-7D9FE7C6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CA825-9CCA-81AA-9B4B-7CB4E27E1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73" y="2194135"/>
            <a:ext cx="5029201" cy="19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2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742C1-8EF6-C081-3E3F-F6B9893E5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9283" y="1062038"/>
            <a:ext cx="2661314" cy="2881311"/>
          </a:xfrm>
        </p:spPr>
        <p:txBody>
          <a:bodyPr>
            <a:noAutofit/>
          </a:bodyPr>
          <a:lstStyle/>
          <a:p>
            <a:pPr algn="r"/>
            <a:r>
              <a:rPr lang="en-US" sz="27300" dirty="0">
                <a:latin typeface="Algerian" panose="04020705040A02060702" pitchFamily="82" charset="0"/>
              </a:rPr>
              <a:t>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92D3A-85E0-BB03-B1AD-BEC131132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3429000"/>
            <a:ext cx="5934222" cy="302740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ADDING CODE 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ADDING CODE IN SCRATCH FOR THE SPIRIT BALL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If  else condition 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User defined variables.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And other events.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Adding the code to bounce in other direction when touch paddle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And stop when touch red line.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BDDAC896-EDF6-38AF-78AD-EE8CCFFFF9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r="10525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00C48-92B3-0597-779E-CFA43BA72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A yellow circle with black text&#10;&#10;Description automatically generated">
            <a:extLst>
              <a:ext uri="{FF2B5EF4-FFF2-40B4-BE49-F238E27FC236}">
                <a16:creationId xmlns:a16="http://schemas.microsoft.com/office/drawing/2014/main" id="{3B563FB9-8EC6-3FC6-080A-98967A582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87" y="623454"/>
            <a:ext cx="2950058" cy="23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0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E94E3-5323-932C-8D49-DC60887FC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63595"/>
            <a:ext cx="1573238" cy="2855956"/>
          </a:xfrm>
        </p:spPr>
        <p:txBody>
          <a:bodyPr>
            <a:noAutofit/>
          </a:bodyPr>
          <a:lstStyle/>
          <a:p>
            <a:pPr algn="l"/>
            <a:r>
              <a:rPr lang="en-US" sz="27300" dirty="0">
                <a:latin typeface="Algerian" panose="04020705040A02060702" pitchFamily="82" charset="0"/>
              </a:rPr>
              <a:t>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49B32-D8EC-B657-F768-83944B9CB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200525"/>
            <a:ext cx="6029324" cy="200631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ADD CODE 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ADD CODE IN PADDLE SPIRIT.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Adding  the controls to the paddle as arrow left and right.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D9EEA70-1E7B-A5EB-3946-22A1541CE4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r="2113" b="-3"/>
          <a:stretch/>
        </p:blipFill>
        <p:spPr>
          <a:xfrm>
            <a:off x="7648048" y="-1"/>
            <a:ext cx="4543953" cy="6858001"/>
          </a:xfrm>
          <a:custGeom>
            <a:avLst/>
            <a:gdLst/>
            <a:ahLst/>
            <a:cxnLst/>
            <a:rect l="l" t="t" r="r" b="b"/>
            <a:pathLst>
              <a:path w="4543953" h="6858002">
                <a:moveTo>
                  <a:pt x="248638" y="6438981"/>
                </a:moveTo>
                <a:cubicBezTo>
                  <a:pt x="258140" y="6444077"/>
                  <a:pt x="265617" y="6451650"/>
                  <a:pt x="268569" y="6463841"/>
                </a:cubicBezTo>
                <a:lnTo>
                  <a:pt x="268572" y="6463849"/>
                </a:lnTo>
                <a:lnTo>
                  <a:pt x="279556" y="6508052"/>
                </a:lnTo>
                <a:lnTo>
                  <a:pt x="282367" y="6513012"/>
                </a:lnTo>
                <a:lnTo>
                  <a:pt x="284834" y="6521804"/>
                </a:lnTo>
                <a:lnTo>
                  <a:pt x="301172" y="6546195"/>
                </a:lnTo>
                <a:lnTo>
                  <a:pt x="301172" y="6546194"/>
                </a:lnTo>
                <a:lnTo>
                  <a:pt x="282367" y="6513012"/>
                </a:lnTo>
                <a:lnTo>
                  <a:pt x="268572" y="6463849"/>
                </a:lnTo>
                <a:lnTo>
                  <a:pt x="268569" y="6463840"/>
                </a:lnTo>
                <a:close/>
                <a:moveTo>
                  <a:pt x="332842" y="2836172"/>
                </a:moveTo>
                <a:lnTo>
                  <a:pt x="332842" y="2836173"/>
                </a:lnTo>
                <a:cubicBezTo>
                  <a:pt x="336914" y="2839983"/>
                  <a:pt x="340200" y="2844317"/>
                  <a:pt x="341533" y="2848794"/>
                </a:cubicBezTo>
                <a:cubicBezTo>
                  <a:pt x="348200" y="2870416"/>
                  <a:pt x="356392" y="2892181"/>
                  <a:pt x="361441" y="2914328"/>
                </a:cubicBezTo>
                <a:lnTo>
                  <a:pt x="366072" y="2947863"/>
                </a:lnTo>
                <a:lnTo>
                  <a:pt x="362488" y="2982148"/>
                </a:lnTo>
                <a:cubicBezTo>
                  <a:pt x="354392" y="3014153"/>
                  <a:pt x="350582" y="3045777"/>
                  <a:pt x="350796" y="3077401"/>
                </a:cubicBezTo>
                <a:lnTo>
                  <a:pt x="350796" y="3077402"/>
                </a:lnTo>
                <a:lnTo>
                  <a:pt x="350796" y="3077402"/>
                </a:lnTo>
                <a:cubicBezTo>
                  <a:pt x="351010" y="3109026"/>
                  <a:pt x="355249" y="3140650"/>
                  <a:pt x="363250" y="3172655"/>
                </a:cubicBezTo>
                <a:cubicBezTo>
                  <a:pt x="389159" y="3276481"/>
                  <a:pt x="416591" y="3380306"/>
                  <a:pt x="410877" y="3489468"/>
                </a:cubicBezTo>
                <a:cubicBezTo>
                  <a:pt x="409925" y="3507564"/>
                  <a:pt x="421546" y="3529091"/>
                  <a:pt x="432976" y="3544714"/>
                </a:cubicBezTo>
                <a:cubicBezTo>
                  <a:pt x="438406" y="3552191"/>
                  <a:pt x="442585" y="3557716"/>
                  <a:pt x="445520" y="3562321"/>
                </a:cubicBezTo>
                <a:lnTo>
                  <a:pt x="450598" y="3574408"/>
                </a:lnTo>
                <a:lnTo>
                  <a:pt x="448246" y="3587174"/>
                </a:lnTo>
                <a:cubicBezTo>
                  <a:pt x="446228" y="3592232"/>
                  <a:pt x="442978" y="3598435"/>
                  <a:pt x="438500" y="3606817"/>
                </a:cubicBezTo>
                <a:cubicBezTo>
                  <a:pt x="434118" y="3614819"/>
                  <a:pt x="431452" y="3624725"/>
                  <a:pt x="424974" y="3630632"/>
                </a:cubicBezTo>
                <a:cubicBezTo>
                  <a:pt x="408496" y="3645682"/>
                  <a:pt x="402257" y="3662494"/>
                  <a:pt x="400733" y="3680163"/>
                </a:cubicBezTo>
                <a:lnTo>
                  <a:pt x="400733" y="3680164"/>
                </a:lnTo>
                <a:lnTo>
                  <a:pt x="400733" y="3680164"/>
                </a:lnTo>
                <a:lnTo>
                  <a:pt x="404781" y="3734838"/>
                </a:lnTo>
                <a:lnTo>
                  <a:pt x="404399" y="3754652"/>
                </a:lnTo>
                <a:cubicBezTo>
                  <a:pt x="398399" y="3767130"/>
                  <a:pt x="396447" y="3778655"/>
                  <a:pt x="398042" y="3789776"/>
                </a:cubicBezTo>
                <a:lnTo>
                  <a:pt x="398042" y="3789776"/>
                </a:lnTo>
                <a:lnTo>
                  <a:pt x="398042" y="3789777"/>
                </a:lnTo>
                <a:cubicBezTo>
                  <a:pt x="399638" y="3800897"/>
                  <a:pt x="404781" y="3811614"/>
                  <a:pt x="412973" y="3822473"/>
                </a:cubicBezTo>
                <a:lnTo>
                  <a:pt x="427308" y="3852620"/>
                </a:lnTo>
                <a:lnTo>
                  <a:pt x="426528" y="3868764"/>
                </a:lnTo>
                <a:cubicBezTo>
                  <a:pt x="425070" y="3874229"/>
                  <a:pt x="422307" y="3879766"/>
                  <a:pt x="417925" y="3885338"/>
                </a:cubicBezTo>
                <a:cubicBezTo>
                  <a:pt x="398494" y="3910104"/>
                  <a:pt x="388302" y="3935727"/>
                  <a:pt x="386040" y="3962159"/>
                </a:cubicBezTo>
                <a:lnTo>
                  <a:pt x="386040" y="3962160"/>
                </a:lnTo>
                <a:lnTo>
                  <a:pt x="386040" y="3962160"/>
                </a:lnTo>
                <a:cubicBezTo>
                  <a:pt x="383778" y="3988593"/>
                  <a:pt x="389446" y="4015835"/>
                  <a:pt x="401733" y="4043840"/>
                </a:cubicBezTo>
                <a:lnTo>
                  <a:pt x="416855" y="4103826"/>
                </a:lnTo>
                <a:lnTo>
                  <a:pt x="414887" y="4134256"/>
                </a:lnTo>
                <a:cubicBezTo>
                  <a:pt x="413045" y="4144498"/>
                  <a:pt x="409973" y="4154857"/>
                  <a:pt x="405543" y="4165383"/>
                </a:cubicBezTo>
                <a:cubicBezTo>
                  <a:pt x="402114" y="4173480"/>
                  <a:pt x="401543" y="4182767"/>
                  <a:pt x="401638" y="4192387"/>
                </a:cubicBezTo>
                <a:lnTo>
                  <a:pt x="401638" y="4192388"/>
                </a:lnTo>
                <a:lnTo>
                  <a:pt x="401638" y="4192388"/>
                </a:lnTo>
                <a:lnTo>
                  <a:pt x="401733" y="4221391"/>
                </a:lnTo>
                <a:lnTo>
                  <a:pt x="396017" y="4253014"/>
                </a:lnTo>
                <a:cubicBezTo>
                  <a:pt x="383824" y="4277401"/>
                  <a:pt x="368204" y="4300070"/>
                  <a:pt x="356201" y="4324645"/>
                </a:cubicBezTo>
                <a:cubicBezTo>
                  <a:pt x="350487" y="4336457"/>
                  <a:pt x="347439" y="4350554"/>
                  <a:pt x="347247" y="4363890"/>
                </a:cubicBezTo>
                <a:lnTo>
                  <a:pt x="347247" y="4363891"/>
                </a:lnTo>
                <a:lnTo>
                  <a:pt x="347247" y="4363891"/>
                </a:lnTo>
                <a:cubicBezTo>
                  <a:pt x="346295" y="4403326"/>
                  <a:pt x="346295" y="4442762"/>
                  <a:pt x="348009" y="4482005"/>
                </a:cubicBezTo>
                <a:cubicBezTo>
                  <a:pt x="350677" y="4546777"/>
                  <a:pt x="351249" y="4612501"/>
                  <a:pt x="408019" y="4659175"/>
                </a:cubicBezTo>
                <a:cubicBezTo>
                  <a:pt x="412591" y="4662987"/>
                  <a:pt x="415259" y="4671177"/>
                  <a:pt x="416021" y="4677656"/>
                </a:cubicBezTo>
                <a:cubicBezTo>
                  <a:pt x="419640" y="4707565"/>
                  <a:pt x="420022" y="4738236"/>
                  <a:pt x="425928" y="4767765"/>
                </a:cubicBezTo>
                <a:lnTo>
                  <a:pt x="427237" y="4800483"/>
                </a:lnTo>
                <a:lnTo>
                  <a:pt x="412401" y="4828916"/>
                </a:lnTo>
                <a:cubicBezTo>
                  <a:pt x="395828" y="4846490"/>
                  <a:pt x="384397" y="4866958"/>
                  <a:pt x="382691" y="4889275"/>
                </a:cubicBezTo>
                <a:lnTo>
                  <a:pt x="382691" y="4889275"/>
                </a:lnTo>
                <a:lnTo>
                  <a:pt x="382691" y="4889276"/>
                </a:lnTo>
                <a:cubicBezTo>
                  <a:pt x="382122" y="4896714"/>
                  <a:pt x="382634" y="4904358"/>
                  <a:pt x="384396" y="4912169"/>
                </a:cubicBezTo>
                <a:lnTo>
                  <a:pt x="385799" y="4933805"/>
                </a:lnTo>
                <a:lnTo>
                  <a:pt x="381039" y="4952673"/>
                </a:lnTo>
                <a:cubicBezTo>
                  <a:pt x="376253" y="4964604"/>
                  <a:pt x="368680" y="4975511"/>
                  <a:pt x="360964" y="4987037"/>
                </a:cubicBezTo>
                <a:cubicBezTo>
                  <a:pt x="349725" y="5003801"/>
                  <a:pt x="335627" y="5022852"/>
                  <a:pt x="334485" y="5041521"/>
                </a:cubicBezTo>
                <a:cubicBezTo>
                  <a:pt x="332628" y="5073241"/>
                  <a:pt x="310088" y="5101639"/>
                  <a:pt x="308337" y="5133224"/>
                </a:cubicBezTo>
                <a:lnTo>
                  <a:pt x="308337" y="5133225"/>
                </a:lnTo>
                <a:lnTo>
                  <a:pt x="308337" y="5133225"/>
                </a:lnTo>
                <a:lnTo>
                  <a:pt x="315052" y="5166114"/>
                </a:lnTo>
                <a:lnTo>
                  <a:pt x="314362" y="5172090"/>
                </a:lnTo>
                <a:cubicBezTo>
                  <a:pt x="313481" y="5174400"/>
                  <a:pt x="312290" y="5176876"/>
                  <a:pt x="311814" y="5179067"/>
                </a:cubicBezTo>
                <a:lnTo>
                  <a:pt x="311814" y="5179068"/>
                </a:lnTo>
                <a:lnTo>
                  <a:pt x="311814" y="5179068"/>
                </a:lnTo>
                <a:cubicBezTo>
                  <a:pt x="304574" y="5214122"/>
                  <a:pt x="311624" y="5247079"/>
                  <a:pt x="335437" y="5272797"/>
                </a:cubicBezTo>
                <a:cubicBezTo>
                  <a:pt x="350964" y="5289657"/>
                  <a:pt x="359489" y="5307422"/>
                  <a:pt x="362870" y="5326163"/>
                </a:cubicBezTo>
                <a:lnTo>
                  <a:pt x="364317" y="5355014"/>
                </a:lnTo>
                <a:lnTo>
                  <a:pt x="359440" y="5385384"/>
                </a:lnTo>
                <a:cubicBezTo>
                  <a:pt x="356201" y="5398721"/>
                  <a:pt x="353915" y="5412057"/>
                  <a:pt x="351249" y="5425582"/>
                </a:cubicBezTo>
                <a:cubicBezTo>
                  <a:pt x="347439" y="5443870"/>
                  <a:pt x="343437" y="5462351"/>
                  <a:pt x="339627" y="5480637"/>
                </a:cubicBezTo>
                <a:cubicBezTo>
                  <a:pt x="337722" y="5489497"/>
                  <a:pt x="335151" y="5498832"/>
                  <a:pt x="335103" y="5507667"/>
                </a:cubicBezTo>
                <a:lnTo>
                  <a:pt x="335103" y="5507668"/>
                </a:lnTo>
                <a:lnTo>
                  <a:pt x="335103" y="5507668"/>
                </a:lnTo>
                <a:cubicBezTo>
                  <a:pt x="335056" y="5516503"/>
                  <a:pt x="337532" y="5524837"/>
                  <a:pt x="345723" y="5531694"/>
                </a:cubicBezTo>
                <a:lnTo>
                  <a:pt x="355869" y="5547578"/>
                </a:lnTo>
                <a:lnTo>
                  <a:pt x="346295" y="5562746"/>
                </a:lnTo>
                <a:cubicBezTo>
                  <a:pt x="303622" y="5600467"/>
                  <a:pt x="276951" y="5646189"/>
                  <a:pt x="275047" y="5704483"/>
                </a:cubicBezTo>
                <a:cubicBezTo>
                  <a:pt x="274665" y="5716485"/>
                  <a:pt x="271999" y="5728678"/>
                  <a:pt x="269141" y="5740488"/>
                </a:cubicBezTo>
                <a:cubicBezTo>
                  <a:pt x="267426" y="5747728"/>
                  <a:pt x="265520" y="5756493"/>
                  <a:pt x="260376" y="5760873"/>
                </a:cubicBezTo>
                <a:cubicBezTo>
                  <a:pt x="221133" y="5794974"/>
                  <a:pt x="193890" y="5837457"/>
                  <a:pt x="171981" y="5883751"/>
                </a:cubicBezTo>
                <a:cubicBezTo>
                  <a:pt x="164171" y="5900323"/>
                  <a:pt x="156361" y="5918042"/>
                  <a:pt x="154075" y="5935949"/>
                </a:cubicBezTo>
                <a:lnTo>
                  <a:pt x="154075" y="5935950"/>
                </a:lnTo>
                <a:lnTo>
                  <a:pt x="154075" y="5935950"/>
                </a:lnTo>
                <a:cubicBezTo>
                  <a:pt x="151789" y="5954618"/>
                  <a:pt x="155599" y="5974241"/>
                  <a:pt x="157695" y="5993292"/>
                </a:cubicBezTo>
                <a:cubicBezTo>
                  <a:pt x="158837" y="6004532"/>
                  <a:pt x="158647" y="6017486"/>
                  <a:pt x="164171" y="6026441"/>
                </a:cubicBezTo>
                <a:cubicBezTo>
                  <a:pt x="181508" y="6054826"/>
                  <a:pt x="200176" y="6082259"/>
                  <a:pt x="220371" y="6108739"/>
                </a:cubicBezTo>
                <a:lnTo>
                  <a:pt x="234064" y="6133315"/>
                </a:lnTo>
                <a:lnTo>
                  <a:pt x="230364" y="6143190"/>
                </a:lnTo>
                <a:cubicBezTo>
                  <a:pt x="227813" y="6146732"/>
                  <a:pt x="223895" y="6150697"/>
                  <a:pt x="218465" y="6155602"/>
                </a:cubicBezTo>
                <a:cubicBezTo>
                  <a:pt x="196176" y="6175797"/>
                  <a:pt x="184556" y="6200944"/>
                  <a:pt x="179794" y="6228756"/>
                </a:cubicBezTo>
                <a:cubicBezTo>
                  <a:pt x="172363" y="6272764"/>
                  <a:pt x="166077" y="6317151"/>
                  <a:pt x="162457" y="6361539"/>
                </a:cubicBezTo>
                <a:lnTo>
                  <a:pt x="162457" y="6361540"/>
                </a:lnTo>
                <a:lnTo>
                  <a:pt x="162457" y="6361540"/>
                </a:lnTo>
                <a:lnTo>
                  <a:pt x="162684" y="6365557"/>
                </a:lnTo>
                <a:lnTo>
                  <a:pt x="163946" y="6387910"/>
                </a:lnTo>
                <a:lnTo>
                  <a:pt x="166047" y="6392243"/>
                </a:lnTo>
                <a:lnTo>
                  <a:pt x="173364" y="6407333"/>
                </a:lnTo>
                <a:lnTo>
                  <a:pt x="173364" y="6407332"/>
                </a:lnTo>
                <a:lnTo>
                  <a:pt x="166047" y="6392243"/>
                </a:lnTo>
                <a:lnTo>
                  <a:pt x="163946" y="6387910"/>
                </a:lnTo>
                <a:lnTo>
                  <a:pt x="162684" y="6365557"/>
                </a:lnTo>
                <a:lnTo>
                  <a:pt x="162457" y="6361540"/>
                </a:lnTo>
                <a:lnTo>
                  <a:pt x="179794" y="6228757"/>
                </a:lnTo>
                <a:cubicBezTo>
                  <a:pt x="184556" y="6200945"/>
                  <a:pt x="196176" y="6175798"/>
                  <a:pt x="218465" y="6155603"/>
                </a:cubicBezTo>
                <a:cubicBezTo>
                  <a:pt x="229325" y="6145793"/>
                  <a:pt x="234135" y="6139745"/>
                  <a:pt x="234064" y="6133315"/>
                </a:cubicBezTo>
                <a:lnTo>
                  <a:pt x="234064" y="6133315"/>
                </a:lnTo>
                <a:lnTo>
                  <a:pt x="234064" y="6133314"/>
                </a:lnTo>
                <a:cubicBezTo>
                  <a:pt x="233993" y="6126884"/>
                  <a:pt x="229039" y="6120074"/>
                  <a:pt x="220371" y="6108738"/>
                </a:cubicBezTo>
                <a:cubicBezTo>
                  <a:pt x="200176" y="6082258"/>
                  <a:pt x="181508" y="6054825"/>
                  <a:pt x="164171" y="6026440"/>
                </a:cubicBezTo>
                <a:cubicBezTo>
                  <a:pt x="158647" y="6017485"/>
                  <a:pt x="158837" y="6004531"/>
                  <a:pt x="157695" y="5993291"/>
                </a:cubicBezTo>
                <a:cubicBezTo>
                  <a:pt x="156647" y="5983766"/>
                  <a:pt x="155171" y="5974097"/>
                  <a:pt x="154242" y="5964477"/>
                </a:cubicBezTo>
                <a:lnTo>
                  <a:pt x="154075" y="5935950"/>
                </a:lnTo>
                <a:lnTo>
                  <a:pt x="160957" y="5909351"/>
                </a:lnTo>
                <a:cubicBezTo>
                  <a:pt x="164171" y="5900611"/>
                  <a:pt x="168076" y="5892038"/>
                  <a:pt x="171981" y="5883752"/>
                </a:cubicBezTo>
                <a:cubicBezTo>
                  <a:pt x="193890" y="5837458"/>
                  <a:pt x="221133" y="5794975"/>
                  <a:pt x="260376" y="5760874"/>
                </a:cubicBezTo>
                <a:cubicBezTo>
                  <a:pt x="265520" y="5756494"/>
                  <a:pt x="267426" y="5747729"/>
                  <a:pt x="269141" y="5740489"/>
                </a:cubicBezTo>
                <a:cubicBezTo>
                  <a:pt x="271999" y="5728679"/>
                  <a:pt x="274665" y="5716486"/>
                  <a:pt x="275047" y="5704484"/>
                </a:cubicBezTo>
                <a:cubicBezTo>
                  <a:pt x="276951" y="5646190"/>
                  <a:pt x="303622" y="5600468"/>
                  <a:pt x="346295" y="5562747"/>
                </a:cubicBezTo>
                <a:cubicBezTo>
                  <a:pt x="352392" y="5557318"/>
                  <a:pt x="355774" y="5552508"/>
                  <a:pt x="355869" y="5547579"/>
                </a:cubicBezTo>
                <a:lnTo>
                  <a:pt x="355869" y="5547578"/>
                </a:lnTo>
                <a:lnTo>
                  <a:pt x="355869" y="5547578"/>
                </a:lnTo>
                <a:cubicBezTo>
                  <a:pt x="355964" y="5542649"/>
                  <a:pt x="352773" y="5537600"/>
                  <a:pt x="345723" y="5531693"/>
                </a:cubicBezTo>
                <a:cubicBezTo>
                  <a:pt x="341628" y="5528265"/>
                  <a:pt x="338961" y="5524467"/>
                  <a:pt x="337324" y="5520422"/>
                </a:cubicBezTo>
                <a:lnTo>
                  <a:pt x="335103" y="5507668"/>
                </a:lnTo>
                <a:lnTo>
                  <a:pt x="339627" y="5480638"/>
                </a:lnTo>
                <a:cubicBezTo>
                  <a:pt x="343437" y="5462352"/>
                  <a:pt x="347439" y="5443871"/>
                  <a:pt x="351249" y="5425583"/>
                </a:cubicBezTo>
                <a:cubicBezTo>
                  <a:pt x="353915" y="5412058"/>
                  <a:pt x="356201" y="5398722"/>
                  <a:pt x="359440" y="5385385"/>
                </a:cubicBezTo>
                <a:cubicBezTo>
                  <a:pt x="361965" y="5375003"/>
                  <a:pt x="363668" y="5364883"/>
                  <a:pt x="364317" y="5355015"/>
                </a:cubicBezTo>
                <a:lnTo>
                  <a:pt x="364317" y="5355014"/>
                </a:lnTo>
                <a:lnTo>
                  <a:pt x="364317" y="5355014"/>
                </a:lnTo>
                <a:cubicBezTo>
                  <a:pt x="366264" y="5325412"/>
                  <a:pt x="358727" y="5298086"/>
                  <a:pt x="335437" y="5272796"/>
                </a:cubicBezTo>
                <a:cubicBezTo>
                  <a:pt x="323531" y="5259937"/>
                  <a:pt x="315815" y="5245269"/>
                  <a:pt x="311981" y="5229433"/>
                </a:cubicBezTo>
                <a:lnTo>
                  <a:pt x="311814" y="5179068"/>
                </a:lnTo>
                <a:lnTo>
                  <a:pt x="314362" y="5172091"/>
                </a:lnTo>
                <a:cubicBezTo>
                  <a:pt x="315243" y="5169781"/>
                  <a:pt x="315814" y="5167638"/>
                  <a:pt x="315052" y="5166114"/>
                </a:cubicBezTo>
                <a:lnTo>
                  <a:pt x="315052" y="5166114"/>
                </a:lnTo>
                <a:lnTo>
                  <a:pt x="315052" y="5166113"/>
                </a:lnTo>
                <a:lnTo>
                  <a:pt x="308337" y="5133225"/>
                </a:lnTo>
                <a:lnTo>
                  <a:pt x="315482" y="5102461"/>
                </a:lnTo>
                <a:cubicBezTo>
                  <a:pt x="322817" y="5082339"/>
                  <a:pt x="333247" y="5062669"/>
                  <a:pt x="334485" y="5041522"/>
                </a:cubicBezTo>
                <a:cubicBezTo>
                  <a:pt x="335627" y="5022853"/>
                  <a:pt x="349725" y="5003802"/>
                  <a:pt x="360964" y="4987038"/>
                </a:cubicBezTo>
                <a:cubicBezTo>
                  <a:pt x="372538" y="4969748"/>
                  <a:pt x="383790" y="4953853"/>
                  <a:pt x="385799" y="4933805"/>
                </a:cubicBezTo>
                <a:lnTo>
                  <a:pt x="385799" y="4933805"/>
                </a:lnTo>
                <a:lnTo>
                  <a:pt x="385799" y="4933805"/>
                </a:lnTo>
                <a:cubicBezTo>
                  <a:pt x="386468" y="4927122"/>
                  <a:pt x="386111" y="4919979"/>
                  <a:pt x="384396" y="4912168"/>
                </a:cubicBezTo>
                <a:lnTo>
                  <a:pt x="382691" y="4889275"/>
                </a:lnTo>
                <a:lnTo>
                  <a:pt x="387469" y="4867614"/>
                </a:lnTo>
                <a:cubicBezTo>
                  <a:pt x="392589" y="4853636"/>
                  <a:pt x="401352" y="4840633"/>
                  <a:pt x="412401" y="4828917"/>
                </a:cubicBezTo>
                <a:cubicBezTo>
                  <a:pt x="420784" y="4819964"/>
                  <a:pt x="425356" y="4810581"/>
                  <a:pt x="427237" y="4800484"/>
                </a:cubicBezTo>
                <a:lnTo>
                  <a:pt x="427237" y="4800483"/>
                </a:lnTo>
                <a:lnTo>
                  <a:pt x="427237" y="4800483"/>
                </a:lnTo>
                <a:cubicBezTo>
                  <a:pt x="429119" y="4790386"/>
                  <a:pt x="428309" y="4779575"/>
                  <a:pt x="425928" y="4767764"/>
                </a:cubicBezTo>
                <a:cubicBezTo>
                  <a:pt x="420022" y="4738235"/>
                  <a:pt x="419640" y="4707564"/>
                  <a:pt x="416021" y="4677655"/>
                </a:cubicBezTo>
                <a:cubicBezTo>
                  <a:pt x="415259" y="4671176"/>
                  <a:pt x="412591" y="4662986"/>
                  <a:pt x="408019" y="4659174"/>
                </a:cubicBezTo>
                <a:cubicBezTo>
                  <a:pt x="351249" y="4612500"/>
                  <a:pt x="350677" y="4546776"/>
                  <a:pt x="348009" y="4482004"/>
                </a:cubicBezTo>
                <a:lnTo>
                  <a:pt x="347247" y="4363891"/>
                </a:lnTo>
                <a:lnTo>
                  <a:pt x="356201" y="4324646"/>
                </a:lnTo>
                <a:cubicBezTo>
                  <a:pt x="368204" y="4300071"/>
                  <a:pt x="383824" y="4277402"/>
                  <a:pt x="396017" y="4253015"/>
                </a:cubicBezTo>
                <a:cubicBezTo>
                  <a:pt x="400781" y="4243873"/>
                  <a:pt x="400971" y="4232061"/>
                  <a:pt x="401733" y="4221392"/>
                </a:cubicBezTo>
                <a:lnTo>
                  <a:pt x="401733" y="4221391"/>
                </a:lnTo>
                <a:lnTo>
                  <a:pt x="401733" y="4221391"/>
                </a:lnTo>
                <a:lnTo>
                  <a:pt x="401638" y="4192388"/>
                </a:lnTo>
                <a:lnTo>
                  <a:pt x="405543" y="4165384"/>
                </a:lnTo>
                <a:cubicBezTo>
                  <a:pt x="414402" y="4144333"/>
                  <a:pt x="417831" y="4123948"/>
                  <a:pt x="416855" y="4103826"/>
                </a:cubicBezTo>
                <a:lnTo>
                  <a:pt x="416855" y="4103826"/>
                </a:lnTo>
                <a:lnTo>
                  <a:pt x="416855" y="4103825"/>
                </a:lnTo>
                <a:cubicBezTo>
                  <a:pt x="415879" y="4083702"/>
                  <a:pt x="410497" y="4063842"/>
                  <a:pt x="401733" y="4043839"/>
                </a:cubicBezTo>
                <a:cubicBezTo>
                  <a:pt x="395590" y="4029837"/>
                  <a:pt x="391101" y="4016025"/>
                  <a:pt x="388431" y="4002410"/>
                </a:cubicBezTo>
                <a:lnTo>
                  <a:pt x="386040" y="3962160"/>
                </a:lnTo>
                <a:lnTo>
                  <a:pt x="395544" y="3923125"/>
                </a:lnTo>
                <a:cubicBezTo>
                  <a:pt x="400804" y="3910319"/>
                  <a:pt x="408210" y="3897722"/>
                  <a:pt x="417925" y="3885339"/>
                </a:cubicBezTo>
                <a:cubicBezTo>
                  <a:pt x="426689" y="3874195"/>
                  <a:pt x="428975" y="3863193"/>
                  <a:pt x="427308" y="3852620"/>
                </a:cubicBezTo>
                <a:lnTo>
                  <a:pt x="427308" y="3852620"/>
                </a:lnTo>
                <a:lnTo>
                  <a:pt x="427308" y="3852619"/>
                </a:lnTo>
                <a:cubicBezTo>
                  <a:pt x="425642" y="3842046"/>
                  <a:pt x="420022" y="3831902"/>
                  <a:pt x="412973" y="3822472"/>
                </a:cubicBezTo>
                <a:lnTo>
                  <a:pt x="398042" y="3789776"/>
                </a:lnTo>
                <a:lnTo>
                  <a:pt x="404399" y="3754653"/>
                </a:lnTo>
                <a:cubicBezTo>
                  <a:pt x="407067" y="3749126"/>
                  <a:pt x="405733" y="3741316"/>
                  <a:pt x="404781" y="3734838"/>
                </a:cubicBezTo>
                <a:lnTo>
                  <a:pt x="404781" y="3734838"/>
                </a:lnTo>
                <a:lnTo>
                  <a:pt x="404781" y="3734837"/>
                </a:lnTo>
                <a:lnTo>
                  <a:pt x="400733" y="3680164"/>
                </a:lnTo>
                <a:lnTo>
                  <a:pt x="407246" y="3654416"/>
                </a:lnTo>
                <a:cubicBezTo>
                  <a:pt x="411056" y="3646123"/>
                  <a:pt x="416735" y="3638158"/>
                  <a:pt x="424974" y="3630633"/>
                </a:cubicBezTo>
                <a:cubicBezTo>
                  <a:pt x="431452" y="3624726"/>
                  <a:pt x="434118" y="3614820"/>
                  <a:pt x="438500" y="3606818"/>
                </a:cubicBezTo>
                <a:cubicBezTo>
                  <a:pt x="447455" y="3590054"/>
                  <a:pt x="451503" y="3582005"/>
                  <a:pt x="450598" y="3574409"/>
                </a:cubicBezTo>
                <a:lnTo>
                  <a:pt x="450598" y="3574408"/>
                </a:lnTo>
                <a:lnTo>
                  <a:pt x="450598" y="3574408"/>
                </a:lnTo>
                <a:cubicBezTo>
                  <a:pt x="449693" y="3566811"/>
                  <a:pt x="443835" y="3559668"/>
                  <a:pt x="432976" y="3544713"/>
                </a:cubicBezTo>
                <a:cubicBezTo>
                  <a:pt x="421546" y="3529090"/>
                  <a:pt x="409925" y="3507563"/>
                  <a:pt x="410877" y="3489467"/>
                </a:cubicBezTo>
                <a:cubicBezTo>
                  <a:pt x="416591" y="3380305"/>
                  <a:pt x="389159" y="3276480"/>
                  <a:pt x="363250" y="3172654"/>
                </a:cubicBezTo>
                <a:lnTo>
                  <a:pt x="350796" y="3077402"/>
                </a:lnTo>
                <a:lnTo>
                  <a:pt x="362488" y="2982149"/>
                </a:lnTo>
                <a:cubicBezTo>
                  <a:pt x="365441" y="2970576"/>
                  <a:pt x="366442" y="2959157"/>
                  <a:pt x="366072" y="2947863"/>
                </a:cubicBezTo>
                <a:lnTo>
                  <a:pt x="366072" y="2947863"/>
                </a:lnTo>
                <a:lnTo>
                  <a:pt x="366072" y="2947862"/>
                </a:lnTo>
                <a:cubicBezTo>
                  <a:pt x="364965" y="2913982"/>
                  <a:pt x="351534" y="2881226"/>
                  <a:pt x="341533" y="2848793"/>
                </a:cubicBezTo>
                <a:close/>
                <a:moveTo>
                  <a:pt x="817328" y="1508458"/>
                </a:moveTo>
                <a:lnTo>
                  <a:pt x="845421" y="1596213"/>
                </a:lnTo>
                <a:cubicBezTo>
                  <a:pt x="847898" y="1604978"/>
                  <a:pt x="846373" y="1615836"/>
                  <a:pt x="843517" y="1624980"/>
                </a:cubicBezTo>
                <a:cubicBezTo>
                  <a:pt x="833801" y="1656223"/>
                  <a:pt x="809415" y="1676036"/>
                  <a:pt x="786935" y="1697753"/>
                </a:cubicBezTo>
                <a:cubicBezTo>
                  <a:pt x="777029" y="1707279"/>
                  <a:pt x="769981" y="1720423"/>
                  <a:pt x="764267" y="1733188"/>
                </a:cubicBezTo>
                <a:cubicBezTo>
                  <a:pt x="749595" y="1766335"/>
                  <a:pt x="736452" y="1800246"/>
                  <a:pt x="722546" y="1833775"/>
                </a:cubicBezTo>
                <a:cubicBezTo>
                  <a:pt x="721212" y="1837013"/>
                  <a:pt x="717783" y="1839679"/>
                  <a:pt x="714925" y="1842158"/>
                </a:cubicBezTo>
                <a:cubicBezTo>
                  <a:pt x="684824" y="1866922"/>
                  <a:pt x="654535" y="1891497"/>
                  <a:pt x="624434" y="1916454"/>
                </a:cubicBezTo>
                <a:cubicBezTo>
                  <a:pt x="618720" y="1921216"/>
                  <a:pt x="614528" y="1928076"/>
                  <a:pt x="609004" y="1933219"/>
                </a:cubicBezTo>
                <a:cubicBezTo>
                  <a:pt x="601384" y="1940459"/>
                  <a:pt x="594143" y="1949603"/>
                  <a:pt x="584999" y="1953413"/>
                </a:cubicBezTo>
                <a:cubicBezTo>
                  <a:pt x="556234" y="1965224"/>
                  <a:pt x="543850" y="1987894"/>
                  <a:pt x="538516" y="2016469"/>
                </a:cubicBezTo>
                <a:cubicBezTo>
                  <a:pt x="533563" y="2042570"/>
                  <a:pt x="529371" y="2068669"/>
                  <a:pt x="523657" y="2094578"/>
                </a:cubicBezTo>
                <a:cubicBezTo>
                  <a:pt x="516799" y="2126201"/>
                  <a:pt x="509369" y="2157636"/>
                  <a:pt x="500986" y="2188879"/>
                </a:cubicBezTo>
                <a:cubicBezTo>
                  <a:pt x="497366" y="2202404"/>
                  <a:pt x="493176" y="2216692"/>
                  <a:pt x="485746" y="2228314"/>
                </a:cubicBezTo>
                <a:cubicBezTo>
                  <a:pt x="465171" y="2260890"/>
                  <a:pt x="451265" y="2295753"/>
                  <a:pt x="456789" y="2334044"/>
                </a:cubicBezTo>
                <a:cubicBezTo>
                  <a:pt x="461171" y="2364715"/>
                  <a:pt x="449931" y="2390434"/>
                  <a:pt x="432404" y="2409485"/>
                </a:cubicBezTo>
                <a:cubicBezTo>
                  <a:pt x="416497" y="2426822"/>
                  <a:pt x="410353" y="2444777"/>
                  <a:pt x="409472" y="2463017"/>
                </a:cubicBezTo>
                <a:lnTo>
                  <a:pt x="409472" y="2463018"/>
                </a:lnTo>
                <a:lnTo>
                  <a:pt x="409472" y="2463018"/>
                </a:lnTo>
                <a:cubicBezTo>
                  <a:pt x="408591" y="2481259"/>
                  <a:pt x="412972" y="2499786"/>
                  <a:pt x="418115" y="2518265"/>
                </a:cubicBezTo>
                <a:lnTo>
                  <a:pt x="421759" y="2545007"/>
                </a:lnTo>
                <a:lnTo>
                  <a:pt x="417545" y="2571034"/>
                </a:lnTo>
                <a:cubicBezTo>
                  <a:pt x="405543" y="2612945"/>
                  <a:pt x="372966" y="2640950"/>
                  <a:pt x="344391" y="2668001"/>
                </a:cubicBezTo>
                <a:cubicBezTo>
                  <a:pt x="320006" y="2691054"/>
                  <a:pt x="306290" y="2716963"/>
                  <a:pt x="296001" y="2745348"/>
                </a:cubicBezTo>
                <a:lnTo>
                  <a:pt x="296001" y="2745352"/>
                </a:lnTo>
                <a:lnTo>
                  <a:pt x="289670" y="2770758"/>
                </a:lnTo>
                <a:lnTo>
                  <a:pt x="290080" y="2778006"/>
                </a:lnTo>
                <a:lnTo>
                  <a:pt x="289301" y="2782305"/>
                </a:lnTo>
                <a:lnTo>
                  <a:pt x="290501" y="2785440"/>
                </a:lnTo>
                <a:lnTo>
                  <a:pt x="290929" y="2793023"/>
                </a:lnTo>
                <a:lnTo>
                  <a:pt x="300579" y="2811780"/>
                </a:lnTo>
                <a:lnTo>
                  <a:pt x="300582" y="2811787"/>
                </a:lnTo>
                <a:lnTo>
                  <a:pt x="300583" y="2811787"/>
                </a:lnTo>
                <a:lnTo>
                  <a:pt x="300579" y="2811780"/>
                </a:lnTo>
                <a:lnTo>
                  <a:pt x="290501" y="2785440"/>
                </a:lnTo>
                <a:lnTo>
                  <a:pt x="290080" y="2778006"/>
                </a:lnTo>
                <a:lnTo>
                  <a:pt x="296001" y="2745352"/>
                </a:lnTo>
                <a:lnTo>
                  <a:pt x="296001" y="2745349"/>
                </a:lnTo>
                <a:cubicBezTo>
                  <a:pt x="306290" y="2716964"/>
                  <a:pt x="320006" y="2691055"/>
                  <a:pt x="344391" y="2668002"/>
                </a:cubicBezTo>
                <a:cubicBezTo>
                  <a:pt x="372966" y="2640951"/>
                  <a:pt x="405543" y="2612946"/>
                  <a:pt x="417545" y="2571035"/>
                </a:cubicBezTo>
                <a:cubicBezTo>
                  <a:pt x="420117" y="2561986"/>
                  <a:pt x="421593" y="2553556"/>
                  <a:pt x="421760" y="2545007"/>
                </a:cubicBezTo>
                <a:lnTo>
                  <a:pt x="421759" y="2545007"/>
                </a:lnTo>
                <a:lnTo>
                  <a:pt x="421760" y="2545006"/>
                </a:lnTo>
                <a:cubicBezTo>
                  <a:pt x="421926" y="2536457"/>
                  <a:pt x="420783" y="2527790"/>
                  <a:pt x="418115" y="2518264"/>
                </a:cubicBezTo>
                <a:cubicBezTo>
                  <a:pt x="415544" y="2509025"/>
                  <a:pt x="413163" y="2499773"/>
                  <a:pt x="411535" y="2490551"/>
                </a:cubicBezTo>
                <a:lnTo>
                  <a:pt x="409472" y="2463018"/>
                </a:lnTo>
                <a:lnTo>
                  <a:pt x="415303" y="2435913"/>
                </a:lnTo>
                <a:cubicBezTo>
                  <a:pt x="418938" y="2426977"/>
                  <a:pt x="424451" y="2418154"/>
                  <a:pt x="432404" y="2409486"/>
                </a:cubicBezTo>
                <a:cubicBezTo>
                  <a:pt x="449931" y="2390435"/>
                  <a:pt x="461171" y="2364716"/>
                  <a:pt x="456789" y="2334045"/>
                </a:cubicBezTo>
                <a:cubicBezTo>
                  <a:pt x="451265" y="2295754"/>
                  <a:pt x="465171" y="2260891"/>
                  <a:pt x="485746" y="2228315"/>
                </a:cubicBezTo>
                <a:cubicBezTo>
                  <a:pt x="493176" y="2216693"/>
                  <a:pt x="497366" y="2202405"/>
                  <a:pt x="500986" y="2188880"/>
                </a:cubicBezTo>
                <a:cubicBezTo>
                  <a:pt x="509369" y="2157637"/>
                  <a:pt x="516799" y="2126202"/>
                  <a:pt x="523657" y="2094579"/>
                </a:cubicBezTo>
                <a:cubicBezTo>
                  <a:pt x="529371" y="2068670"/>
                  <a:pt x="533563" y="2042571"/>
                  <a:pt x="538516" y="2016470"/>
                </a:cubicBezTo>
                <a:cubicBezTo>
                  <a:pt x="543850" y="1987895"/>
                  <a:pt x="556234" y="1965225"/>
                  <a:pt x="584999" y="1953414"/>
                </a:cubicBezTo>
                <a:cubicBezTo>
                  <a:pt x="594143" y="1949604"/>
                  <a:pt x="601384" y="1940460"/>
                  <a:pt x="609004" y="1933220"/>
                </a:cubicBezTo>
                <a:cubicBezTo>
                  <a:pt x="614528" y="1928077"/>
                  <a:pt x="618720" y="1921217"/>
                  <a:pt x="624434" y="1916455"/>
                </a:cubicBezTo>
                <a:cubicBezTo>
                  <a:pt x="654535" y="1891498"/>
                  <a:pt x="684824" y="1866923"/>
                  <a:pt x="714925" y="1842159"/>
                </a:cubicBezTo>
                <a:cubicBezTo>
                  <a:pt x="717783" y="1839680"/>
                  <a:pt x="721212" y="1837014"/>
                  <a:pt x="722546" y="1833776"/>
                </a:cubicBezTo>
                <a:cubicBezTo>
                  <a:pt x="736452" y="1800247"/>
                  <a:pt x="749596" y="1766336"/>
                  <a:pt x="764267" y="1733189"/>
                </a:cubicBezTo>
                <a:cubicBezTo>
                  <a:pt x="769981" y="1720424"/>
                  <a:pt x="777029" y="1707280"/>
                  <a:pt x="786936" y="1697754"/>
                </a:cubicBezTo>
                <a:cubicBezTo>
                  <a:pt x="809416" y="1676037"/>
                  <a:pt x="833801" y="1656224"/>
                  <a:pt x="843517" y="1624981"/>
                </a:cubicBezTo>
                <a:cubicBezTo>
                  <a:pt x="846374" y="1615837"/>
                  <a:pt x="847899" y="1604979"/>
                  <a:pt x="845422" y="1596214"/>
                </a:cubicBezTo>
                <a:close/>
                <a:moveTo>
                  <a:pt x="792926" y="1453958"/>
                </a:moveTo>
                <a:lnTo>
                  <a:pt x="798723" y="1459073"/>
                </a:lnTo>
                <a:lnTo>
                  <a:pt x="807941" y="1481572"/>
                </a:lnTo>
                <a:lnTo>
                  <a:pt x="798724" y="1459074"/>
                </a:lnTo>
                <a:lnTo>
                  <a:pt x="798723" y="1459073"/>
                </a:lnTo>
                <a:lnTo>
                  <a:pt x="798723" y="1459073"/>
                </a:lnTo>
                <a:close/>
                <a:moveTo>
                  <a:pt x="779530" y="1268758"/>
                </a:moveTo>
                <a:lnTo>
                  <a:pt x="774363" y="1286069"/>
                </a:lnTo>
                <a:cubicBezTo>
                  <a:pt x="759789" y="1306930"/>
                  <a:pt x="753550" y="1328552"/>
                  <a:pt x="752025" y="1350627"/>
                </a:cubicBezTo>
                <a:lnTo>
                  <a:pt x="757620" y="1413840"/>
                </a:lnTo>
                <a:lnTo>
                  <a:pt x="752026" y="1350628"/>
                </a:lnTo>
                <a:cubicBezTo>
                  <a:pt x="753550" y="1328553"/>
                  <a:pt x="759790" y="1306930"/>
                  <a:pt x="774363" y="1286070"/>
                </a:cubicBezTo>
                <a:cubicBezTo>
                  <a:pt x="777506" y="1281689"/>
                  <a:pt x="779078" y="1275402"/>
                  <a:pt x="779530" y="1268758"/>
                </a:cubicBezTo>
                <a:close/>
                <a:moveTo>
                  <a:pt x="837801" y="773035"/>
                </a:moveTo>
                <a:lnTo>
                  <a:pt x="829801" y="854379"/>
                </a:lnTo>
                <a:cubicBezTo>
                  <a:pt x="827515" y="878956"/>
                  <a:pt x="826753" y="903722"/>
                  <a:pt x="798747" y="915343"/>
                </a:cubicBezTo>
                <a:cubicBezTo>
                  <a:pt x="794365" y="917059"/>
                  <a:pt x="791127" y="922773"/>
                  <a:pt x="788269" y="927155"/>
                </a:cubicBezTo>
                <a:cubicBezTo>
                  <a:pt x="744261" y="994785"/>
                  <a:pt x="745405" y="1030980"/>
                  <a:pt x="791889" y="1097087"/>
                </a:cubicBezTo>
                <a:cubicBezTo>
                  <a:pt x="796651" y="1103945"/>
                  <a:pt x="800081" y="1118613"/>
                  <a:pt x="796271" y="1123185"/>
                </a:cubicBezTo>
                <a:cubicBezTo>
                  <a:pt x="780459" y="1142617"/>
                  <a:pt x="773411" y="1162954"/>
                  <a:pt x="771553" y="1184029"/>
                </a:cubicBezTo>
                <a:cubicBezTo>
                  <a:pt x="773411" y="1162954"/>
                  <a:pt x="780460" y="1142618"/>
                  <a:pt x="796272" y="1123186"/>
                </a:cubicBezTo>
                <a:cubicBezTo>
                  <a:pt x="800082" y="1118614"/>
                  <a:pt x="796652" y="1103946"/>
                  <a:pt x="791890" y="1097088"/>
                </a:cubicBezTo>
                <a:cubicBezTo>
                  <a:pt x="745406" y="1030981"/>
                  <a:pt x="744262" y="994786"/>
                  <a:pt x="788270" y="927156"/>
                </a:cubicBezTo>
                <a:cubicBezTo>
                  <a:pt x="791128" y="922774"/>
                  <a:pt x="794366" y="917060"/>
                  <a:pt x="798748" y="915344"/>
                </a:cubicBezTo>
                <a:cubicBezTo>
                  <a:pt x="826753" y="903723"/>
                  <a:pt x="827515" y="878957"/>
                  <a:pt x="829801" y="854380"/>
                </a:cubicBezTo>
                <a:cubicBezTo>
                  <a:pt x="832277" y="827330"/>
                  <a:pt x="835515" y="800277"/>
                  <a:pt x="837801" y="773036"/>
                </a:cubicBezTo>
                <a:close/>
                <a:moveTo>
                  <a:pt x="782400" y="517851"/>
                </a:moveTo>
                <a:lnTo>
                  <a:pt x="791317" y="556047"/>
                </a:lnTo>
                <a:cubicBezTo>
                  <a:pt x="793413" y="564048"/>
                  <a:pt x="798937" y="572622"/>
                  <a:pt x="797795" y="580050"/>
                </a:cubicBezTo>
                <a:cubicBezTo>
                  <a:pt x="794461" y="601578"/>
                  <a:pt x="796890" y="622201"/>
                  <a:pt x="801176" y="642537"/>
                </a:cubicBezTo>
                <a:lnTo>
                  <a:pt x="813700" y="694928"/>
                </a:lnTo>
                <a:lnTo>
                  <a:pt x="801177" y="642538"/>
                </a:lnTo>
                <a:cubicBezTo>
                  <a:pt x="796891" y="622201"/>
                  <a:pt x="794462" y="601579"/>
                  <a:pt x="797796" y="580051"/>
                </a:cubicBezTo>
                <a:cubicBezTo>
                  <a:pt x="798938" y="572623"/>
                  <a:pt x="793414" y="564049"/>
                  <a:pt x="791318" y="556048"/>
                </a:cubicBezTo>
                <a:close/>
                <a:moveTo>
                  <a:pt x="769105" y="298169"/>
                </a:moveTo>
                <a:lnTo>
                  <a:pt x="783887" y="313533"/>
                </a:lnTo>
                <a:lnTo>
                  <a:pt x="786245" y="324058"/>
                </a:lnTo>
                <a:cubicBezTo>
                  <a:pt x="786031" y="328964"/>
                  <a:pt x="785126" y="334584"/>
                  <a:pt x="784459" y="338870"/>
                </a:cubicBezTo>
                <a:cubicBezTo>
                  <a:pt x="781601" y="357921"/>
                  <a:pt x="774363" y="376781"/>
                  <a:pt x="774553" y="395640"/>
                </a:cubicBezTo>
                <a:lnTo>
                  <a:pt x="778363" y="367328"/>
                </a:lnTo>
                <a:cubicBezTo>
                  <a:pt x="780506" y="357874"/>
                  <a:pt x="783031" y="348396"/>
                  <a:pt x="784460" y="338871"/>
                </a:cubicBezTo>
                <a:cubicBezTo>
                  <a:pt x="785794" y="330299"/>
                  <a:pt x="788080" y="316390"/>
                  <a:pt x="783888" y="313534"/>
                </a:cubicBezTo>
                <a:lnTo>
                  <a:pt x="783887" y="313533"/>
                </a:lnTo>
                <a:lnTo>
                  <a:pt x="783887" y="313533"/>
                </a:lnTo>
                <a:close/>
                <a:moveTo>
                  <a:pt x="761560" y="281568"/>
                </a:moveTo>
                <a:lnTo>
                  <a:pt x="766454" y="295415"/>
                </a:lnTo>
                <a:lnTo>
                  <a:pt x="766455" y="295415"/>
                </a:lnTo>
                <a:close/>
                <a:moveTo>
                  <a:pt x="774880" y="24486"/>
                </a:moveTo>
                <a:lnTo>
                  <a:pt x="777142" y="74129"/>
                </a:lnTo>
                <a:cubicBezTo>
                  <a:pt x="775758" y="100174"/>
                  <a:pt x="771253" y="125876"/>
                  <a:pt x="767023" y="151569"/>
                </a:cubicBezTo>
                <a:lnTo>
                  <a:pt x="766824" y="153388"/>
                </a:lnTo>
                <a:lnTo>
                  <a:pt x="763010" y="177271"/>
                </a:lnTo>
                <a:lnTo>
                  <a:pt x="758551" y="228944"/>
                </a:lnTo>
                <a:lnTo>
                  <a:pt x="758551" y="228948"/>
                </a:lnTo>
                <a:lnTo>
                  <a:pt x="758551" y="228949"/>
                </a:lnTo>
                <a:lnTo>
                  <a:pt x="758551" y="228944"/>
                </a:lnTo>
                <a:lnTo>
                  <a:pt x="766824" y="153388"/>
                </a:lnTo>
                <a:lnTo>
                  <a:pt x="771220" y="125861"/>
                </a:lnTo>
                <a:cubicBezTo>
                  <a:pt x="773910" y="108703"/>
                  <a:pt x="776220" y="91492"/>
                  <a:pt x="777143" y="74129"/>
                </a:cubicBezTo>
                <a:close/>
                <a:moveTo>
                  <a:pt x="313353" y="0"/>
                </a:moveTo>
                <a:lnTo>
                  <a:pt x="777461" y="0"/>
                </a:lnTo>
                <a:lnTo>
                  <a:pt x="774743" y="21486"/>
                </a:lnTo>
                <a:lnTo>
                  <a:pt x="777461" y="1"/>
                </a:lnTo>
                <a:lnTo>
                  <a:pt x="4543953" y="2"/>
                </a:lnTo>
                <a:lnTo>
                  <a:pt x="4543953" y="6858002"/>
                </a:lnTo>
                <a:lnTo>
                  <a:pt x="284400" y="6858002"/>
                </a:lnTo>
                <a:lnTo>
                  <a:pt x="284400" y="6858001"/>
                </a:lnTo>
                <a:lnTo>
                  <a:pt x="284400" y="6858001"/>
                </a:lnTo>
                <a:lnTo>
                  <a:pt x="278237" y="6812064"/>
                </a:lnTo>
                <a:lnTo>
                  <a:pt x="283011" y="6776800"/>
                </a:lnTo>
                <a:cubicBezTo>
                  <a:pt x="286107" y="6765164"/>
                  <a:pt x="290857" y="6753698"/>
                  <a:pt x="297715" y="6742553"/>
                </a:cubicBezTo>
                <a:cubicBezTo>
                  <a:pt x="306003" y="6729219"/>
                  <a:pt x="311147" y="6716169"/>
                  <a:pt x="311551" y="6702977"/>
                </a:cubicBezTo>
                <a:lnTo>
                  <a:pt x="311551" y="6702976"/>
                </a:lnTo>
                <a:lnTo>
                  <a:pt x="311551" y="6702976"/>
                </a:lnTo>
                <a:cubicBezTo>
                  <a:pt x="311956" y="6689783"/>
                  <a:pt x="307622" y="6676448"/>
                  <a:pt x="296953" y="6662541"/>
                </a:cubicBezTo>
                <a:cubicBezTo>
                  <a:pt x="293286" y="6657825"/>
                  <a:pt x="290989" y="6651967"/>
                  <a:pt x="289870" y="6645552"/>
                </a:cubicBezTo>
                <a:lnTo>
                  <a:pt x="289858" y="6625225"/>
                </a:lnTo>
                <a:lnTo>
                  <a:pt x="306480" y="6588626"/>
                </a:lnTo>
                <a:cubicBezTo>
                  <a:pt x="312576" y="6582147"/>
                  <a:pt x="318672" y="6575479"/>
                  <a:pt x="328959" y="6564621"/>
                </a:cubicBezTo>
                <a:lnTo>
                  <a:pt x="328959" y="6564620"/>
                </a:lnTo>
                <a:lnTo>
                  <a:pt x="306480" y="6588625"/>
                </a:lnTo>
                <a:cubicBezTo>
                  <a:pt x="298003" y="6597578"/>
                  <a:pt x="291954" y="6611342"/>
                  <a:pt x="289858" y="6625224"/>
                </a:cubicBezTo>
                <a:lnTo>
                  <a:pt x="289858" y="6625225"/>
                </a:lnTo>
                <a:lnTo>
                  <a:pt x="289858" y="6625225"/>
                </a:lnTo>
                <a:cubicBezTo>
                  <a:pt x="287762" y="6639108"/>
                  <a:pt x="289619" y="6653111"/>
                  <a:pt x="296953" y="6662542"/>
                </a:cubicBezTo>
                <a:cubicBezTo>
                  <a:pt x="302288" y="6669496"/>
                  <a:pt x="306038" y="6676306"/>
                  <a:pt x="308405" y="6683027"/>
                </a:cubicBezTo>
                <a:lnTo>
                  <a:pt x="311551" y="6702976"/>
                </a:lnTo>
                <a:lnTo>
                  <a:pt x="297715" y="6742552"/>
                </a:lnTo>
                <a:cubicBezTo>
                  <a:pt x="283999" y="6764841"/>
                  <a:pt x="278713" y="6788417"/>
                  <a:pt x="278237" y="6812063"/>
                </a:cubicBezTo>
                <a:lnTo>
                  <a:pt x="278237" y="6812064"/>
                </a:lnTo>
                <a:lnTo>
                  <a:pt x="278237" y="6812064"/>
                </a:lnTo>
                <a:lnTo>
                  <a:pt x="284400" y="6858001"/>
                </a:lnTo>
                <a:lnTo>
                  <a:pt x="112147" y="6858001"/>
                </a:lnTo>
                <a:lnTo>
                  <a:pt x="102447" y="6815516"/>
                </a:lnTo>
                <a:cubicBezTo>
                  <a:pt x="96923" y="6793035"/>
                  <a:pt x="87016" y="6771319"/>
                  <a:pt x="83396" y="6748458"/>
                </a:cubicBezTo>
                <a:cubicBezTo>
                  <a:pt x="74824" y="6694164"/>
                  <a:pt x="68728" y="6639488"/>
                  <a:pt x="61870" y="6584812"/>
                </a:cubicBezTo>
                <a:cubicBezTo>
                  <a:pt x="54821" y="6528424"/>
                  <a:pt x="47391" y="6472225"/>
                  <a:pt x="41105" y="6415833"/>
                </a:cubicBezTo>
                <a:cubicBezTo>
                  <a:pt x="37865" y="6384972"/>
                  <a:pt x="37295" y="6353919"/>
                  <a:pt x="34247" y="6323058"/>
                </a:cubicBezTo>
                <a:cubicBezTo>
                  <a:pt x="31579" y="6296005"/>
                  <a:pt x="26626" y="6269144"/>
                  <a:pt x="23386" y="6242093"/>
                </a:cubicBezTo>
                <a:cubicBezTo>
                  <a:pt x="20720" y="6218660"/>
                  <a:pt x="19196" y="6195037"/>
                  <a:pt x="16528" y="6171605"/>
                </a:cubicBezTo>
                <a:cubicBezTo>
                  <a:pt x="12148" y="6134075"/>
                  <a:pt x="7194" y="6096736"/>
                  <a:pt x="2622" y="6059397"/>
                </a:cubicBezTo>
                <a:lnTo>
                  <a:pt x="0" y="6041769"/>
                </a:lnTo>
                <a:lnTo>
                  <a:pt x="0" y="6000937"/>
                </a:lnTo>
                <a:lnTo>
                  <a:pt x="3670" y="5957595"/>
                </a:lnTo>
                <a:lnTo>
                  <a:pt x="0" y="5912511"/>
                </a:lnTo>
                <a:lnTo>
                  <a:pt x="0" y="5886401"/>
                </a:lnTo>
                <a:lnTo>
                  <a:pt x="1098" y="5864318"/>
                </a:lnTo>
                <a:cubicBezTo>
                  <a:pt x="7576" y="5839361"/>
                  <a:pt x="16720" y="5815169"/>
                  <a:pt x="24720" y="5790592"/>
                </a:cubicBezTo>
                <a:cubicBezTo>
                  <a:pt x="25672" y="5787924"/>
                  <a:pt x="25864" y="5784686"/>
                  <a:pt x="26434" y="5781830"/>
                </a:cubicBezTo>
                <a:cubicBezTo>
                  <a:pt x="29675" y="5765635"/>
                  <a:pt x="32913" y="5749634"/>
                  <a:pt x="35771" y="5733440"/>
                </a:cubicBezTo>
                <a:cubicBezTo>
                  <a:pt x="37295" y="5724678"/>
                  <a:pt x="37485" y="5715723"/>
                  <a:pt x="38819" y="5706959"/>
                </a:cubicBezTo>
                <a:cubicBezTo>
                  <a:pt x="44153" y="5673050"/>
                  <a:pt x="35199" y="5635711"/>
                  <a:pt x="58250" y="5606372"/>
                </a:cubicBezTo>
                <a:cubicBezTo>
                  <a:pt x="73110" y="5587321"/>
                  <a:pt x="69680" y="5568842"/>
                  <a:pt x="67394" y="5548460"/>
                </a:cubicBezTo>
                <a:cubicBezTo>
                  <a:pt x="65680" y="5533027"/>
                  <a:pt x="66252" y="5517215"/>
                  <a:pt x="66060" y="5501594"/>
                </a:cubicBezTo>
                <a:cubicBezTo>
                  <a:pt x="65490" y="5474161"/>
                  <a:pt x="65298" y="5446728"/>
                  <a:pt x="64346" y="5419295"/>
                </a:cubicBezTo>
                <a:cubicBezTo>
                  <a:pt x="63966" y="5410531"/>
                  <a:pt x="59202" y="5401579"/>
                  <a:pt x="59964" y="5393005"/>
                </a:cubicBezTo>
                <a:cubicBezTo>
                  <a:pt x="63584" y="5353379"/>
                  <a:pt x="69300" y="5313754"/>
                  <a:pt x="72538" y="5274129"/>
                </a:cubicBezTo>
                <a:cubicBezTo>
                  <a:pt x="74442" y="5251650"/>
                  <a:pt x="70824" y="5228597"/>
                  <a:pt x="73490" y="5206308"/>
                </a:cubicBezTo>
                <a:cubicBezTo>
                  <a:pt x="76538" y="5180591"/>
                  <a:pt x="84348" y="5155445"/>
                  <a:pt x="89113" y="5129916"/>
                </a:cubicBezTo>
                <a:cubicBezTo>
                  <a:pt x="90445" y="5122867"/>
                  <a:pt x="88731" y="5115057"/>
                  <a:pt x="88351" y="5107627"/>
                </a:cubicBezTo>
                <a:cubicBezTo>
                  <a:pt x="87968" y="5099245"/>
                  <a:pt x="87206" y="5091052"/>
                  <a:pt x="87016" y="5082670"/>
                </a:cubicBezTo>
                <a:cubicBezTo>
                  <a:pt x="86634" y="5057141"/>
                  <a:pt x="87206" y="5031614"/>
                  <a:pt x="85872" y="5006086"/>
                </a:cubicBezTo>
                <a:cubicBezTo>
                  <a:pt x="85110" y="4990465"/>
                  <a:pt x="77300" y="4974082"/>
                  <a:pt x="80158" y="4959602"/>
                </a:cubicBezTo>
                <a:cubicBezTo>
                  <a:pt x="85682" y="4930075"/>
                  <a:pt x="73300" y="4900546"/>
                  <a:pt x="83586" y="4871019"/>
                </a:cubicBezTo>
                <a:cubicBezTo>
                  <a:pt x="86634" y="4861873"/>
                  <a:pt x="79014" y="4849300"/>
                  <a:pt x="78634" y="4838250"/>
                </a:cubicBezTo>
                <a:cubicBezTo>
                  <a:pt x="77682" y="4810627"/>
                  <a:pt x="77872" y="4783004"/>
                  <a:pt x="78062" y="4755381"/>
                </a:cubicBezTo>
                <a:cubicBezTo>
                  <a:pt x="78252" y="4730614"/>
                  <a:pt x="75586" y="4704895"/>
                  <a:pt x="80920" y="4681083"/>
                </a:cubicBezTo>
                <a:cubicBezTo>
                  <a:pt x="86634" y="4656126"/>
                  <a:pt x="85872" y="4633647"/>
                  <a:pt x="79396" y="4609452"/>
                </a:cubicBezTo>
                <a:cubicBezTo>
                  <a:pt x="75014" y="4592878"/>
                  <a:pt x="74442" y="4575351"/>
                  <a:pt x="73110" y="4558207"/>
                </a:cubicBezTo>
                <a:cubicBezTo>
                  <a:pt x="71586" y="4539728"/>
                  <a:pt x="75586" y="4519343"/>
                  <a:pt x="69300" y="4502579"/>
                </a:cubicBezTo>
                <a:cubicBezTo>
                  <a:pt x="50629" y="4452665"/>
                  <a:pt x="46629" y="4401419"/>
                  <a:pt x="46629" y="4349222"/>
                </a:cubicBezTo>
                <a:cubicBezTo>
                  <a:pt x="46629" y="4339695"/>
                  <a:pt x="49295" y="4329979"/>
                  <a:pt x="52153" y="4320837"/>
                </a:cubicBezTo>
                <a:cubicBezTo>
                  <a:pt x="69300" y="4267493"/>
                  <a:pt x="67776" y="4213961"/>
                  <a:pt x="57297" y="4159667"/>
                </a:cubicBezTo>
                <a:cubicBezTo>
                  <a:pt x="55011" y="4148427"/>
                  <a:pt x="54629" y="4135854"/>
                  <a:pt x="56915" y="4124614"/>
                </a:cubicBezTo>
                <a:cubicBezTo>
                  <a:pt x="63584" y="4092989"/>
                  <a:pt x="74634" y="4062318"/>
                  <a:pt x="79396" y="4030503"/>
                </a:cubicBezTo>
                <a:cubicBezTo>
                  <a:pt x="87206" y="3977925"/>
                  <a:pt x="60918" y="3932394"/>
                  <a:pt x="43771" y="3885338"/>
                </a:cubicBezTo>
                <a:cubicBezTo>
                  <a:pt x="31627" y="3851761"/>
                  <a:pt x="8016" y="3821935"/>
                  <a:pt x="426" y="3786777"/>
                </a:cubicBezTo>
                <a:lnTo>
                  <a:pt x="0" y="3773897"/>
                </a:lnTo>
                <a:lnTo>
                  <a:pt x="0" y="3393882"/>
                </a:lnTo>
                <a:lnTo>
                  <a:pt x="11838" y="3359516"/>
                </a:lnTo>
                <a:cubicBezTo>
                  <a:pt x="14434" y="3346205"/>
                  <a:pt x="14910" y="3332774"/>
                  <a:pt x="12910" y="3318771"/>
                </a:cubicBezTo>
                <a:cubicBezTo>
                  <a:pt x="12243" y="3314104"/>
                  <a:pt x="9909" y="3308770"/>
                  <a:pt x="6718" y="3304079"/>
                </a:cubicBezTo>
                <a:lnTo>
                  <a:pt x="0" y="3297657"/>
                </a:lnTo>
                <a:lnTo>
                  <a:pt x="0" y="3207867"/>
                </a:lnTo>
                <a:lnTo>
                  <a:pt x="15553" y="3186771"/>
                </a:lnTo>
                <a:cubicBezTo>
                  <a:pt x="28483" y="3162329"/>
                  <a:pt x="30484" y="3134647"/>
                  <a:pt x="36341" y="3107500"/>
                </a:cubicBezTo>
                <a:cubicBezTo>
                  <a:pt x="41105" y="3085403"/>
                  <a:pt x="41295" y="3064827"/>
                  <a:pt x="38057" y="3042728"/>
                </a:cubicBezTo>
                <a:cubicBezTo>
                  <a:pt x="30817" y="2994722"/>
                  <a:pt x="41105" y="2948047"/>
                  <a:pt x="54249" y="2901943"/>
                </a:cubicBezTo>
                <a:cubicBezTo>
                  <a:pt x="63012" y="2871462"/>
                  <a:pt x="68346" y="2840219"/>
                  <a:pt x="77300" y="2809930"/>
                </a:cubicBezTo>
                <a:cubicBezTo>
                  <a:pt x="84158" y="2787259"/>
                  <a:pt x="92351" y="2764590"/>
                  <a:pt x="103399" y="2743826"/>
                </a:cubicBezTo>
                <a:cubicBezTo>
                  <a:pt x="119594" y="2713723"/>
                  <a:pt x="143978" y="2687436"/>
                  <a:pt x="137500" y="2649143"/>
                </a:cubicBezTo>
                <a:cubicBezTo>
                  <a:pt x="131786" y="2615421"/>
                  <a:pt x="143786" y="2584942"/>
                  <a:pt x="155217" y="2554079"/>
                </a:cubicBezTo>
                <a:cubicBezTo>
                  <a:pt x="163599" y="2531409"/>
                  <a:pt x="172173" y="2508742"/>
                  <a:pt x="177507" y="2485307"/>
                </a:cubicBezTo>
                <a:cubicBezTo>
                  <a:pt x="183794" y="2457492"/>
                  <a:pt x="181126" y="2426059"/>
                  <a:pt x="192748" y="2401292"/>
                </a:cubicBezTo>
                <a:cubicBezTo>
                  <a:pt x="204940" y="2375383"/>
                  <a:pt x="196748" y="2353859"/>
                  <a:pt x="193318" y="2330806"/>
                </a:cubicBezTo>
                <a:cubicBezTo>
                  <a:pt x="187984" y="2294039"/>
                  <a:pt x="178077" y="2257459"/>
                  <a:pt x="190652" y="2220312"/>
                </a:cubicBezTo>
                <a:cubicBezTo>
                  <a:pt x="205892" y="2175163"/>
                  <a:pt x="222275" y="2130393"/>
                  <a:pt x="236753" y="2085054"/>
                </a:cubicBezTo>
                <a:cubicBezTo>
                  <a:pt x="242280" y="2067525"/>
                  <a:pt x="244566" y="2048668"/>
                  <a:pt x="247042" y="2030378"/>
                </a:cubicBezTo>
                <a:cubicBezTo>
                  <a:pt x="249138" y="2013043"/>
                  <a:pt x="243804" y="1992279"/>
                  <a:pt x="251804" y="1978940"/>
                </a:cubicBezTo>
                <a:cubicBezTo>
                  <a:pt x="272379" y="1944649"/>
                  <a:pt x="282475" y="1909408"/>
                  <a:pt x="282475" y="1869780"/>
                </a:cubicBezTo>
                <a:cubicBezTo>
                  <a:pt x="282475" y="1854920"/>
                  <a:pt x="291049" y="1840441"/>
                  <a:pt x="292573" y="1825393"/>
                </a:cubicBezTo>
                <a:cubicBezTo>
                  <a:pt x="294477" y="1804816"/>
                  <a:pt x="299622" y="1781194"/>
                  <a:pt x="292381" y="1763287"/>
                </a:cubicBezTo>
                <a:cubicBezTo>
                  <a:pt x="275237" y="1721185"/>
                  <a:pt x="289525" y="1687086"/>
                  <a:pt x="306480" y="1650317"/>
                </a:cubicBezTo>
                <a:cubicBezTo>
                  <a:pt x="323244" y="1614120"/>
                  <a:pt x="336579" y="1576019"/>
                  <a:pt x="347629" y="1537537"/>
                </a:cubicBezTo>
                <a:cubicBezTo>
                  <a:pt x="351629" y="1523059"/>
                  <a:pt x="344961" y="1505724"/>
                  <a:pt x="343629" y="1489720"/>
                </a:cubicBezTo>
                <a:cubicBezTo>
                  <a:pt x="343247" y="1484004"/>
                  <a:pt x="342675" y="1477717"/>
                  <a:pt x="344581" y="1472575"/>
                </a:cubicBezTo>
                <a:cubicBezTo>
                  <a:pt x="362870" y="1422854"/>
                  <a:pt x="376776" y="1372368"/>
                  <a:pt x="367252" y="1318456"/>
                </a:cubicBezTo>
                <a:cubicBezTo>
                  <a:pt x="366298" y="1313504"/>
                  <a:pt x="368394" y="1307978"/>
                  <a:pt x="369728" y="1303024"/>
                </a:cubicBezTo>
                <a:cubicBezTo>
                  <a:pt x="376586" y="1278829"/>
                  <a:pt x="387444" y="1255206"/>
                  <a:pt x="389921" y="1230633"/>
                </a:cubicBezTo>
                <a:cubicBezTo>
                  <a:pt x="396017" y="1170051"/>
                  <a:pt x="398495" y="1109091"/>
                  <a:pt x="402495" y="1048125"/>
                </a:cubicBezTo>
                <a:cubicBezTo>
                  <a:pt x="402685" y="1044315"/>
                  <a:pt x="402685" y="1040315"/>
                  <a:pt x="404019" y="1036887"/>
                </a:cubicBezTo>
                <a:cubicBezTo>
                  <a:pt x="412211" y="1014406"/>
                  <a:pt x="409543" y="994785"/>
                  <a:pt x="393923" y="975733"/>
                </a:cubicBezTo>
                <a:cubicBezTo>
                  <a:pt x="387064" y="967350"/>
                  <a:pt x="383444" y="955920"/>
                  <a:pt x="379634" y="945444"/>
                </a:cubicBezTo>
                <a:cubicBezTo>
                  <a:pt x="373918" y="930011"/>
                  <a:pt x="368394" y="914200"/>
                  <a:pt x="364774" y="898198"/>
                </a:cubicBezTo>
                <a:cubicBezTo>
                  <a:pt x="361346" y="882384"/>
                  <a:pt x="356583" y="865430"/>
                  <a:pt x="359250" y="850189"/>
                </a:cubicBezTo>
                <a:cubicBezTo>
                  <a:pt x="364012" y="822756"/>
                  <a:pt x="374680" y="796655"/>
                  <a:pt x="381730" y="769605"/>
                </a:cubicBezTo>
                <a:cubicBezTo>
                  <a:pt x="384206" y="760270"/>
                  <a:pt x="383824" y="749982"/>
                  <a:pt x="384016" y="740268"/>
                </a:cubicBezTo>
                <a:cubicBezTo>
                  <a:pt x="384586" y="717977"/>
                  <a:pt x="379062" y="695116"/>
                  <a:pt x="394875" y="674923"/>
                </a:cubicBezTo>
                <a:cubicBezTo>
                  <a:pt x="409733" y="656255"/>
                  <a:pt x="405353" y="637392"/>
                  <a:pt x="394113" y="617772"/>
                </a:cubicBezTo>
                <a:cubicBezTo>
                  <a:pt x="386110" y="603673"/>
                  <a:pt x="379824" y="587672"/>
                  <a:pt x="376776" y="571860"/>
                </a:cubicBezTo>
                <a:cubicBezTo>
                  <a:pt x="372586" y="550141"/>
                  <a:pt x="370870" y="528615"/>
                  <a:pt x="373348" y="505182"/>
                </a:cubicBezTo>
                <a:cubicBezTo>
                  <a:pt x="375062" y="488607"/>
                  <a:pt x="375824" y="475081"/>
                  <a:pt x="385920" y="462126"/>
                </a:cubicBezTo>
                <a:cubicBezTo>
                  <a:pt x="387444" y="460032"/>
                  <a:pt x="387826" y="456222"/>
                  <a:pt x="387634" y="453364"/>
                </a:cubicBezTo>
                <a:cubicBezTo>
                  <a:pt x="384396" y="415835"/>
                  <a:pt x="386110" y="378686"/>
                  <a:pt x="388399" y="340774"/>
                </a:cubicBezTo>
                <a:cubicBezTo>
                  <a:pt x="391445" y="292579"/>
                  <a:pt x="382492" y="241901"/>
                  <a:pt x="350487" y="200182"/>
                </a:cubicBezTo>
                <a:cubicBezTo>
                  <a:pt x="345723" y="194085"/>
                  <a:pt x="343629" y="184941"/>
                  <a:pt x="342485" y="176939"/>
                </a:cubicBezTo>
                <a:cubicBezTo>
                  <a:pt x="337533" y="139219"/>
                  <a:pt x="334103" y="101308"/>
                  <a:pt x="328579" y="63587"/>
                </a:cubicBezTo>
                <a:cubicBezTo>
                  <a:pt x="325530" y="43012"/>
                  <a:pt x="322862" y="21486"/>
                  <a:pt x="314480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64DEED3-BC52-4F15-8426-D33275CB0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874716" cy="6858001"/>
            <a:chOff x="7620000" y="-1"/>
            <a:chExt cx="874716" cy="685800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37D94AD-9CD7-4F7F-B13A-399B3784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F6D3FDC-6FDD-4615-B246-1FC651E95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4628357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5307C-E064-6943-A3B7-0AEA2816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 descr="A green and black text on a white square&#10;&#10;Description automatically generated">
            <a:extLst>
              <a:ext uri="{FF2B5EF4-FFF2-40B4-BE49-F238E27FC236}">
                <a16:creationId xmlns:a16="http://schemas.microsoft.com/office/drawing/2014/main" id="{61BC0163-9211-52B1-5C4A-DEC42E564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37" y="481115"/>
            <a:ext cx="3394362" cy="372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24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Lorell Cork Strip Bulletin Bar, 48&quot; Long, Aluminum Frame - ForMyDesk.com">
            <a:extLst>
              <a:ext uri="{FF2B5EF4-FFF2-40B4-BE49-F238E27FC236}">
                <a16:creationId xmlns:a16="http://schemas.microsoft.com/office/drawing/2014/main" id="{E35E1B9B-9FF1-ADF9-6119-AB2448EA27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9" r="17253"/>
          <a:stretch/>
        </p:blipFill>
        <p:spPr bwMode="auto">
          <a:xfrm>
            <a:off x="42868" y="10"/>
            <a:ext cx="4404098" cy="6857990"/>
          </a:xfrm>
          <a:custGeom>
            <a:avLst/>
            <a:gdLst/>
            <a:ahLst/>
            <a:cxnLst/>
            <a:rect l="l" t="t" r="r" b="b"/>
            <a:pathLst>
              <a:path w="4404118" h="6858000">
                <a:moveTo>
                  <a:pt x="2339583" y="0"/>
                </a:moveTo>
                <a:lnTo>
                  <a:pt x="2355830" y="61476"/>
                </a:lnTo>
                <a:cubicBezTo>
                  <a:pt x="2361586" y="83045"/>
                  <a:pt x="2368094" y="103971"/>
                  <a:pt x="2377524" y="122586"/>
                </a:cubicBezTo>
                <a:cubicBezTo>
                  <a:pt x="2392415" y="151907"/>
                  <a:pt x="2419460" y="173413"/>
                  <a:pt x="2444420" y="192440"/>
                </a:cubicBezTo>
                <a:cubicBezTo>
                  <a:pt x="2495529" y="231487"/>
                  <a:pt x="2527080" y="290106"/>
                  <a:pt x="2559207" y="349349"/>
                </a:cubicBezTo>
                <a:cubicBezTo>
                  <a:pt x="2571632" y="372606"/>
                  <a:pt x="2588563" y="392138"/>
                  <a:pt x="2602225" y="414481"/>
                </a:cubicBezTo>
                <a:cubicBezTo>
                  <a:pt x="2608496" y="424893"/>
                  <a:pt x="2614942" y="437236"/>
                  <a:pt x="2616684" y="450003"/>
                </a:cubicBezTo>
                <a:cubicBezTo>
                  <a:pt x="2622547" y="490034"/>
                  <a:pt x="2641148" y="514975"/>
                  <a:pt x="2669003" y="533869"/>
                </a:cubicBezTo>
                <a:cubicBezTo>
                  <a:pt x="2681901" y="542764"/>
                  <a:pt x="2691903" y="559689"/>
                  <a:pt x="2700535" y="575333"/>
                </a:cubicBezTo>
                <a:cubicBezTo>
                  <a:pt x="2729512" y="628690"/>
                  <a:pt x="2754821" y="684525"/>
                  <a:pt x="2807479" y="710990"/>
                </a:cubicBezTo>
                <a:cubicBezTo>
                  <a:pt x="2820500" y="717450"/>
                  <a:pt x="2830720" y="740669"/>
                  <a:pt x="2835001" y="758969"/>
                </a:cubicBezTo>
                <a:cubicBezTo>
                  <a:pt x="2842218" y="789390"/>
                  <a:pt x="2843647" y="820083"/>
                  <a:pt x="2870022" y="838495"/>
                </a:cubicBezTo>
                <a:cubicBezTo>
                  <a:pt x="2878885" y="844641"/>
                  <a:pt x="2881584" y="867894"/>
                  <a:pt x="2882402" y="884069"/>
                </a:cubicBezTo>
                <a:cubicBezTo>
                  <a:pt x="2885078" y="932638"/>
                  <a:pt x="2898165" y="960616"/>
                  <a:pt x="2936995" y="969072"/>
                </a:cubicBezTo>
                <a:cubicBezTo>
                  <a:pt x="3007357" y="984417"/>
                  <a:pt x="3043775" y="1046171"/>
                  <a:pt x="3076951" y="1112096"/>
                </a:cubicBezTo>
                <a:cubicBezTo>
                  <a:pt x="3100643" y="1158994"/>
                  <a:pt x="3117151" y="1211409"/>
                  <a:pt x="3141387" y="1257566"/>
                </a:cubicBezTo>
                <a:cubicBezTo>
                  <a:pt x="3153277" y="1279930"/>
                  <a:pt x="3173543" y="1297754"/>
                  <a:pt x="3193071" y="1311394"/>
                </a:cubicBezTo>
                <a:cubicBezTo>
                  <a:pt x="3224094" y="1332909"/>
                  <a:pt x="3241804" y="1362627"/>
                  <a:pt x="3250073" y="1405992"/>
                </a:cubicBezTo>
                <a:cubicBezTo>
                  <a:pt x="3257673" y="1446266"/>
                  <a:pt x="3273857" y="1483664"/>
                  <a:pt x="3283740" y="1523444"/>
                </a:cubicBezTo>
                <a:cubicBezTo>
                  <a:pt x="3293127" y="1560430"/>
                  <a:pt x="3298747" y="1599065"/>
                  <a:pt x="3306504" y="1636638"/>
                </a:cubicBezTo>
                <a:cubicBezTo>
                  <a:pt x="3311477" y="1661025"/>
                  <a:pt x="3314234" y="1687006"/>
                  <a:pt x="3323416" y="1708173"/>
                </a:cubicBezTo>
                <a:cubicBezTo>
                  <a:pt x="3340602" y="1747889"/>
                  <a:pt x="3341593" y="1786419"/>
                  <a:pt x="3330834" y="1831463"/>
                </a:cubicBezTo>
                <a:cubicBezTo>
                  <a:pt x="3323215" y="1863606"/>
                  <a:pt x="3323028" y="1899517"/>
                  <a:pt x="3325458" y="1932531"/>
                </a:cubicBezTo>
                <a:cubicBezTo>
                  <a:pt x="3328288" y="1972134"/>
                  <a:pt x="3328527" y="2009738"/>
                  <a:pt x="3320394" y="2050249"/>
                </a:cubicBezTo>
                <a:cubicBezTo>
                  <a:pt x="3309254" y="2105857"/>
                  <a:pt x="3314506" y="2159685"/>
                  <a:pt x="3338141" y="2210114"/>
                </a:cubicBezTo>
                <a:cubicBezTo>
                  <a:pt x="3363243" y="2264284"/>
                  <a:pt x="3384387" y="2321440"/>
                  <a:pt x="3404628" y="2378738"/>
                </a:cubicBezTo>
                <a:cubicBezTo>
                  <a:pt x="3410511" y="2395084"/>
                  <a:pt x="3411689" y="2418120"/>
                  <a:pt x="3407259" y="2435467"/>
                </a:cubicBezTo>
                <a:cubicBezTo>
                  <a:pt x="3392793" y="2491151"/>
                  <a:pt x="3380194" y="2549275"/>
                  <a:pt x="3356495" y="2599849"/>
                </a:cubicBezTo>
                <a:cubicBezTo>
                  <a:pt x="3320179" y="2677233"/>
                  <a:pt x="3293483" y="2755427"/>
                  <a:pt x="3294074" y="2842361"/>
                </a:cubicBezTo>
                <a:cubicBezTo>
                  <a:pt x="3294172" y="2865245"/>
                  <a:pt x="3302178" y="2890058"/>
                  <a:pt x="3312858" y="2908439"/>
                </a:cubicBezTo>
                <a:cubicBezTo>
                  <a:pt x="3331888" y="2941339"/>
                  <a:pt x="3348643" y="2973100"/>
                  <a:pt x="3351202" y="3016205"/>
                </a:cubicBezTo>
                <a:cubicBezTo>
                  <a:pt x="3353458" y="3055184"/>
                  <a:pt x="3399269" y="3091033"/>
                  <a:pt x="3438099" y="3085336"/>
                </a:cubicBezTo>
                <a:cubicBezTo>
                  <a:pt x="3481887" y="3078970"/>
                  <a:pt x="3514312" y="3095239"/>
                  <a:pt x="3539878" y="3136681"/>
                </a:cubicBezTo>
                <a:cubicBezTo>
                  <a:pt x="3550096" y="3153637"/>
                  <a:pt x="3567509" y="3163435"/>
                  <a:pt x="3579433" y="3179271"/>
                </a:cubicBezTo>
                <a:cubicBezTo>
                  <a:pt x="3589310" y="3192368"/>
                  <a:pt x="3599714" y="3207990"/>
                  <a:pt x="3603096" y="3224801"/>
                </a:cubicBezTo>
                <a:cubicBezTo>
                  <a:pt x="3609269" y="3254802"/>
                  <a:pt x="3620336" y="3275144"/>
                  <a:pt x="3643662" y="3288499"/>
                </a:cubicBezTo>
                <a:cubicBezTo>
                  <a:pt x="3677663" y="3307714"/>
                  <a:pt x="3709940" y="3331312"/>
                  <a:pt x="3743281" y="3352066"/>
                </a:cubicBezTo>
                <a:cubicBezTo>
                  <a:pt x="3762563" y="3364307"/>
                  <a:pt x="3771612" y="3383279"/>
                  <a:pt x="3773604" y="3409971"/>
                </a:cubicBezTo>
                <a:cubicBezTo>
                  <a:pt x="3774973" y="3425409"/>
                  <a:pt x="3774833" y="3445264"/>
                  <a:pt x="3782303" y="3455027"/>
                </a:cubicBezTo>
                <a:cubicBezTo>
                  <a:pt x="3823032" y="3508129"/>
                  <a:pt x="3817073" y="3575628"/>
                  <a:pt x="3816834" y="3641755"/>
                </a:cubicBezTo>
                <a:cubicBezTo>
                  <a:pt x="3816868" y="3649380"/>
                  <a:pt x="3816465" y="3656950"/>
                  <a:pt x="3815414" y="3664423"/>
                </a:cubicBezTo>
                <a:cubicBezTo>
                  <a:pt x="3801919" y="3755638"/>
                  <a:pt x="3815819" y="3842268"/>
                  <a:pt x="3831022" y="3929077"/>
                </a:cubicBezTo>
                <a:cubicBezTo>
                  <a:pt x="3835097" y="3951977"/>
                  <a:pt x="3833989" y="3977140"/>
                  <a:pt x="3833427" y="4001566"/>
                </a:cubicBezTo>
                <a:cubicBezTo>
                  <a:pt x="3832188" y="4065371"/>
                  <a:pt x="3821392" y="4131101"/>
                  <a:pt x="3844622" y="4190727"/>
                </a:cubicBezTo>
                <a:cubicBezTo>
                  <a:pt x="3862782" y="4237659"/>
                  <a:pt x="3887520" y="4278712"/>
                  <a:pt x="3928268" y="4300238"/>
                </a:cubicBezTo>
                <a:cubicBezTo>
                  <a:pt x="3955639" y="4314708"/>
                  <a:pt x="3971141" y="4338123"/>
                  <a:pt x="3977747" y="4374448"/>
                </a:cubicBezTo>
                <a:cubicBezTo>
                  <a:pt x="3983513" y="4405752"/>
                  <a:pt x="3995802" y="4434707"/>
                  <a:pt x="4003670" y="4465215"/>
                </a:cubicBezTo>
                <a:cubicBezTo>
                  <a:pt x="4007817" y="4481320"/>
                  <a:pt x="4013181" y="4499770"/>
                  <a:pt x="4010889" y="4516055"/>
                </a:cubicBezTo>
                <a:cubicBezTo>
                  <a:pt x="4004766" y="4559572"/>
                  <a:pt x="3997230" y="4603706"/>
                  <a:pt x="3985367" y="4645602"/>
                </a:cubicBezTo>
                <a:cubicBezTo>
                  <a:pt x="3979327" y="4666529"/>
                  <a:pt x="3964001" y="4685883"/>
                  <a:pt x="3949671" y="4701292"/>
                </a:cubicBezTo>
                <a:cubicBezTo>
                  <a:pt x="3934619" y="4717144"/>
                  <a:pt x="3926217" y="4732840"/>
                  <a:pt x="3934280" y="4754123"/>
                </a:cubicBezTo>
                <a:cubicBezTo>
                  <a:pt x="3954470" y="4807057"/>
                  <a:pt x="3975168" y="4859522"/>
                  <a:pt x="3997064" y="4911338"/>
                </a:cubicBezTo>
                <a:cubicBezTo>
                  <a:pt x="4000886" y="4920316"/>
                  <a:pt x="4011419" y="4925608"/>
                  <a:pt x="4019528" y="4930834"/>
                </a:cubicBezTo>
                <a:cubicBezTo>
                  <a:pt x="4057441" y="4955228"/>
                  <a:pt x="4096344" y="4977308"/>
                  <a:pt x="4133308" y="5003744"/>
                </a:cubicBezTo>
                <a:cubicBezTo>
                  <a:pt x="4145954" y="5012874"/>
                  <a:pt x="4153881" y="5031960"/>
                  <a:pt x="4163240" y="5047160"/>
                </a:cubicBezTo>
                <a:cubicBezTo>
                  <a:pt x="4166325" y="5051950"/>
                  <a:pt x="4165736" y="5060853"/>
                  <a:pt x="4169223" y="5064337"/>
                </a:cubicBezTo>
                <a:cubicBezTo>
                  <a:pt x="4201572" y="5095297"/>
                  <a:pt x="4199843" y="5142157"/>
                  <a:pt x="4206880" y="5186434"/>
                </a:cubicBezTo>
                <a:cubicBezTo>
                  <a:pt x="4212828" y="5224301"/>
                  <a:pt x="4215657" y="5263904"/>
                  <a:pt x="4222813" y="5299486"/>
                </a:cubicBezTo>
                <a:cubicBezTo>
                  <a:pt x="4234060" y="5354705"/>
                  <a:pt x="4242835" y="5405490"/>
                  <a:pt x="4235257" y="5464049"/>
                </a:cubicBezTo>
                <a:cubicBezTo>
                  <a:pt x="4232096" y="5488106"/>
                  <a:pt x="4247880" y="5518914"/>
                  <a:pt x="4261474" y="5540158"/>
                </a:cubicBezTo>
                <a:cubicBezTo>
                  <a:pt x="4287766" y="5581156"/>
                  <a:pt x="4293039" y="5623827"/>
                  <a:pt x="4280115" y="5674826"/>
                </a:cubicBezTo>
                <a:cubicBezTo>
                  <a:pt x="4275759" y="5691638"/>
                  <a:pt x="4279993" y="5711838"/>
                  <a:pt x="4282322" y="5729864"/>
                </a:cubicBezTo>
                <a:cubicBezTo>
                  <a:pt x="4284366" y="5746757"/>
                  <a:pt x="4288475" y="5763124"/>
                  <a:pt x="4293132" y="5778754"/>
                </a:cubicBezTo>
                <a:cubicBezTo>
                  <a:pt x="4298890" y="5797536"/>
                  <a:pt x="4302061" y="5820581"/>
                  <a:pt x="4313246" y="5832226"/>
                </a:cubicBezTo>
                <a:cubicBezTo>
                  <a:pt x="4348093" y="5868983"/>
                  <a:pt x="4358048" y="5922385"/>
                  <a:pt x="4360648" y="5971487"/>
                </a:cubicBezTo>
                <a:cubicBezTo>
                  <a:pt x="4364319" y="6036528"/>
                  <a:pt x="4361672" y="6107215"/>
                  <a:pt x="4321661" y="6165296"/>
                </a:cubicBezTo>
                <a:cubicBezTo>
                  <a:pt x="4297541" y="6200015"/>
                  <a:pt x="4287954" y="6235151"/>
                  <a:pt x="4306753" y="6277545"/>
                </a:cubicBezTo>
                <a:cubicBezTo>
                  <a:pt x="4319729" y="6306327"/>
                  <a:pt x="4304165" y="6357226"/>
                  <a:pt x="4281339" y="6379605"/>
                </a:cubicBezTo>
                <a:cubicBezTo>
                  <a:pt x="4273124" y="6387708"/>
                  <a:pt x="4264871" y="6396077"/>
                  <a:pt x="4251023" y="6409646"/>
                </a:cubicBezTo>
                <a:cubicBezTo>
                  <a:pt x="4300272" y="6444619"/>
                  <a:pt x="4296891" y="6503223"/>
                  <a:pt x="4299881" y="6560548"/>
                </a:cubicBezTo>
                <a:cubicBezTo>
                  <a:pt x="4301794" y="6595663"/>
                  <a:pt x="4327948" y="6607784"/>
                  <a:pt x="4352197" y="6617730"/>
                </a:cubicBezTo>
                <a:cubicBezTo>
                  <a:pt x="4395933" y="6635319"/>
                  <a:pt x="4412086" y="6665089"/>
                  <a:pt x="4400475" y="6720904"/>
                </a:cubicBezTo>
                <a:lnTo>
                  <a:pt x="4366138" y="6858000"/>
                </a:lnTo>
                <a:lnTo>
                  <a:pt x="0" y="6858000"/>
                </a:lnTo>
                <a:lnTo>
                  <a:pt x="1" y="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white square with red line&#10;&#10;Description automatically generated">
            <a:extLst>
              <a:ext uri="{FF2B5EF4-FFF2-40B4-BE49-F238E27FC236}">
                <a16:creationId xmlns:a16="http://schemas.microsoft.com/office/drawing/2014/main" id="{5E32FBFD-108A-B5E1-81A8-3907C79D9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" y="1305780"/>
            <a:ext cx="3997089" cy="3797237"/>
          </a:xfrm>
          <a:prstGeom prst="rect">
            <a:avLst/>
          </a:prstGeom>
        </p:spPr>
      </p:pic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21C9D-7E1B-F7DB-FB0B-CF46CAA0F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9735" y="699247"/>
            <a:ext cx="3196684" cy="3110753"/>
          </a:xfrm>
        </p:spPr>
        <p:txBody>
          <a:bodyPr>
            <a:noAutofit/>
          </a:bodyPr>
          <a:lstStyle/>
          <a:p>
            <a:r>
              <a:rPr lang="en-US" sz="27300" dirty="0">
                <a:latin typeface="Algerian" panose="04020705040A02060702" pitchFamily="82" charset="0"/>
              </a:rPr>
              <a:t>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1D382-49F2-6F54-BEA9-2E788A02C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9957" y="3516265"/>
            <a:ext cx="4413429" cy="198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 CODE 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ADDING CODE IN LINE EDGE.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Code to stop the game when ball touches the red line</a:t>
            </a:r>
          </a:p>
          <a:p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9F7A657-A936-48EC-851D-106D4F1B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D585759-3D5B-483A-8B7F-131E93727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63053D19-3D65-B007-C732-979AA5F1B52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66" b="-1"/>
          <a:stretch/>
        </p:blipFill>
        <p:spPr>
          <a:xfrm>
            <a:off x="8298032" y="1"/>
            <a:ext cx="3893968" cy="6858000"/>
          </a:xfrm>
          <a:custGeom>
            <a:avLst/>
            <a:gdLst/>
            <a:ahLst/>
            <a:cxnLst/>
            <a:rect l="l" t="t" r="r" b="b"/>
            <a:pathLst>
              <a:path w="3893968" h="6858000">
                <a:moveTo>
                  <a:pt x="338369" y="0"/>
                </a:moveTo>
                <a:lnTo>
                  <a:pt x="3893968" y="0"/>
                </a:lnTo>
                <a:lnTo>
                  <a:pt x="3893968" y="6858000"/>
                </a:lnTo>
                <a:lnTo>
                  <a:pt x="1216671" y="6858000"/>
                </a:lnTo>
                <a:lnTo>
                  <a:pt x="1198416" y="6818459"/>
                </a:lnTo>
                <a:cubicBezTo>
                  <a:pt x="1190734" y="6803472"/>
                  <a:pt x="1187035" y="6786020"/>
                  <a:pt x="1183009" y="6769170"/>
                </a:cubicBezTo>
                <a:cubicBezTo>
                  <a:pt x="1172295" y="6725194"/>
                  <a:pt x="1169341" y="6678213"/>
                  <a:pt x="1138622" y="6641421"/>
                </a:cubicBezTo>
                <a:cubicBezTo>
                  <a:pt x="1114549" y="6612440"/>
                  <a:pt x="1085974" y="6588651"/>
                  <a:pt x="1047406" y="6581078"/>
                </a:cubicBezTo>
                <a:cubicBezTo>
                  <a:pt x="1021497" y="6575985"/>
                  <a:pt x="1004018" y="6562662"/>
                  <a:pt x="991710" y="6538917"/>
                </a:cubicBezTo>
                <a:cubicBezTo>
                  <a:pt x="981041" y="6518466"/>
                  <a:pt x="965269" y="6500777"/>
                  <a:pt x="952962" y="6481244"/>
                </a:cubicBezTo>
                <a:cubicBezTo>
                  <a:pt x="946472" y="6470931"/>
                  <a:pt x="938516" y="6459224"/>
                  <a:pt x="937458" y="6447652"/>
                </a:cubicBezTo>
                <a:cubicBezTo>
                  <a:pt x="934632" y="6416727"/>
                  <a:pt x="932894" y="6385131"/>
                  <a:pt x="935239" y="6354307"/>
                </a:cubicBezTo>
                <a:cubicBezTo>
                  <a:pt x="936511" y="6338889"/>
                  <a:pt x="945954" y="6322914"/>
                  <a:pt x="955280" y="6309818"/>
                </a:cubicBezTo>
                <a:cubicBezTo>
                  <a:pt x="965138" y="6296290"/>
                  <a:pt x="969377" y="6284043"/>
                  <a:pt x="958607" y="6270870"/>
                </a:cubicBezTo>
                <a:cubicBezTo>
                  <a:pt x="931703" y="6238132"/>
                  <a:pt x="904454" y="6205803"/>
                  <a:pt x="876308" y="6174132"/>
                </a:cubicBezTo>
                <a:cubicBezTo>
                  <a:pt x="871407" y="6168650"/>
                  <a:pt x="861488" y="6166879"/>
                  <a:pt x="853639" y="6164727"/>
                </a:cubicBezTo>
                <a:cubicBezTo>
                  <a:pt x="816950" y="6154686"/>
                  <a:pt x="779845" y="6146408"/>
                  <a:pt x="743586" y="6134801"/>
                </a:cubicBezTo>
                <a:cubicBezTo>
                  <a:pt x="731165" y="6130771"/>
                  <a:pt x="720915" y="6119081"/>
                  <a:pt x="710165" y="6110309"/>
                </a:cubicBezTo>
                <a:cubicBezTo>
                  <a:pt x="706663" y="6107567"/>
                  <a:pt x="705521" y="6101357"/>
                  <a:pt x="701917" y="6099584"/>
                </a:cubicBezTo>
                <a:cubicBezTo>
                  <a:pt x="668742" y="6084061"/>
                  <a:pt x="661569" y="6051619"/>
                  <a:pt x="647429" y="6022496"/>
                </a:cubicBezTo>
                <a:cubicBezTo>
                  <a:pt x="635396" y="5997577"/>
                  <a:pt x="625690" y="5970917"/>
                  <a:pt x="613055" y="5947779"/>
                </a:cubicBezTo>
                <a:cubicBezTo>
                  <a:pt x="593323" y="5911894"/>
                  <a:pt x="576507" y="5878614"/>
                  <a:pt x="572144" y="5837119"/>
                </a:cubicBezTo>
                <a:cubicBezTo>
                  <a:pt x="570393" y="5820061"/>
                  <a:pt x="551309" y="5801720"/>
                  <a:pt x="535849" y="5789550"/>
                </a:cubicBezTo>
                <a:cubicBezTo>
                  <a:pt x="505966" y="5766073"/>
                  <a:pt x="493620" y="5737740"/>
                  <a:pt x="495189" y="5700485"/>
                </a:cubicBezTo>
                <a:cubicBezTo>
                  <a:pt x="495787" y="5688187"/>
                  <a:pt x="488469" y="5675080"/>
                  <a:pt x="483167" y="5663132"/>
                </a:cubicBezTo>
                <a:cubicBezTo>
                  <a:pt x="478315" y="5651905"/>
                  <a:pt x="471809" y="5641405"/>
                  <a:pt x="464972" y="5631508"/>
                </a:cubicBezTo>
                <a:cubicBezTo>
                  <a:pt x="456621" y="5619645"/>
                  <a:pt x="449678" y="5604401"/>
                  <a:pt x="438035" y="5598387"/>
                </a:cubicBezTo>
                <a:cubicBezTo>
                  <a:pt x="401668" y="5579329"/>
                  <a:pt x="383369" y="5544462"/>
                  <a:pt x="372106" y="5511248"/>
                </a:cubicBezTo>
                <a:cubicBezTo>
                  <a:pt x="356996" y="5467291"/>
                  <a:pt x="346209" y="5418348"/>
                  <a:pt x="369471" y="5371457"/>
                </a:cubicBezTo>
                <a:cubicBezTo>
                  <a:pt x="383550" y="5343391"/>
                  <a:pt x="385210" y="5317603"/>
                  <a:pt x="361431" y="5291847"/>
                </a:cubicBezTo>
                <a:cubicBezTo>
                  <a:pt x="345107" y="5274398"/>
                  <a:pt x="348937" y="5236746"/>
                  <a:pt x="364192" y="5217372"/>
                </a:cubicBezTo>
                <a:cubicBezTo>
                  <a:pt x="369673" y="5210365"/>
                  <a:pt x="375137" y="5203170"/>
                  <a:pt x="384393" y="5191420"/>
                </a:cubicBezTo>
                <a:cubicBezTo>
                  <a:pt x="336126" y="5176127"/>
                  <a:pt x="328192" y="5135340"/>
                  <a:pt x="315081" y="5096554"/>
                </a:cubicBezTo>
                <a:cubicBezTo>
                  <a:pt x="306982" y="5072810"/>
                  <a:pt x="282541" y="5069113"/>
                  <a:pt x="260118" y="5066571"/>
                </a:cubicBezTo>
                <a:cubicBezTo>
                  <a:pt x="219739" y="5062225"/>
                  <a:pt x="200534" y="5044659"/>
                  <a:pt x="200101" y="5004334"/>
                </a:cubicBezTo>
                <a:cubicBezTo>
                  <a:pt x="199667" y="4959801"/>
                  <a:pt x="201887" y="4915027"/>
                  <a:pt x="205282" y="4870526"/>
                </a:cubicBezTo>
                <a:cubicBezTo>
                  <a:pt x="207493" y="4842394"/>
                  <a:pt x="216776" y="4816294"/>
                  <a:pt x="237135" y="4794155"/>
                </a:cubicBezTo>
                <a:cubicBezTo>
                  <a:pt x="256979" y="4772639"/>
                  <a:pt x="254096" y="4768311"/>
                  <a:pt x="234769" y="4747312"/>
                </a:cubicBezTo>
                <a:cubicBezTo>
                  <a:pt x="212248" y="4722779"/>
                  <a:pt x="191160" y="4697159"/>
                  <a:pt x="171312" y="4670469"/>
                </a:cubicBezTo>
                <a:cubicBezTo>
                  <a:pt x="164997" y="4662055"/>
                  <a:pt x="164007" y="4649137"/>
                  <a:pt x="161847" y="4638047"/>
                </a:cubicBezTo>
                <a:cubicBezTo>
                  <a:pt x="158025" y="4619266"/>
                  <a:pt x="152446" y="4600072"/>
                  <a:pt x="153024" y="4581273"/>
                </a:cubicBezTo>
                <a:cubicBezTo>
                  <a:pt x="153671" y="4563232"/>
                  <a:pt x="159836" y="4544876"/>
                  <a:pt x="166106" y="4527662"/>
                </a:cubicBezTo>
                <a:cubicBezTo>
                  <a:pt x="183711" y="4479566"/>
                  <a:pt x="206974" y="4434780"/>
                  <a:pt x="242952" y="4397249"/>
                </a:cubicBezTo>
                <a:cubicBezTo>
                  <a:pt x="247676" y="4392419"/>
                  <a:pt x="248776" y="4383519"/>
                  <a:pt x="249824" y="4376152"/>
                </a:cubicBezTo>
                <a:cubicBezTo>
                  <a:pt x="251596" y="4364130"/>
                  <a:pt x="253141" y="4351746"/>
                  <a:pt x="252430" y="4339758"/>
                </a:cubicBezTo>
                <a:cubicBezTo>
                  <a:pt x="249021" y="4281533"/>
                  <a:pt x="271420" y="4233574"/>
                  <a:pt x="310483" y="4192126"/>
                </a:cubicBezTo>
                <a:cubicBezTo>
                  <a:pt x="321638" y="4180203"/>
                  <a:pt x="322204" y="4171734"/>
                  <a:pt x="307088" y="4161254"/>
                </a:cubicBezTo>
                <a:cubicBezTo>
                  <a:pt x="289526" y="4149088"/>
                  <a:pt x="294190" y="4128957"/>
                  <a:pt x="296371" y="4110965"/>
                </a:cubicBezTo>
                <a:cubicBezTo>
                  <a:pt x="298501" y="4092407"/>
                  <a:pt x="300805" y="4073639"/>
                  <a:pt x="302936" y="4055080"/>
                </a:cubicBezTo>
                <a:cubicBezTo>
                  <a:pt x="304360" y="4041369"/>
                  <a:pt x="305423" y="4027880"/>
                  <a:pt x="307434" y="4014304"/>
                </a:cubicBezTo>
                <a:cubicBezTo>
                  <a:pt x="313711" y="3972028"/>
                  <a:pt x="307277" y="3935121"/>
                  <a:pt x="273285" y="3904367"/>
                </a:cubicBezTo>
                <a:cubicBezTo>
                  <a:pt x="247229" y="3880922"/>
                  <a:pt x="237210" y="3848744"/>
                  <a:pt x="241230" y="3813177"/>
                </a:cubicBezTo>
                <a:cubicBezTo>
                  <a:pt x="241779" y="3808726"/>
                  <a:pt x="245070" y="3802879"/>
                  <a:pt x="243276" y="3799981"/>
                </a:cubicBezTo>
                <a:cubicBezTo>
                  <a:pt x="216902" y="3756289"/>
                  <a:pt x="252672" y="3716481"/>
                  <a:pt x="251290" y="3674138"/>
                </a:cubicBezTo>
                <a:cubicBezTo>
                  <a:pt x="250727" y="3655443"/>
                  <a:pt x="263035" y="3635188"/>
                  <a:pt x="272701" y="3617470"/>
                </a:cubicBezTo>
                <a:cubicBezTo>
                  <a:pt x="285970" y="3593109"/>
                  <a:pt x="298896" y="3571267"/>
                  <a:pt x="289223" y="3540780"/>
                </a:cubicBezTo>
                <a:cubicBezTo>
                  <a:pt x="279361" y="3510308"/>
                  <a:pt x="289661" y="3480672"/>
                  <a:pt x="309536" y="3455326"/>
                </a:cubicBezTo>
                <a:cubicBezTo>
                  <a:pt x="324601" y="3435968"/>
                  <a:pt x="324333" y="3416286"/>
                  <a:pt x="317440" y="3393195"/>
                </a:cubicBezTo>
                <a:cubicBezTo>
                  <a:pt x="308872" y="3364327"/>
                  <a:pt x="305700" y="3333817"/>
                  <a:pt x="299375" y="3304362"/>
                </a:cubicBezTo>
                <a:cubicBezTo>
                  <a:pt x="298026" y="3297979"/>
                  <a:pt x="294625" y="3290066"/>
                  <a:pt x="289725" y="3286686"/>
                </a:cubicBezTo>
                <a:cubicBezTo>
                  <a:pt x="228943" y="3245373"/>
                  <a:pt x="222391" y="3179973"/>
                  <a:pt x="213841" y="3115712"/>
                </a:cubicBezTo>
                <a:cubicBezTo>
                  <a:pt x="208562" y="3076788"/>
                  <a:pt x="204974" y="3037516"/>
                  <a:pt x="202333" y="2998158"/>
                </a:cubicBezTo>
                <a:cubicBezTo>
                  <a:pt x="201311" y="2984859"/>
                  <a:pt x="203063" y="2970544"/>
                  <a:pt x="207679" y="2958260"/>
                </a:cubicBezTo>
                <a:cubicBezTo>
                  <a:pt x="217395" y="2932695"/>
                  <a:pt x="230888" y="2908699"/>
                  <a:pt x="240811" y="2883304"/>
                </a:cubicBezTo>
                <a:cubicBezTo>
                  <a:pt x="244723" y="2873766"/>
                  <a:pt x="243837" y="2861986"/>
                  <a:pt x="243624" y="2851292"/>
                </a:cubicBezTo>
                <a:cubicBezTo>
                  <a:pt x="243427" y="2832371"/>
                  <a:pt x="236967" y="2811919"/>
                  <a:pt x="242323" y="2795169"/>
                </a:cubicBezTo>
                <a:cubicBezTo>
                  <a:pt x="256133" y="2751630"/>
                  <a:pt x="248562" y="2712721"/>
                  <a:pt x="227468" y="2674477"/>
                </a:cubicBezTo>
                <a:cubicBezTo>
                  <a:pt x="197898" y="2620936"/>
                  <a:pt x="194974" y="2568022"/>
                  <a:pt x="229169" y="2515160"/>
                </a:cubicBezTo>
                <a:cubicBezTo>
                  <a:pt x="244595" y="2491368"/>
                  <a:pt x="234271" y="2470503"/>
                  <a:pt x="218516" y="2453005"/>
                </a:cubicBezTo>
                <a:cubicBezTo>
                  <a:pt x="200223" y="2432867"/>
                  <a:pt x="194125" y="2412190"/>
                  <a:pt x="203806" y="2386246"/>
                </a:cubicBezTo>
                <a:cubicBezTo>
                  <a:pt x="205960" y="2380500"/>
                  <a:pt x="203921" y="2372844"/>
                  <a:pt x="202383" y="2366479"/>
                </a:cubicBezTo>
                <a:cubicBezTo>
                  <a:pt x="194277" y="2330108"/>
                  <a:pt x="182927" y="2293842"/>
                  <a:pt x="213009" y="2260869"/>
                </a:cubicBezTo>
                <a:cubicBezTo>
                  <a:pt x="218923" y="2254397"/>
                  <a:pt x="220676" y="2244289"/>
                  <a:pt x="224312" y="2235920"/>
                </a:cubicBezTo>
                <a:cubicBezTo>
                  <a:pt x="239095" y="2200902"/>
                  <a:pt x="237508" y="2202386"/>
                  <a:pt x="213159" y="2174578"/>
                </a:cubicBezTo>
                <a:cubicBezTo>
                  <a:pt x="200355" y="2160060"/>
                  <a:pt x="186823" y="2139680"/>
                  <a:pt x="186125" y="2121572"/>
                </a:cubicBezTo>
                <a:cubicBezTo>
                  <a:pt x="181881" y="2012343"/>
                  <a:pt x="145114" y="1911445"/>
                  <a:pt x="109864" y="1810408"/>
                </a:cubicBezTo>
                <a:cubicBezTo>
                  <a:pt x="88103" y="1748120"/>
                  <a:pt x="81469" y="1685980"/>
                  <a:pt x="91769" y="1620762"/>
                </a:cubicBezTo>
                <a:cubicBezTo>
                  <a:pt x="99319" y="1573585"/>
                  <a:pt x="75980" y="1531718"/>
                  <a:pt x="58766" y="1489867"/>
                </a:cubicBezTo>
                <a:cubicBezTo>
                  <a:pt x="55296" y="1481193"/>
                  <a:pt x="44098" y="1473800"/>
                  <a:pt x="34747" y="1469871"/>
                </a:cubicBezTo>
                <a:cubicBezTo>
                  <a:pt x="1693" y="1455674"/>
                  <a:pt x="-5822" y="1427857"/>
                  <a:pt x="4009" y="1390995"/>
                </a:cubicBezTo>
                <a:cubicBezTo>
                  <a:pt x="11672" y="1361792"/>
                  <a:pt x="22973" y="1334742"/>
                  <a:pt x="45160" y="1309565"/>
                </a:cubicBezTo>
                <a:cubicBezTo>
                  <a:pt x="71154" y="1280027"/>
                  <a:pt x="101047" y="1249173"/>
                  <a:pt x="109185" y="1206343"/>
                </a:cubicBezTo>
                <a:cubicBezTo>
                  <a:pt x="112659" y="1187852"/>
                  <a:pt x="111997" y="1172227"/>
                  <a:pt x="104951" y="1153741"/>
                </a:cubicBezTo>
                <a:cubicBezTo>
                  <a:pt x="91344" y="1117871"/>
                  <a:pt x="80754" y="1081537"/>
                  <a:pt x="109281" y="1044112"/>
                </a:cubicBezTo>
                <a:cubicBezTo>
                  <a:pt x="125001" y="1023546"/>
                  <a:pt x="133854" y="996911"/>
                  <a:pt x="126699" y="966766"/>
                </a:cubicBezTo>
                <a:cubicBezTo>
                  <a:pt x="117713" y="929136"/>
                  <a:pt x="128390" y="893152"/>
                  <a:pt x="145915" y="858839"/>
                </a:cubicBezTo>
                <a:cubicBezTo>
                  <a:pt x="152256" y="846589"/>
                  <a:pt x="155129" y="831979"/>
                  <a:pt x="157503" y="818181"/>
                </a:cubicBezTo>
                <a:cubicBezTo>
                  <a:pt x="163007" y="786305"/>
                  <a:pt x="167546" y="754324"/>
                  <a:pt x="171498" y="722208"/>
                </a:cubicBezTo>
                <a:cubicBezTo>
                  <a:pt x="174831" y="695887"/>
                  <a:pt x="176631" y="669515"/>
                  <a:pt x="179187" y="643071"/>
                </a:cubicBezTo>
                <a:cubicBezTo>
                  <a:pt x="181898" y="614129"/>
                  <a:pt x="192167" y="590426"/>
                  <a:pt x="219739" y="576047"/>
                </a:cubicBezTo>
                <a:cubicBezTo>
                  <a:pt x="228499" y="571420"/>
                  <a:pt x="234877" y="561655"/>
                  <a:pt x="241807" y="553752"/>
                </a:cubicBezTo>
                <a:cubicBezTo>
                  <a:pt x="246840" y="548128"/>
                  <a:pt x="250390" y="540914"/>
                  <a:pt x="255648" y="535652"/>
                </a:cubicBezTo>
                <a:cubicBezTo>
                  <a:pt x="283353" y="508059"/>
                  <a:pt x="311279" y="480830"/>
                  <a:pt x="339002" y="453429"/>
                </a:cubicBezTo>
                <a:cubicBezTo>
                  <a:pt x="341623" y="450701"/>
                  <a:pt x="344794" y="447734"/>
                  <a:pt x="345828" y="444388"/>
                </a:cubicBezTo>
                <a:cubicBezTo>
                  <a:pt x="356625" y="409732"/>
                  <a:pt x="366629" y="374766"/>
                  <a:pt x="378222" y="340421"/>
                </a:cubicBezTo>
                <a:cubicBezTo>
                  <a:pt x="382751" y="327190"/>
                  <a:pt x="388574" y="313459"/>
                  <a:pt x="397572" y="303070"/>
                </a:cubicBezTo>
                <a:cubicBezTo>
                  <a:pt x="417983" y="279398"/>
                  <a:pt x="440464" y="257448"/>
                  <a:pt x="447297" y="225451"/>
                </a:cubicBezTo>
                <a:cubicBezTo>
                  <a:pt x="449308" y="216084"/>
                  <a:pt x="449839" y="205132"/>
                  <a:pt x="446575" y="196630"/>
                </a:cubicBezTo>
                <a:cubicBezTo>
                  <a:pt x="433090" y="162088"/>
                  <a:pt x="417206" y="128533"/>
                  <a:pt x="403168" y="94234"/>
                </a:cubicBezTo>
                <a:cubicBezTo>
                  <a:pt x="394482" y="72455"/>
                  <a:pt x="384657" y="52883"/>
                  <a:pt x="360144" y="44217"/>
                </a:cubicBezTo>
                <a:cubicBezTo>
                  <a:pt x="353229" y="41791"/>
                  <a:pt x="345238" y="33911"/>
                  <a:pt x="343268" y="27013"/>
                </a:cubicBezTo>
                <a:close/>
              </a:path>
            </a:pathLst>
          </a:cu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D67957E4-F168-4C9F-98D0-2E1865C9A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E83D9A9-D471-4D7B-B201-DE182EF2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5BB32-5059-A665-9B65-52FC1257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 descr="A white square with red line&#10;&#10;Description automatically generated">
            <a:extLst>
              <a:ext uri="{FF2B5EF4-FFF2-40B4-BE49-F238E27FC236}">
                <a16:creationId xmlns:a16="http://schemas.microsoft.com/office/drawing/2014/main" id="{581679E4-A8C6-E1B0-433F-6F6ADCB1E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20" y="2833800"/>
            <a:ext cx="2861493" cy="271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FC5365-6BA8-05A6-7125-A21D2C2D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962168"/>
            <a:ext cx="2521526" cy="3173734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z="26300" kern="1200" dirty="0">
                <a:solidFill>
                  <a:schemeClr val="tx1"/>
                </a:solidFill>
                <a:latin typeface="Algerian" panose="04020705040A02060702" pitchFamily="82" charset="0"/>
              </a:rPr>
              <a:t>5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EA3FAAAA-8868-DB35-C0B9-D9E8867A8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174"/>
          <a:stretch/>
        </p:blipFill>
        <p:spPr>
          <a:xfrm>
            <a:off x="8311232" y="10"/>
            <a:ext cx="3880768" cy="2192441"/>
          </a:xfrm>
          <a:custGeom>
            <a:avLst/>
            <a:gdLst/>
            <a:ahLst/>
            <a:cxnLst/>
            <a:rect l="l" t="t" r="r" b="b"/>
            <a:pathLst>
              <a:path w="3880768" h="2192451">
                <a:moveTo>
                  <a:pt x="338755" y="0"/>
                </a:moveTo>
                <a:lnTo>
                  <a:pt x="3880768" y="0"/>
                </a:lnTo>
                <a:lnTo>
                  <a:pt x="3880768" y="2192451"/>
                </a:lnTo>
                <a:lnTo>
                  <a:pt x="229169" y="2192451"/>
                </a:lnTo>
                <a:lnTo>
                  <a:pt x="227253" y="2188849"/>
                </a:lnTo>
                <a:cubicBezTo>
                  <a:pt x="223911" y="2184531"/>
                  <a:pt x="219247" y="2179410"/>
                  <a:pt x="213159" y="2172458"/>
                </a:cubicBezTo>
                <a:cubicBezTo>
                  <a:pt x="200355" y="2157939"/>
                  <a:pt x="186823" y="2137560"/>
                  <a:pt x="186125" y="2119452"/>
                </a:cubicBezTo>
                <a:cubicBezTo>
                  <a:pt x="181881" y="2010222"/>
                  <a:pt x="145114" y="1909325"/>
                  <a:pt x="109864" y="1808287"/>
                </a:cubicBezTo>
                <a:cubicBezTo>
                  <a:pt x="88103" y="1745999"/>
                  <a:pt x="81470" y="1683860"/>
                  <a:pt x="91769" y="1618642"/>
                </a:cubicBezTo>
                <a:cubicBezTo>
                  <a:pt x="99319" y="1571465"/>
                  <a:pt x="75980" y="1529598"/>
                  <a:pt x="58766" y="1487746"/>
                </a:cubicBezTo>
                <a:cubicBezTo>
                  <a:pt x="55296" y="1479072"/>
                  <a:pt x="44098" y="1471679"/>
                  <a:pt x="34747" y="1467751"/>
                </a:cubicBezTo>
                <a:cubicBezTo>
                  <a:pt x="1693" y="1453553"/>
                  <a:pt x="-5822" y="1425736"/>
                  <a:pt x="4010" y="1388874"/>
                </a:cubicBezTo>
                <a:cubicBezTo>
                  <a:pt x="11672" y="1359671"/>
                  <a:pt x="22974" y="1332622"/>
                  <a:pt x="45160" y="1307444"/>
                </a:cubicBezTo>
                <a:cubicBezTo>
                  <a:pt x="71154" y="1277907"/>
                  <a:pt x="101048" y="1247053"/>
                  <a:pt x="109185" y="1204222"/>
                </a:cubicBezTo>
                <a:cubicBezTo>
                  <a:pt x="112659" y="1185731"/>
                  <a:pt x="111997" y="1170107"/>
                  <a:pt x="104951" y="1151621"/>
                </a:cubicBezTo>
                <a:cubicBezTo>
                  <a:pt x="91344" y="1115750"/>
                  <a:pt x="80754" y="1079416"/>
                  <a:pt x="109281" y="1041992"/>
                </a:cubicBezTo>
                <a:cubicBezTo>
                  <a:pt x="125002" y="1021425"/>
                  <a:pt x="133854" y="994791"/>
                  <a:pt x="126699" y="964645"/>
                </a:cubicBezTo>
                <a:cubicBezTo>
                  <a:pt x="117713" y="927015"/>
                  <a:pt x="128390" y="891032"/>
                  <a:pt x="145915" y="856719"/>
                </a:cubicBezTo>
                <a:cubicBezTo>
                  <a:pt x="152256" y="844469"/>
                  <a:pt x="155129" y="829858"/>
                  <a:pt x="157503" y="816060"/>
                </a:cubicBezTo>
                <a:cubicBezTo>
                  <a:pt x="163007" y="784184"/>
                  <a:pt x="167546" y="752204"/>
                  <a:pt x="171498" y="720087"/>
                </a:cubicBezTo>
                <a:cubicBezTo>
                  <a:pt x="174831" y="693766"/>
                  <a:pt x="176631" y="667395"/>
                  <a:pt x="179187" y="640951"/>
                </a:cubicBezTo>
                <a:cubicBezTo>
                  <a:pt x="181898" y="612008"/>
                  <a:pt x="192168" y="588306"/>
                  <a:pt x="219739" y="573927"/>
                </a:cubicBezTo>
                <a:cubicBezTo>
                  <a:pt x="228499" y="569299"/>
                  <a:pt x="234878" y="559534"/>
                  <a:pt x="241807" y="551631"/>
                </a:cubicBezTo>
                <a:cubicBezTo>
                  <a:pt x="246840" y="546007"/>
                  <a:pt x="250390" y="538794"/>
                  <a:pt x="255648" y="533532"/>
                </a:cubicBezTo>
                <a:cubicBezTo>
                  <a:pt x="283353" y="505938"/>
                  <a:pt x="311279" y="478710"/>
                  <a:pt x="339002" y="451309"/>
                </a:cubicBezTo>
                <a:cubicBezTo>
                  <a:pt x="341623" y="448580"/>
                  <a:pt x="344794" y="445613"/>
                  <a:pt x="345828" y="442268"/>
                </a:cubicBezTo>
                <a:cubicBezTo>
                  <a:pt x="356625" y="407612"/>
                  <a:pt x="366629" y="372645"/>
                  <a:pt x="378222" y="338301"/>
                </a:cubicBezTo>
                <a:cubicBezTo>
                  <a:pt x="382752" y="325070"/>
                  <a:pt x="388574" y="311338"/>
                  <a:pt x="397573" y="300949"/>
                </a:cubicBezTo>
                <a:cubicBezTo>
                  <a:pt x="417983" y="277277"/>
                  <a:pt x="440464" y="255327"/>
                  <a:pt x="447297" y="223330"/>
                </a:cubicBezTo>
                <a:cubicBezTo>
                  <a:pt x="449309" y="213964"/>
                  <a:pt x="449839" y="203011"/>
                  <a:pt x="446575" y="194509"/>
                </a:cubicBezTo>
                <a:cubicBezTo>
                  <a:pt x="433090" y="159968"/>
                  <a:pt x="417206" y="126412"/>
                  <a:pt x="403168" y="92113"/>
                </a:cubicBezTo>
                <a:cubicBezTo>
                  <a:pt x="394482" y="70335"/>
                  <a:pt x="384657" y="50762"/>
                  <a:pt x="360144" y="42096"/>
                </a:cubicBezTo>
                <a:cubicBezTo>
                  <a:pt x="353229" y="39670"/>
                  <a:pt x="345238" y="31790"/>
                  <a:pt x="343268" y="24892"/>
                </a:cubicBez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5627A-A821-C3DC-D294-C8316A949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4270518"/>
            <a:ext cx="6688371" cy="18254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ADD CODE :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dirty="0"/>
              <a:t>ADDING sounds in the  backdrops and spirits.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dirty="0"/>
              <a:t>As when the ball touch the paddle.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r>
              <a:rPr lang="en-US" dirty="0"/>
              <a:t>And when the ball touch red line then which voice note should come .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screenshot of a music player&#10;&#10;Description automatically generated">
            <a:extLst>
              <a:ext uri="{FF2B5EF4-FFF2-40B4-BE49-F238E27FC236}">
                <a16:creationId xmlns:a16="http://schemas.microsoft.com/office/drawing/2014/main" id="{EDAA8424-2319-2552-8C7A-C76BD62118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3" b="3"/>
          <a:stretch/>
        </p:blipFill>
        <p:spPr>
          <a:xfrm>
            <a:off x="8403046" y="2331720"/>
            <a:ext cx="3788954" cy="2194560"/>
          </a:xfrm>
          <a:custGeom>
            <a:avLst/>
            <a:gdLst/>
            <a:ahLst/>
            <a:cxnLst/>
            <a:rect l="l" t="t" r="r" b="b"/>
            <a:pathLst>
              <a:path w="3788954" h="2194560">
                <a:moveTo>
                  <a:pt x="62972" y="1380685"/>
                </a:moveTo>
                <a:lnTo>
                  <a:pt x="0" y="1388864"/>
                </a:lnTo>
                <a:lnTo>
                  <a:pt x="0" y="1388863"/>
                </a:lnTo>
                <a:close/>
                <a:moveTo>
                  <a:pt x="105134" y="0"/>
                </a:moveTo>
                <a:lnTo>
                  <a:pt x="3788954" y="0"/>
                </a:lnTo>
                <a:lnTo>
                  <a:pt x="3788954" y="2194560"/>
                </a:lnTo>
                <a:lnTo>
                  <a:pt x="74050" y="2194560"/>
                </a:lnTo>
                <a:lnTo>
                  <a:pt x="74291" y="2193820"/>
                </a:lnTo>
                <a:cubicBezTo>
                  <a:pt x="91896" y="2145725"/>
                  <a:pt x="115160" y="2100938"/>
                  <a:pt x="151137" y="2063407"/>
                </a:cubicBezTo>
                <a:cubicBezTo>
                  <a:pt x="155861" y="2058577"/>
                  <a:pt x="156961" y="2049677"/>
                  <a:pt x="158010" y="2042310"/>
                </a:cubicBezTo>
                <a:cubicBezTo>
                  <a:pt x="159781" y="2030289"/>
                  <a:pt x="161326" y="2017904"/>
                  <a:pt x="160616" y="2005915"/>
                </a:cubicBezTo>
                <a:cubicBezTo>
                  <a:pt x="157206" y="1947691"/>
                  <a:pt x="179605" y="1899731"/>
                  <a:pt x="218669" y="1858284"/>
                </a:cubicBezTo>
                <a:cubicBezTo>
                  <a:pt x="229824" y="1846361"/>
                  <a:pt x="230389" y="1837892"/>
                  <a:pt x="215274" y="1827412"/>
                </a:cubicBezTo>
                <a:cubicBezTo>
                  <a:pt x="197712" y="1815246"/>
                  <a:pt x="202376" y="1795115"/>
                  <a:pt x="204556" y="1777124"/>
                </a:cubicBezTo>
                <a:cubicBezTo>
                  <a:pt x="206687" y="1758565"/>
                  <a:pt x="208990" y="1739797"/>
                  <a:pt x="211121" y="1721238"/>
                </a:cubicBezTo>
                <a:cubicBezTo>
                  <a:pt x="212546" y="1707527"/>
                  <a:pt x="213608" y="1694038"/>
                  <a:pt x="215619" y="1680462"/>
                </a:cubicBezTo>
                <a:cubicBezTo>
                  <a:pt x="221896" y="1638186"/>
                  <a:pt x="215462" y="1601279"/>
                  <a:pt x="181471" y="1570525"/>
                </a:cubicBezTo>
                <a:cubicBezTo>
                  <a:pt x="155415" y="1547081"/>
                  <a:pt x="145395" y="1514902"/>
                  <a:pt x="149416" y="1479335"/>
                </a:cubicBezTo>
                <a:cubicBezTo>
                  <a:pt x="149964" y="1474884"/>
                  <a:pt x="153256" y="1469037"/>
                  <a:pt x="151461" y="1466139"/>
                </a:cubicBezTo>
                <a:cubicBezTo>
                  <a:pt x="131681" y="1433370"/>
                  <a:pt x="146857" y="1402786"/>
                  <a:pt x="155097" y="1371678"/>
                </a:cubicBezTo>
                <a:lnTo>
                  <a:pt x="155858" y="1366225"/>
                </a:lnTo>
                <a:lnTo>
                  <a:pt x="155713" y="1366254"/>
                </a:lnTo>
                <a:lnTo>
                  <a:pt x="155859" y="1366224"/>
                </a:lnTo>
                <a:lnTo>
                  <a:pt x="159476" y="1340297"/>
                </a:lnTo>
                <a:cubicBezTo>
                  <a:pt x="158914" y="1321600"/>
                  <a:pt x="171222" y="1301345"/>
                  <a:pt x="180886" y="1283628"/>
                </a:cubicBezTo>
                <a:cubicBezTo>
                  <a:pt x="194157" y="1259267"/>
                  <a:pt x="207082" y="1237424"/>
                  <a:pt x="197409" y="1206938"/>
                </a:cubicBezTo>
                <a:cubicBezTo>
                  <a:pt x="194943" y="1199320"/>
                  <a:pt x="193739" y="1191754"/>
                  <a:pt x="193627" y="1184294"/>
                </a:cubicBezTo>
                <a:lnTo>
                  <a:pt x="196151" y="1164356"/>
                </a:lnTo>
                <a:lnTo>
                  <a:pt x="196152" y="1164356"/>
                </a:lnTo>
                <a:lnTo>
                  <a:pt x="196414" y="1162289"/>
                </a:lnTo>
                <a:cubicBezTo>
                  <a:pt x="200241" y="1147903"/>
                  <a:pt x="207784" y="1134158"/>
                  <a:pt x="217722" y="1121485"/>
                </a:cubicBezTo>
                <a:cubicBezTo>
                  <a:pt x="232787" y="1102127"/>
                  <a:pt x="232519" y="1082445"/>
                  <a:pt x="225627" y="1059354"/>
                </a:cubicBezTo>
                <a:cubicBezTo>
                  <a:pt x="217058" y="1030486"/>
                  <a:pt x="213887" y="999976"/>
                  <a:pt x="207562" y="970521"/>
                </a:cubicBezTo>
                <a:cubicBezTo>
                  <a:pt x="206213" y="964139"/>
                  <a:pt x="202811" y="956226"/>
                  <a:pt x="197911" y="952845"/>
                </a:cubicBezTo>
                <a:cubicBezTo>
                  <a:pt x="137129" y="911532"/>
                  <a:pt x="130578" y="846133"/>
                  <a:pt x="122027" y="781872"/>
                </a:cubicBezTo>
                <a:cubicBezTo>
                  <a:pt x="116749" y="742947"/>
                  <a:pt x="113160" y="703675"/>
                  <a:pt x="110519" y="664318"/>
                </a:cubicBezTo>
                <a:cubicBezTo>
                  <a:pt x="109497" y="651019"/>
                  <a:pt x="111249" y="636703"/>
                  <a:pt x="115865" y="624419"/>
                </a:cubicBezTo>
                <a:cubicBezTo>
                  <a:pt x="125581" y="598855"/>
                  <a:pt x="139074" y="574858"/>
                  <a:pt x="148997" y="549464"/>
                </a:cubicBezTo>
                <a:cubicBezTo>
                  <a:pt x="152909" y="539926"/>
                  <a:pt x="152023" y="528145"/>
                  <a:pt x="151811" y="517451"/>
                </a:cubicBezTo>
                <a:cubicBezTo>
                  <a:pt x="151613" y="498530"/>
                  <a:pt x="145153" y="478079"/>
                  <a:pt x="150509" y="461329"/>
                </a:cubicBezTo>
                <a:cubicBezTo>
                  <a:pt x="164320" y="417789"/>
                  <a:pt x="156748" y="378881"/>
                  <a:pt x="135654" y="340636"/>
                </a:cubicBezTo>
                <a:cubicBezTo>
                  <a:pt x="106084" y="287095"/>
                  <a:pt x="103160" y="234181"/>
                  <a:pt x="137356" y="181319"/>
                </a:cubicBezTo>
                <a:cubicBezTo>
                  <a:pt x="152781" y="157527"/>
                  <a:pt x="142457" y="136662"/>
                  <a:pt x="126702" y="119165"/>
                </a:cubicBezTo>
                <a:cubicBezTo>
                  <a:pt x="108409" y="99027"/>
                  <a:pt x="102312" y="78349"/>
                  <a:pt x="111992" y="52405"/>
                </a:cubicBezTo>
                <a:cubicBezTo>
                  <a:pt x="114146" y="46659"/>
                  <a:pt x="112107" y="39004"/>
                  <a:pt x="110570" y="32638"/>
                </a:cubicBezTo>
                <a:close/>
              </a:path>
            </a:pathLst>
          </a:custGeom>
        </p:spPr>
      </p:pic>
      <p:pic>
        <p:nvPicPr>
          <p:cNvPr id="10" name="Picture 9" descr="A screenshot of a music player&#10;&#10;Description automatically generated">
            <a:extLst>
              <a:ext uri="{FF2B5EF4-FFF2-40B4-BE49-F238E27FC236}">
                <a16:creationId xmlns:a16="http://schemas.microsoft.com/office/drawing/2014/main" id="{E74E3408-2897-7160-42A9-964E4919A7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4" b="-2"/>
          <a:stretch/>
        </p:blipFill>
        <p:spPr>
          <a:xfrm>
            <a:off x="8403046" y="4663440"/>
            <a:ext cx="3788954" cy="2194560"/>
          </a:xfrm>
          <a:custGeom>
            <a:avLst/>
            <a:gdLst/>
            <a:ahLst/>
            <a:cxnLst/>
            <a:rect l="l" t="t" r="r" b="b"/>
            <a:pathLst>
              <a:path w="3788954" h="2194560">
                <a:moveTo>
                  <a:pt x="0" y="439054"/>
                </a:moveTo>
                <a:lnTo>
                  <a:pt x="6404" y="468609"/>
                </a:lnTo>
                <a:lnTo>
                  <a:pt x="0" y="452874"/>
                </a:lnTo>
                <a:close/>
                <a:moveTo>
                  <a:pt x="77468" y="0"/>
                </a:moveTo>
                <a:lnTo>
                  <a:pt x="3788954" y="0"/>
                </a:lnTo>
                <a:lnTo>
                  <a:pt x="3788954" y="2194560"/>
                </a:lnTo>
                <a:lnTo>
                  <a:pt x="708876" y="2194560"/>
                </a:lnTo>
                <a:lnTo>
                  <a:pt x="708012" y="2192437"/>
                </a:lnTo>
                <a:lnTo>
                  <a:pt x="1124856" y="2192437"/>
                </a:lnTo>
                <a:lnTo>
                  <a:pt x="1106602" y="2152896"/>
                </a:lnTo>
                <a:cubicBezTo>
                  <a:pt x="1098920" y="2137910"/>
                  <a:pt x="1095220" y="2120459"/>
                  <a:pt x="1091194" y="2103609"/>
                </a:cubicBezTo>
                <a:cubicBezTo>
                  <a:pt x="1080481" y="2059632"/>
                  <a:pt x="1077526" y="2012651"/>
                  <a:pt x="1046807" y="1975860"/>
                </a:cubicBezTo>
                <a:cubicBezTo>
                  <a:pt x="1022734" y="1946878"/>
                  <a:pt x="994159" y="1923089"/>
                  <a:pt x="955591" y="1915516"/>
                </a:cubicBezTo>
                <a:cubicBezTo>
                  <a:pt x="929683" y="1910424"/>
                  <a:pt x="912203" y="1897101"/>
                  <a:pt x="899896" y="1873354"/>
                </a:cubicBezTo>
                <a:cubicBezTo>
                  <a:pt x="889227" y="1852904"/>
                  <a:pt x="873454" y="1835215"/>
                  <a:pt x="861148" y="1815682"/>
                </a:cubicBezTo>
                <a:cubicBezTo>
                  <a:pt x="854657" y="1805370"/>
                  <a:pt x="846702" y="1793662"/>
                  <a:pt x="845644" y="1782090"/>
                </a:cubicBezTo>
                <a:cubicBezTo>
                  <a:pt x="842817" y="1751165"/>
                  <a:pt x="841079" y="1719569"/>
                  <a:pt x="843425" y="1688744"/>
                </a:cubicBezTo>
                <a:cubicBezTo>
                  <a:pt x="844696" y="1673327"/>
                  <a:pt x="854139" y="1657351"/>
                  <a:pt x="863465" y="1644256"/>
                </a:cubicBezTo>
                <a:cubicBezTo>
                  <a:pt x="873323" y="1630728"/>
                  <a:pt x="877562" y="1618481"/>
                  <a:pt x="866792" y="1605308"/>
                </a:cubicBezTo>
                <a:cubicBezTo>
                  <a:pt x="839889" y="1572571"/>
                  <a:pt x="812639" y="1540241"/>
                  <a:pt x="784493" y="1508571"/>
                </a:cubicBezTo>
                <a:cubicBezTo>
                  <a:pt x="779592" y="1503088"/>
                  <a:pt x="769673" y="1501316"/>
                  <a:pt x="761823" y="1499165"/>
                </a:cubicBezTo>
                <a:cubicBezTo>
                  <a:pt x="725135" y="1489124"/>
                  <a:pt x="688031" y="1480846"/>
                  <a:pt x="651771" y="1469239"/>
                </a:cubicBezTo>
                <a:cubicBezTo>
                  <a:pt x="639350" y="1465210"/>
                  <a:pt x="629100" y="1453520"/>
                  <a:pt x="618351" y="1444746"/>
                </a:cubicBezTo>
                <a:cubicBezTo>
                  <a:pt x="614847" y="1442006"/>
                  <a:pt x="613706" y="1435795"/>
                  <a:pt x="610102" y="1434023"/>
                </a:cubicBezTo>
                <a:cubicBezTo>
                  <a:pt x="576927" y="1418498"/>
                  <a:pt x="569754" y="1386058"/>
                  <a:pt x="555615" y="1356935"/>
                </a:cubicBezTo>
                <a:cubicBezTo>
                  <a:pt x="543581" y="1332015"/>
                  <a:pt x="533876" y="1305355"/>
                  <a:pt x="521240" y="1282216"/>
                </a:cubicBezTo>
                <a:cubicBezTo>
                  <a:pt x="501508" y="1246332"/>
                  <a:pt x="484693" y="1213053"/>
                  <a:pt x="480330" y="1171557"/>
                </a:cubicBezTo>
                <a:cubicBezTo>
                  <a:pt x="478579" y="1154500"/>
                  <a:pt x="459494" y="1136158"/>
                  <a:pt x="444035" y="1123988"/>
                </a:cubicBezTo>
                <a:cubicBezTo>
                  <a:pt x="414151" y="1100511"/>
                  <a:pt x="401805" y="1072179"/>
                  <a:pt x="403375" y="1034923"/>
                </a:cubicBezTo>
                <a:cubicBezTo>
                  <a:pt x="403973" y="1022625"/>
                  <a:pt x="396654" y="1009518"/>
                  <a:pt x="391353" y="997569"/>
                </a:cubicBezTo>
                <a:cubicBezTo>
                  <a:pt x="386500" y="986342"/>
                  <a:pt x="379995" y="975844"/>
                  <a:pt x="373158" y="965947"/>
                </a:cubicBezTo>
                <a:cubicBezTo>
                  <a:pt x="364806" y="954083"/>
                  <a:pt x="357863" y="938838"/>
                  <a:pt x="346220" y="932826"/>
                </a:cubicBezTo>
                <a:cubicBezTo>
                  <a:pt x="309853" y="913767"/>
                  <a:pt x="291554" y="878901"/>
                  <a:pt x="280292" y="845687"/>
                </a:cubicBezTo>
                <a:cubicBezTo>
                  <a:pt x="265181" y="801729"/>
                  <a:pt x="254394" y="752786"/>
                  <a:pt x="277657" y="705895"/>
                </a:cubicBezTo>
                <a:cubicBezTo>
                  <a:pt x="291735" y="677828"/>
                  <a:pt x="293395" y="652042"/>
                  <a:pt x="269616" y="626286"/>
                </a:cubicBezTo>
                <a:cubicBezTo>
                  <a:pt x="253292" y="608836"/>
                  <a:pt x="257122" y="571185"/>
                  <a:pt x="272377" y="551810"/>
                </a:cubicBezTo>
                <a:cubicBezTo>
                  <a:pt x="277858" y="544803"/>
                  <a:pt x="283323" y="537607"/>
                  <a:pt x="292578" y="525858"/>
                </a:cubicBezTo>
                <a:cubicBezTo>
                  <a:pt x="244312" y="510566"/>
                  <a:pt x="236377" y="469777"/>
                  <a:pt x="223267" y="430993"/>
                </a:cubicBezTo>
                <a:cubicBezTo>
                  <a:pt x="215168" y="407249"/>
                  <a:pt x="190726" y="403551"/>
                  <a:pt x="168303" y="401010"/>
                </a:cubicBezTo>
                <a:cubicBezTo>
                  <a:pt x="127925" y="396664"/>
                  <a:pt x="108720" y="379098"/>
                  <a:pt x="108286" y="338772"/>
                </a:cubicBezTo>
                <a:cubicBezTo>
                  <a:pt x="107853" y="294238"/>
                  <a:pt x="110072" y="249465"/>
                  <a:pt x="113467" y="204964"/>
                </a:cubicBezTo>
                <a:cubicBezTo>
                  <a:pt x="115678" y="176833"/>
                  <a:pt x="124962" y="150732"/>
                  <a:pt x="145321" y="128593"/>
                </a:cubicBezTo>
                <a:cubicBezTo>
                  <a:pt x="165164" y="107078"/>
                  <a:pt x="162282" y="102749"/>
                  <a:pt x="142954" y="81749"/>
                </a:cubicBezTo>
                <a:cubicBezTo>
                  <a:pt x="120433" y="57217"/>
                  <a:pt x="99346" y="31598"/>
                  <a:pt x="79498" y="4907"/>
                </a:cubicBez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D11C910-7F6B-4C8E-B6C7-46058D5DF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5237" y="-1060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133BCD0-ACCC-435C-A19B-F164E0882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5237" y="-1060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blipFill dpi="0" rotWithShape="1">
            <a:blip r:embed="rId5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A206C4C-3816-496F-B189-2DA104A77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5237" y="-1060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blipFill dpi="0" rotWithShape="1">
            <a:blip r:embed="rId5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C840D5-166B-F16E-04BE-54C0182F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387A0F-7164-0F05-A379-13E145CCB672}"/>
              </a:ext>
            </a:extLst>
          </p:cNvPr>
          <p:cNvSpPr txBox="1"/>
          <p:nvPr/>
        </p:nvSpPr>
        <p:spPr>
          <a:xfrm>
            <a:off x="3672335" y="1466116"/>
            <a:ext cx="37780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Adding voice note </a:t>
            </a:r>
          </a:p>
        </p:txBody>
      </p:sp>
    </p:spTree>
    <p:extLst>
      <p:ext uri="{BB962C8B-B14F-4D97-AF65-F5344CB8AC3E}">
        <p14:creationId xmlns:p14="http://schemas.microsoft.com/office/powerpoint/2010/main" val="3344063388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LeftStep">
      <a:dk1>
        <a:srgbClr val="000000"/>
      </a:dk1>
      <a:lt1>
        <a:srgbClr val="FFFFFF"/>
      </a:lt1>
      <a:dk2>
        <a:srgbClr val="1E1835"/>
      </a:dk2>
      <a:lt2>
        <a:srgbClr val="F1F0F3"/>
      </a:lt2>
      <a:accent1>
        <a:srgbClr val="7EAE36"/>
      </a:accent1>
      <a:accent2>
        <a:srgbClr val="A8A62A"/>
      </a:accent2>
      <a:accent3>
        <a:srgbClr val="CF9241"/>
      </a:accent3>
      <a:accent4>
        <a:srgbClr val="BD452F"/>
      </a:accent4>
      <a:accent5>
        <a:srgbClr val="CF4166"/>
      </a:accent5>
      <a:accent6>
        <a:srgbClr val="BD2F90"/>
      </a:accent6>
      <a:hlink>
        <a:srgbClr val="7D4EC4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314</Words>
  <Application>Microsoft Office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Aptos</vt:lpstr>
      <vt:lpstr>Arial</vt:lpstr>
      <vt:lpstr>Google Sans</vt:lpstr>
      <vt:lpstr>Verdana Pro</vt:lpstr>
      <vt:lpstr>Verdana Pro Cond SemiBold</vt:lpstr>
      <vt:lpstr>Wingdings</vt:lpstr>
      <vt:lpstr>TornVTI</vt:lpstr>
      <vt:lpstr>In the name of God, the Most Gracious, the Most Merciful</vt:lpstr>
      <vt:lpstr>Project presentation</vt:lpstr>
      <vt:lpstr>Group members</vt:lpstr>
      <vt:lpstr>BOUNCING BALL</vt:lpstr>
      <vt:lpstr>ADD  SPIRITS :</vt:lpstr>
      <vt:lpstr>2</vt:lpstr>
      <vt:lpstr>3</vt:lpstr>
      <vt:lpstr>4</vt:lpstr>
      <vt:lpstr>5</vt:lpstr>
      <vt:lpstr>Backdrops coding :</vt:lpstr>
      <vt:lpstr>Result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God, the Most Gracious, the Most Merciful</dc:title>
  <dc:creator>mmussa abdullah</dc:creator>
  <cp:lastModifiedBy>mmussa abdullah</cp:lastModifiedBy>
  <cp:revision>16</cp:revision>
  <dcterms:created xsi:type="dcterms:W3CDTF">2024-01-10T07:09:47Z</dcterms:created>
  <dcterms:modified xsi:type="dcterms:W3CDTF">2024-01-13T18:47:53Z</dcterms:modified>
</cp:coreProperties>
</file>