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60" r:id="rId3"/>
    <p:sldId id="262" r:id="rId4"/>
    <p:sldId id="261" r:id="rId5"/>
    <p:sldId id="259" r:id="rId6"/>
    <p:sldId id="263" r:id="rId7"/>
    <p:sldId id="264" r:id="rId8"/>
    <p:sldId id="266" r:id="rId9"/>
    <p:sldId id="265" r:id="rId10"/>
    <p:sldId id="268" r:id="rId11"/>
    <p:sldId id="271" r:id="rId12"/>
    <p:sldId id="272" r:id="rId13"/>
    <p:sldId id="273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7DB9-3D9B-4225-A982-210A164E8E5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E5A6-4B57-4E96-9B4B-5BC6CF26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00" y="1540754"/>
            <a:ext cx="7591425" cy="295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500" y="4493504"/>
            <a:ext cx="7591426" cy="68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9489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2581F-5579-4840-9533-2B712ED6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54" y="1041142"/>
            <a:ext cx="10280921" cy="4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34565-04D9-43D7-8345-134FCC71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322129"/>
            <a:ext cx="9929813" cy="45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A1B82-3EAE-4CA8-80DD-EA36B992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3" y="1305627"/>
            <a:ext cx="9424987" cy="44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3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79405-E066-4755-A662-7ED32C48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041142"/>
            <a:ext cx="9067800" cy="54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Customer Lifetime Value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1AF00-DFB0-43E2-B46D-41DFD8E2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52575"/>
            <a:ext cx="6858000" cy="3752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C94725-5CE1-4861-B89A-3572B21C88BF}"/>
              </a:ext>
            </a:extLst>
          </p:cNvPr>
          <p:cNvSpPr/>
          <p:nvPr/>
        </p:nvSpPr>
        <p:spPr>
          <a:xfrm>
            <a:off x="3458975" y="5185589"/>
            <a:ext cx="6410325" cy="119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Simple Lifetime Value = Months *a * t = 60,3297 (Rs)</a:t>
            </a:r>
          </a:p>
          <a:p>
            <a:endParaRPr lang="en-IN" dirty="0"/>
          </a:p>
          <a:p>
            <a:r>
              <a:rPr lang="en-IN" dirty="0"/>
              <a:t> t = Average customer lifespan =  3 (Months)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92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EE292-F8D3-491F-9BA7-4E95148CED2F}"/>
              </a:ext>
            </a:extLst>
          </p:cNvPr>
          <p:cNvSpPr/>
          <p:nvPr/>
        </p:nvSpPr>
        <p:spPr>
          <a:xfrm>
            <a:off x="2133600" y="158115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our estimate for Customer Lifetime value, MFC must spend less than Rs. 60,3297 to acquire new customer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MFC spends more than Rs 60,3297 per acquisition over the course of an average customer lifespan (3 months), there’s a chance that they could be losing money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29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9104" y="2646402"/>
            <a:ext cx="8844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Thank You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23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Why solve this problem?</a:t>
            </a:r>
          </a:p>
        </p:txBody>
      </p:sp>
      <p:sp>
        <p:nvSpPr>
          <p:cNvPr id="3" name="Rectangle 2"/>
          <p:cNvSpPr/>
          <p:nvPr/>
        </p:nvSpPr>
        <p:spPr>
          <a:xfrm>
            <a:off x="1744475" y="1817698"/>
            <a:ext cx="898207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sng" strike="noStrike" baseline="0" dirty="0">
                <a:solidFill>
                  <a:srgbClr val="000000"/>
                </a:solidFill>
                <a:latin typeface="ArialMT"/>
              </a:rPr>
              <a:t>Problem Statement-1 </a:t>
            </a:r>
            <a:r>
              <a:rPr lang="en-US" sz="2000" b="1" i="0" u="none" strike="noStrike" baseline="0" dirty="0">
                <a:solidFill>
                  <a:srgbClr val="222222"/>
                </a:solidFill>
                <a:latin typeface="Arial-BoldMT"/>
              </a:rPr>
              <a:t>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Identifying the ownership pattern of cars throughout the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country. This also captures the problem wherein information regarding the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spending patterns can be identified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u="sng" dirty="0">
                <a:solidFill>
                  <a:srgbClr val="000000"/>
                </a:solidFill>
                <a:latin typeface="ArialMT"/>
              </a:rPr>
              <a:t>Problem Statement-2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: Identify the type of order each state receives and present it</a:t>
            </a: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as an interactive visualization.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u="sng" dirty="0">
                <a:solidFill>
                  <a:srgbClr val="000000"/>
                </a:solidFill>
                <a:latin typeface="ArialMT"/>
              </a:rPr>
              <a:t>Problem Statement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: Customer Lifetime value prediction - Based on Customer</a:t>
            </a: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segments, predict the revenue that can be extracted from each segment over a</a:t>
            </a: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life of the car -Regression/Time Series.</a:t>
            </a:r>
          </a:p>
        </p:txBody>
      </p:sp>
    </p:spTree>
    <p:extLst>
      <p:ext uri="{BB962C8B-B14F-4D97-AF65-F5344CB8AC3E}">
        <p14:creationId xmlns:p14="http://schemas.microsoft.com/office/powerpoint/2010/main" val="292126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Insights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89" y="1437739"/>
            <a:ext cx="7934325" cy="429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364" y="1431131"/>
            <a:ext cx="2609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Preprocessing: Merge </a:t>
            </a:r>
            <a:r>
              <a:rPr lang="en-US" sz="2400" b="1" dirty="0" err="1"/>
              <a:t>dataframes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25" y="1086450"/>
            <a:ext cx="8562975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163" y="4763877"/>
            <a:ext cx="3486150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00" y="3766362"/>
            <a:ext cx="3486150" cy="352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370" y="2978856"/>
            <a:ext cx="2705100" cy="352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400" y="3791183"/>
            <a:ext cx="3467100" cy="31432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327390" y="3568225"/>
            <a:ext cx="0" cy="110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945" y="5087727"/>
            <a:ext cx="4763" cy="35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3" idx="2"/>
          </p:cNvCxnSpPr>
          <p:nvPr/>
        </p:nvCxnSpPr>
        <p:spPr>
          <a:xfrm>
            <a:off x="3007775" y="4118787"/>
            <a:ext cx="2309145" cy="59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</p:cNvCxnSpPr>
          <p:nvPr/>
        </p:nvCxnSpPr>
        <p:spPr>
          <a:xfrm flipH="1">
            <a:off x="5352972" y="4105508"/>
            <a:ext cx="2604978" cy="60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599125-BB96-428C-99A2-BF8BE351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8972" y="5443232"/>
            <a:ext cx="3048000" cy="295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AA4D97-9634-41E1-8F28-47E79800A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1170" y="4100915"/>
            <a:ext cx="1800225" cy="31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73E8A-4EE0-4CF9-AB55-4F65A06EE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2445" y="3375683"/>
            <a:ext cx="19050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CEDD0-22FF-490E-A73C-E0EEAD74FF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1072" y="4094047"/>
            <a:ext cx="20193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6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25254" y="948809"/>
            <a:ext cx="8844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Preprocessing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44" y="4429124"/>
            <a:ext cx="7258050" cy="1685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55" y="1151068"/>
            <a:ext cx="5848882" cy="3033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137" y="1205983"/>
            <a:ext cx="3724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8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25254" y="948809"/>
            <a:ext cx="8844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preprocessing: Missing Values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44" y="1210359"/>
            <a:ext cx="3533775" cy="560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119" y="3799799"/>
            <a:ext cx="7753350" cy="1743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904" y="1242509"/>
            <a:ext cx="3841209" cy="2355923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4381164" y="2420471"/>
            <a:ext cx="1729180" cy="1086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6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A5CCA-197D-4612-83B7-C03E7A6A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273842"/>
            <a:ext cx="4729163" cy="3221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973C3-6D06-4EF7-BC5C-3750442CD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7" y="1218286"/>
            <a:ext cx="5038725" cy="33330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8E4AAD-4519-4C4A-88EE-1241043090A3}"/>
              </a:ext>
            </a:extLst>
          </p:cNvPr>
          <p:cNvSpPr/>
          <p:nvPr/>
        </p:nvSpPr>
        <p:spPr>
          <a:xfrm>
            <a:off x="1438275" y="4886326"/>
            <a:ext cx="9778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Observation: </a:t>
            </a:r>
          </a:p>
          <a:p>
            <a:r>
              <a:rPr lang="en-US" b="1" dirty="0"/>
              <a:t>Revenue from ‘Mahindra’ is more though the number of repairs for Maruti is largest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06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E4AAD-4519-4C4A-88EE-1241043090A3}"/>
              </a:ext>
            </a:extLst>
          </p:cNvPr>
          <p:cNvSpPr/>
          <p:nvPr/>
        </p:nvSpPr>
        <p:spPr>
          <a:xfrm>
            <a:off x="1447800" y="5095876"/>
            <a:ext cx="9778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Observation: </a:t>
            </a:r>
          </a:p>
          <a:p>
            <a:r>
              <a:rPr lang="en-IN" dirty="0"/>
              <a:t>Uttarakhand has the lowest ‘</a:t>
            </a:r>
            <a:r>
              <a:rPr lang="en-IN" dirty="0" err="1"/>
              <a:t>Total_Expense</a:t>
            </a:r>
            <a:r>
              <a:rPr lang="en-IN" dirty="0"/>
              <a:t>’ but the ‘</a:t>
            </a:r>
            <a:r>
              <a:rPr lang="en-IN" dirty="0" err="1"/>
              <a:t>Tamilnadu</a:t>
            </a:r>
            <a:r>
              <a:rPr lang="en-IN" dirty="0"/>
              <a:t>’ has increase a lot in the 2014 to 2016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9B69D-4B88-43F4-BFF1-C733C589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50" y="1118897"/>
            <a:ext cx="7229475" cy="40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00" y="5853112"/>
            <a:ext cx="1714500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5254" y="579477"/>
            <a:ext cx="8844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EBB0E-645A-4076-BDCF-8E1CF33B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06" y="1337052"/>
            <a:ext cx="9501188" cy="41820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F71A40-E38B-481D-A6CA-865E4BBB752D}"/>
              </a:ext>
            </a:extLst>
          </p:cNvPr>
          <p:cNvSpPr/>
          <p:nvPr/>
        </p:nvSpPr>
        <p:spPr>
          <a:xfrm>
            <a:off x="1447800" y="54536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Observation: </a:t>
            </a:r>
          </a:p>
          <a:p>
            <a:r>
              <a:rPr lang="en-IN" dirty="0"/>
              <a:t>Revenue from accidental is more compare to running repairs though the </a:t>
            </a:r>
            <a:r>
              <a:rPr lang="en-IN" dirty="0" err="1"/>
              <a:t>countwise</a:t>
            </a:r>
            <a:r>
              <a:rPr lang="en-IN" dirty="0"/>
              <a:t> distribution for running repair is largest</a:t>
            </a:r>
          </a:p>
        </p:txBody>
      </p:sp>
    </p:spTree>
    <p:extLst>
      <p:ext uri="{BB962C8B-B14F-4D97-AF65-F5344CB8AC3E}">
        <p14:creationId xmlns:p14="http://schemas.microsoft.com/office/powerpoint/2010/main" val="148540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261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Arial-BoldMT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Dhoble, Trupti</dc:creator>
  <cp:lastModifiedBy>trupti dere</cp:lastModifiedBy>
  <cp:revision>28</cp:revision>
  <dcterms:created xsi:type="dcterms:W3CDTF">2019-07-19T13:15:33Z</dcterms:created>
  <dcterms:modified xsi:type="dcterms:W3CDTF">2019-07-20T10:06:59Z</dcterms:modified>
</cp:coreProperties>
</file>