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1" r:id="rId4"/>
    <p:sldId id="272" r:id="rId5"/>
    <p:sldId id="273" r:id="rId6"/>
    <p:sldId id="278" r:id="rId7"/>
    <p:sldId id="281" r:id="rId8"/>
    <p:sldId id="280" r:id="rId9"/>
    <p:sldId id="279" r:id="rId10"/>
    <p:sldId id="282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Musab Pirzada 25125" userId="a426bdfe-4ce7-4225-b34f-94cd750fcfdf" providerId="ADAL" clId="{2D220F0F-40F8-4495-B415-351C7EC8184D}"/>
    <pc:docChg chg="undo custSel addSld delSld modSld">
      <pc:chgData name="Syed Musab Pirzada 25125" userId="a426bdfe-4ce7-4225-b34f-94cd750fcfdf" providerId="ADAL" clId="{2D220F0F-40F8-4495-B415-351C7EC8184D}" dt="2023-01-19T15:04:11.882" v="511" actId="2696"/>
      <pc:docMkLst>
        <pc:docMk/>
      </pc:docMkLst>
      <pc:sldChg chg="modSp mod">
        <pc:chgData name="Syed Musab Pirzada 25125" userId="a426bdfe-4ce7-4225-b34f-94cd750fcfdf" providerId="ADAL" clId="{2D220F0F-40F8-4495-B415-351C7EC8184D}" dt="2023-01-19T15:00:16.920" v="505" actId="404"/>
        <pc:sldMkLst>
          <pc:docMk/>
          <pc:sldMk cId="1662968359" sldId="257"/>
        </pc:sldMkLst>
        <pc:spChg chg="mod">
          <ac:chgData name="Syed Musab Pirzada 25125" userId="a426bdfe-4ce7-4225-b34f-94cd750fcfdf" providerId="ADAL" clId="{2D220F0F-40F8-4495-B415-351C7EC8184D}" dt="2023-01-19T15:00:16.920" v="505" actId="404"/>
          <ac:spMkLst>
            <pc:docMk/>
            <pc:sldMk cId="1662968359" sldId="257"/>
            <ac:spMk id="2" creationId="{00000000-0000-0000-0000-000000000000}"/>
          </ac:spMkLst>
        </pc:spChg>
        <pc:picChg chg="mod">
          <ac:chgData name="Syed Musab Pirzada 25125" userId="a426bdfe-4ce7-4225-b34f-94cd750fcfdf" providerId="ADAL" clId="{2D220F0F-40F8-4495-B415-351C7EC8184D}" dt="2023-01-19T14:18:51.439" v="155" actId="1076"/>
          <ac:picMkLst>
            <pc:docMk/>
            <pc:sldMk cId="1662968359" sldId="257"/>
            <ac:picMk id="3" creationId="{896D8939-705C-6A6D-F6D9-21BAC839832B}"/>
          </ac:picMkLst>
        </pc:picChg>
      </pc:sldChg>
      <pc:sldChg chg="modSp mod">
        <pc:chgData name="Syed Musab Pirzada 25125" userId="a426bdfe-4ce7-4225-b34f-94cd750fcfdf" providerId="ADAL" clId="{2D220F0F-40F8-4495-B415-351C7EC8184D}" dt="2023-01-19T14:17:15.976" v="40" actId="20577"/>
        <pc:sldMkLst>
          <pc:docMk/>
          <pc:sldMk cId="4053016406" sldId="269"/>
        </pc:sldMkLst>
        <pc:spChg chg="mod">
          <ac:chgData name="Syed Musab Pirzada 25125" userId="a426bdfe-4ce7-4225-b34f-94cd750fcfdf" providerId="ADAL" clId="{2D220F0F-40F8-4495-B415-351C7EC8184D}" dt="2023-01-19T14:17:15.976" v="40" actId="20577"/>
          <ac:spMkLst>
            <pc:docMk/>
            <pc:sldMk cId="4053016406" sldId="269"/>
            <ac:spMk id="2" creationId="{00000000-0000-0000-0000-000000000000}"/>
          </ac:spMkLst>
        </pc:spChg>
        <pc:graphicFrameChg chg="mod">
          <ac:chgData name="Syed Musab Pirzada 25125" userId="a426bdfe-4ce7-4225-b34f-94cd750fcfdf" providerId="ADAL" clId="{2D220F0F-40F8-4495-B415-351C7EC8184D}" dt="2023-01-19T14:17:07.867" v="25" actId="20577"/>
          <ac:graphicFrameMkLst>
            <pc:docMk/>
            <pc:sldMk cId="4053016406" sldId="269"/>
            <ac:graphicFrameMk id="6" creationId="{C319F827-E3E0-1385-DE76-5DE46D615AD9}"/>
          </ac:graphicFrameMkLst>
        </pc:graphicFrameChg>
      </pc:sldChg>
      <pc:sldChg chg="del">
        <pc:chgData name="Syed Musab Pirzada 25125" userId="a426bdfe-4ce7-4225-b34f-94cd750fcfdf" providerId="ADAL" clId="{2D220F0F-40F8-4495-B415-351C7EC8184D}" dt="2023-01-19T15:04:11.882" v="511" actId="2696"/>
        <pc:sldMkLst>
          <pc:docMk/>
          <pc:sldMk cId="3336187474" sldId="270"/>
        </pc:sldMkLst>
      </pc:sldChg>
      <pc:sldChg chg="modSp add del mod">
        <pc:chgData name="Syed Musab Pirzada 25125" userId="a426bdfe-4ce7-4225-b34f-94cd750fcfdf" providerId="ADAL" clId="{2D220F0F-40F8-4495-B415-351C7EC8184D}" dt="2023-01-19T14:34:03.714" v="489" actId="1076"/>
        <pc:sldMkLst>
          <pc:docMk/>
          <pc:sldMk cId="462203605" sldId="273"/>
        </pc:sldMkLst>
        <pc:spChg chg="mod">
          <ac:chgData name="Syed Musab Pirzada 25125" userId="a426bdfe-4ce7-4225-b34f-94cd750fcfdf" providerId="ADAL" clId="{2D220F0F-40F8-4495-B415-351C7EC8184D}" dt="2023-01-19T14:34:03.714" v="489" actId="1076"/>
          <ac:spMkLst>
            <pc:docMk/>
            <pc:sldMk cId="462203605" sldId="273"/>
            <ac:spMk id="2" creationId="{00000000-0000-0000-0000-000000000000}"/>
          </ac:spMkLst>
        </pc:spChg>
      </pc:sldChg>
      <pc:sldChg chg="addSp delSp modSp del mod modClrScheme delDesignElem chgLayout">
        <pc:chgData name="Syed Musab Pirzada 25125" userId="a426bdfe-4ce7-4225-b34f-94cd750fcfdf" providerId="ADAL" clId="{2D220F0F-40F8-4495-B415-351C7EC8184D}" dt="2023-01-19T14:24:58.247" v="200" actId="2696"/>
        <pc:sldMkLst>
          <pc:docMk/>
          <pc:sldMk cId="3246979739" sldId="274"/>
        </pc:sldMkLst>
        <pc:spChg chg="mod ord">
          <ac:chgData name="Syed Musab Pirzada 25125" userId="a426bdfe-4ce7-4225-b34f-94cd750fcfdf" providerId="ADAL" clId="{2D220F0F-40F8-4495-B415-351C7EC8184D}" dt="2023-01-19T14:23:51.031" v="164" actId="700"/>
          <ac:spMkLst>
            <pc:docMk/>
            <pc:sldMk cId="3246979739" sldId="274"/>
            <ac:spMk id="2" creationId="{00000000-0000-0000-0000-000000000000}"/>
          </ac:spMkLst>
        </pc:spChg>
        <pc:spChg chg="add del mod ord">
          <ac:chgData name="Syed Musab Pirzada 25125" userId="a426bdfe-4ce7-4225-b34f-94cd750fcfdf" providerId="ADAL" clId="{2D220F0F-40F8-4495-B415-351C7EC8184D}" dt="2023-01-19T14:23:51.031" v="164" actId="700"/>
          <ac:spMkLst>
            <pc:docMk/>
            <pc:sldMk cId="3246979739" sldId="274"/>
            <ac:spMk id="6" creationId="{8B11DE44-F9EB-2588-E94E-0EA7EC60B722}"/>
          </ac:spMkLst>
        </pc:spChg>
        <pc:spChg chg="add">
          <ac:chgData name="Syed Musab Pirzada 25125" userId="a426bdfe-4ce7-4225-b34f-94cd750fcfdf" providerId="ADAL" clId="{2D220F0F-40F8-4495-B415-351C7EC8184D}" dt="2023-01-19T14:24:37.296" v="195" actId="22"/>
          <ac:spMkLst>
            <pc:docMk/>
            <pc:sldMk cId="3246979739" sldId="274"/>
            <ac:spMk id="8" creationId="{62839102-DEB7-5A66-7DAC-286301B81BBE}"/>
          </ac:spMkLst>
        </pc:spChg>
        <pc:spChg chg="add del">
          <ac:chgData name="Syed Musab Pirzada 25125" userId="a426bdfe-4ce7-4225-b34f-94cd750fcfdf" providerId="ADAL" clId="{2D220F0F-40F8-4495-B415-351C7EC8184D}" dt="2023-01-19T14:23:51.031" v="164" actId="700"/>
          <ac:spMkLst>
            <pc:docMk/>
            <pc:sldMk cId="3246979739" sldId="274"/>
            <ac:spMk id="9" creationId="{78E81931-EC11-4433-BB7B-ED42BAA2441E}"/>
          </ac:spMkLst>
        </pc:spChg>
        <pc:spChg chg="add del">
          <ac:chgData name="Syed Musab Pirzada 25125" userId="a426bdfe-4ce7-4225-b34f-94cd750fcfdf" providerId="ADAL" clId="{2D220F0F-40F8-4495-B415-351C7EC8184D}" dt="2023-01-19T14:23:51.031" v="164" actId="700"/>
          <ac:spMkLst>
            <pc:docMk/>
            <pc:sldMk cId="3246979739" sldId="274"/>
            <ac:spMk id="11" creationId="{F35BC353-549C-47DC-9732-7E6961372840}"/>
          </ac:spMkLst>
        </pc:spChg>
        <pc:picChg chg="add mod modCrop">
          <ac:chgData name="Syed Musab Pirzada 25125" userId="a426bdfe-4ce7-4225-b34f-94cd750fcfdf" providerId="ADAL" clId="{2D220F0F-40F8-4495-B415-351C7EC8184D}" dt="2023-01-19T14:23:40.755" v="162" actId="1076"/>
          <ac:picMkLst>
            <pc:docMk/>
            <pc:sldMk cId="3246979739" sldId="274"/>
            <ac:picMk id="4" creationId="{4D64A1C7-962E-0154-88F7-EAB04ABF2DD5}"/>
          </ac:picMkLst>
        </pc:picChg>
      </pc:sldChg>
      <pc:sldChg chg="modSp">
        <pc:chgData name="Syed Musab Pirzada 25125" userId="a426bdfe-4ce7-4225-b34f-94cd750fcfdf" providerId="ADAL" clId="{2D220F0F-40F8-4495-B415-351C7EC8184D}" dt="2023-01-19T14:24:16.828" v="193" actId="20577"/>
        <pc:sldMkLst>
          <pc:docMk/>
          <pc:sldMk cId="10181794" sldId="275"/>
        </pc:sldMkLst>
        <pc:graphicFrameChg chg="mod">
          <ac:chgData name="Syed Musab Pirzada 25125" userId="a426bdfe-4ce7-4225-b34f-94cd750fcfdf" providerId="ADAL" clId="{2D220F0F-40F8-4495-B415-351C7EC8184D}" dt="2023-01-19T14:24:16.828" v="193" actId="20577"/>
          <ac:graphicFrameMkLst>
            <pc:docMk/>
            <pc:sldMk cId="10181794" sldId="275"/>
            <ac:graphicFrameMk id="6" creationId="{15435EEC-A9CC-03DD-92F2-02383562AEB5}"/>
          </ac:graphicFrameMkLst>
        </pc:graphicFrameChg>
      </pc:sldChg>
      <pc:sldChg chg="modSp mod">
        <pc:chgData name="Syed Musab Pirzada 25125" userId="a426bdfe-4ce7-4225-b34f-94cd750fcfdf" providerId="ADAL" clId="{2D220F0F-40F8-4495-B415-351C7EC8184D}" dt="2023-01-19T14:32:57.655" v="463" actId="20577"/>
        <pc:sldMkLst>
          <pc:docMk/>
          <pc:sldMk cId="3184977504" sldId="276"/>
        </pc:sldMkLst>
        <pc:spChg chg="mod">
          <ac:chgData name="Syed Musab Pirzada 25125" userId="a426bdfe-4ce7-4225-b34f-94cd750fcfdf" providerId="ADAL" clId="{2D220F0F-40F8-4495-B415-351C7EC8184D}" dt="2023-01-19T14:32:57.655" v="463" actId="20577"/>
          <ac:spMkLst>
            <pc:docMk/>
            <pc:sldMk cId="3184977504" sldId="276"/>
            <ac:spMk id="3" creationId="{00000000-0000-0000-0000-000000000000}"/>
          </ac:spMkLst>
        </pc:spChg>
      </pc:sldChg>
      <pc:sldChg chg="addSp delSp modSp new mod">
        <pc:chgData name="Syed Musab Pirzada 25125" userId="a426bdfe-4ce7-4225-b34f-94cd750fcfdf" providerId="ADAL" clId="{2D220F0F-40F8-4495-B415-351C7EC8184D}" dt="2023-01-19T15:00:57.814" v="510" actId="1076"/>
        <pc:sldMkLst>
          <pc:docMk/>
          <pc:sldMk cId="1475235187" sldId="278"/>
        </pc:sldMkLst>
        <pc:spChg chg="mod">
          <ac:chgData name="Syed Musab Pirzada 25125" userId="a426bdfe-4ce7-4225-b34f-94cd750fcfdf" providerId="ADAL" clId="{2D220F0F-40F8-4495-B415-351C7EC8184D}" dt="2023-01-19T14:27:32.570" v="296" actId="20577"/>
          <ac:spMkLst>
            <pc:docMk/>
            <pc:sldMk cId="1475235187" sldId="278"/>
            <ac:spMk id="2" creationId="{41079A01-0494-E713-C2C4-02970195895E}"/>
          </ac:spMkLst>
        </pc:spChg>
        <pc:spChg chg="del">
          <ac:chgData name="Syed Musab Pirzada 25125" userId="a426bdfe-4ce7-4225-b34f-94cd750fcfdf" providerId="ADAL" clId="{2D220F0F-40F8-4495-B415-351C7EC8184D}" dt="2023-01-19T14:24:49.702" v="199" actId="478"/>
          <ac:spMkLst>
            <pc:docMk/>
            <pc:sldMk cId="1475235187" sldId="278"/>
            <ac:spMk id="3" creationId="{A8056C27-1D73-0D8D-F736-548DEA10044B}"/>
          </ac:spMkLst>
        </pc:spChg>
        <pc:spChg chg="add del">
          <ac:chgData name="Syed Musab Pirzada 25125" userId="a426bdfe-4ce7-4225-b34f-94cd750fcfdf" providerId="ADAL" clId="{2D220F0F-40F8-4495-B415-351C7EC8184D}" dt="2023-01-19T14:24:40.575" v="197" actId="22"/>
          <ac:spMkLst>
            <pc:docMk/>
            <pc:sldMk cId="1475235187" sldId="278"/>
            <ac:spMk id="5" creationId="{4D18147A-7808-6178-4DA9-57D530998CC2}"/>
          </ac:spMkLst>
        </pc:spChg>
        <pc:picChg chg="add mod">
          <ac:chgData name="Syed Musab Pirzada 25125" userId="a426bdfe-4ce7-4225-b34f-94cd750fcfdf" providerId="ADAL" clId="{2D220F0F-40F8-4495-B415-351C7EC8184D}" dt="2023-01-19T15:00:57.814" v="510" actId="1076"/>
          <ac:picMkLst>
            <pc:docMk/>
            <pc:sldMk cId="1475235187" sldId="278"/>
            <ac:picMk id="4" creationId="{E2754191-88CC-E093-3CB1-37C7E6CC13AE}"/>
          </ac:picMkLst>
        </pc:picChg>
        <pc:picChg chg="add del mod">
          <ac:chgData name="Syed Musab Pirzada 25125" userId="a426bdfe-4ce7-4225-b34f-94cd750fcfdf" providerId="ADAL" clId="{2D220F0F-40F8-4495-B415-351C7EC8184D}" dt="2023-01-19T14:27:14.242" v="268" actId="478"/>
          <ac:picMkLst>
            <pc:docMk/>
            <pc:sldMk cId="1475235187" sldId="278"/>
            <ac:picMk id="6" creationId="{FF642E93-5222-FBA2-A9BE-EEE54C76D562}"/>
          </ac:picMkLst>
        </pc:picChg>
        <pc:picChg chg="add del mod">
          <ac:chgData name="Syed Musab Pirzada 25125" userId="a426bdfe-4ce7-4225-b34f-94cd750fcfdf" providerId="ADAL" clId="{2D220F0F-40F8-4495-B415-351C7EC8184D}" dt="2023-01-19T15:00:50.266" v="506" actId="478"/>
          <ac:picMkLst>
            <pc:docMk/>
            <pc:sldMk cId="1475235187" sldId="278"/>
            <ac:picMk id="8" creationId="{C86035F9-8622-F53D-9A1C-9B48CD37C064}"/>
          </ac:picMkLst>
        </pc:picChg>
      </pc:sldChg>
      <pc:sldChg chg="addSp delSp modSp add mod">
        <pc:chgData name="Syed Musab Pirzada 25125" userId="a426bdfe-4ce7-4225-b34f-94cd750fcfdf" providerId="ADAL" clId="{2D220F0F-40F8-4495-B415-351C7EC8184D}" dt="2023-01-19T14:26:56.178" v="267" actId="1076"/>
        <pc:sldMkLst>
          <pc:docMk/>
          <pc:sldMk cId="3858658774" sldId="279"/>
        </pc:sldMkLst>
        <pc:spChg chg="mod">
          <ac:chgData name="Syed Musab Pirzada 25125" userId="a426bdfe-4ce7-4225-b34f-94cd750fcfdf" providerId="ADAL" clId="{2D220F0F-40F8-4495-B415-351C7EC8184D}" dt="2023-01-19T14:26:51.415" v="263" actId="20577"/>
          <ac:spMkLst>
            <pc:docMk/>
            <pc:sldMk cId="3858658774" sldId="279"/>
            <ac:spMk id="2" creationId="{41079A01-0494-E713-C2C4-02970195895E}"/>
          </ac:spMkLst>
        </pc:spChg>
        <pc:picChg chg="add mod">
          <ac:chgData name="Syed Musab Pirzada 25125" userId="a426bdfe-4ce7-4225-b34f-94cd750fcfdf" providerId="ADAL" clId="{2D220F0F-40F8-4495-B415-351C7EC8184D}" dt="2023-01-19T14:26:56.178" v="267" actId="1076"/>
          <ac:picMkLst>
            <pc:docMk/>
            <pc:sldMk cId="3858658774" sldId="279"/>
            <ac:picMk id="4" creationId="{DA857310-9BE9-7650-ADEE-BCB4C2665342}"/>
          </ac:picMkLst>
        </pc:picChg>
        <pc:picChg chg="del mod">
          <ac:chgData name="Syed Musab Pirzada 25125" userId="a426bdfe-4ce7-4225-b34f-94cd750fcfdf" providerId="ADAL" clId="{2D220F0F-40F8-4495-B415-351C7EC8184D}" dt="2023-01-19T14:26:53.173" v="265" actId="478"/>
          <ac:picMkLst>
            <pc:docMk/>
            <pc:sldMk cId="3858658774" sldId="279"/>
            <ac:picMk id="6" creationId="{FF642E93-5222-FBA2-A9BE-EEE54C76D562}"/>
          </ac:picMkLst>
        </pc:picChg>
      </pc:sldChg>
      <pc:sldChg chg="addSp delSp modSp add mod">
        <pc:chgData name="Syed Musab Pirzada 25125" userId="a426bdfe-4ce7-4225-b34f-94cd750fcfdf" providerId="ADAL" clId="{2D220F0F-40F8-4495-B415-351C7EC8184D}" dt="2023-01-19T14:26:32.076" v="248" actId="1076"/>
        <pc:sldMkLst>
          <pc:docMk/>
          <pc:sldMk cId="1595416398" sldId="280"/>
        </pc:sldMkLst>
        <pc:spChg chg="mod">
          <ac:chgData name="Syed Musab Pirzada 25125" userId="a426bdfe-4ce7-4225-b34f-94cd750fcfdf" providerId="ADAL" clId="{2D220F0F-40F8-4495-B415-351C7EC8184D}" dt="2023-01-19T14:26:27.726" v="244" actId="20577"/>
          <ac:spMkLst>
            <pc:docMk/>
            <pc:sldMk cId="1595416398" sldId="280"/>
            <ac:spMk id="2" creationId="{41079A01-0494-E713-C2C4-02970195895E}"/>
          </ac:spMkLst>
        </pc:spChg>
        <pc:picChg chg="add mod">
          <ac:chgData name="Syed Musab Pirzada 25125" userId="a426bdfe-4ce7-4225-b34f-94cd750fcfdf" providerId="ADAL" clId="{2D220F0F-40F8-4495-B415-351C7EC8184D}" dt="2023-01-19T14:26:32.076" v="248" actId="1076"/>
          <ac:picMkLst>
            <pc:docMk/>
            <pc:sldMk cId="1595416398" sldId="280"/>
            <ac:picMk id="4" creationId="{0CF79F0C-094D-7495-ACE2-841216DFDB5A}"/>
          </ac:picMkLst>
        </pc:picChg>
        <pc:picChg chg="del mod">
          <ac:chgData name="Syed Musab Pirzada 25125" userId="a426bdfe-4ce7-4225-b34f-94cd750fcfdf" providerId="ADAL" clId="{2D220F0F-40F8-4495-B415-351C7EC8184D}" dt="2023-01-19T14:26:29.502" v="246" actId="478"/>
          <ac:picMkLst>
            <pc:docMk/>
            <pc:sldMk cId="1595416398" sldId="280"/>
            <ac:picMk id="6" creationId="{FF642E93-5222-FBA2-A9BE-EEE54C76D562}"/>
          </ac:picMkLst>
        </pc:picChg>
      </pc:sldChg>
      <pc:sldChg chg="add">
        <pc:chgData name="Syed Musab Pirzada 25125" userId="a426bdfe-4ce7-4225-b34f-94cd750fcfdf" providerId="ADAL" clId="{2D220F0F-40F8-4495-B415-351C7EC8184D}" dt="2023-01-19T14:26:17.195" v="231" actId="2890"/>
        <pc:sldMkLst>
          <pc:docMk/>
          <pc:sldMk cId="3137710609" sldId="281"/>
        </pc:sldMkLst>
      </pc:sldChg>
      <pc:sldChg chg="addSp delSp modSp add mod">
        <pc:chgData name="Syed Musab Pirzada 25125" userId="a426bdfe-4ce7-4225-b34f-94cd750fcfdf" providerId="ADAL" clId="{2D220F0F-40F8-4495-B415-351C7EC8184D}" dt="2023-01-19T14:58:43.481" v="493" actId="1076"/>
        <pc:sldMkLst>
          <pc:docMk/>
          <pc:sldMk cId="2576157270" sldId="282"/>
        </pc:sldMkLst>
        <pc:spChg chg="mod">
          <ac:chgData name="Syed Musab Pirzada 25125" userId="a426bdfe-4ce7-4225-b34f-94cd750fcfdf" providerId="ADAL" clId="{2D220F0F-40F8-4495-B415-351C7EC8184D}" dt="2023-01-19T14:28:07.138" v="316" actId="20577"/>
          <ac:spMkLst>
            <pc:docMk/>
            <pc:sldMk cId="2576157270" sldId="282"/>
            <ac:spMk id="2" creationId="{41079A01-0494-E713-C2C4-02970195895E}"/>
          </ac:spMkLst>
        </pc:spChg>
        <pc:picChg chg="add del mod">
          <ac:chgData name="Syed Musab Pirzada 25125" userId="a426bdfe-4ce7-4225-b34f-94cd750fcfdf" providerId="ADAL" clId="{2D220F0F-40F8-4495-B415-351C7EC8184D}" dt="2023-01-19T14:58:38.093" v="490" actId="478"/>
          <ac:picMkLst>
            <pc:docMk/>
            <pc:sldMk cId="2576157270" sldId="282"/>
            <ac:picMk id="3" creationId="{9DD4DDE9-A5BB-716A-0C63-9B90043E71D0}"/>
          </ac:picMkLst>
        </pc:picChg>
        <pc:picChg chg="del mod">
          <ac:chgData name="Syed Musab Pirzada 25125" userId="a426bdfe-4ce7-4225-b34f-94cd750fcfdf" providerId="ADAL" clId="{2D220F0F-40F8-4495-B415-351C7EC8184D}" dt="2023-01-19T14:28:09.021" v="318" actId="478"/>
          <ac:picMkLst>
            <pc:docMk/>
            <pc:sldMk cId="2576157270" sldId="282"/>
            <ac:picMk id="4" creationId="{DA857310-9BE9-7650-ADEE-BCB4C2665342}"/>
          </ac:picMkLst>
        </pc:picChg>
        <pc:picChg chg="add mod">
          <ac:chgData name="Syed Musab Pirzada 25125" userId="a426bdfe-4ce7-4225-b34f-94cd750fcfdf" providerId="ADAL" clId="{2D220F0F-40F8-4495-B415-351C7EC8184D}" dt="2023-01-19T14:58:43.481" v="493" actId="1076"/>
          <ac:picMkLst>
            <pc:docMk/>
            <pc:sldMk cId="2576157270" sldId="282"/>
            <ac:picMk id="5" creationId="{AB5680ED-0BE8-FC2D-4A56-67CADBC671D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DFBED-4506-4D61-BCBB-9B477EADAB4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1C0C19-7AF6-4A2C-8FA4-D944AEA3E1E3}">
      <dgm:prSet/>
      <dgm:spPr/>
      <dgm:t>
        <a:bodyPr/>
        <a:lstStyle/>
        <a:p>
          <a:r>
            <a:rPr lang="en-US" baseline="0"/>
            <a:t>Routers</a:t>
          </a:r>
          <a:endParaRPr lang="en-US"/>
        </a:p>
      </dgm:t>
    </dgm:pt>
    <dgm:pt modelId="{5BFD27C1-11FE-482B-85B1-ADD6840B80FA}" type="parTrans" cxnId="{465D0B3F-3112-4609-8A99-8C05501F1FAE}">
      <dgm:prSet/>
      <dgm:spPr/>
      <dgm:t>
        <a:bodyPr/>
        <a:lstStyle/>
        <a:p>
          <a:endParaRPr lang="en-US"/>
        </a:p>
      </dgm:t>
    </dgm:pt>
    <dgm:pt modelId="{C1A4C5DD-E7A8-452C-86E4-07639805AA42}" type="sibTrans" cxnId="{465D0B3F-3112-4609-8A99-8C05501F1FAE}">
      <dgm:prSet/>
      <dgm:spPr/>
      <dgm:t>
        <a:bodyPr/>
        <a:lstStyle/>
        <a:p>
          <a:endParaRPr lang="en-US"/>
        </a:p>
      </dgm:t>
    </dgm:pt>
    <dgm:pt modelId="{7D9610BA-0300-47D0-A6E0-EF07D4D8CDE5}">
      <dgm:prSet/>
      <dgm:spPr/>
      <dgm:t>
        <a:bodyPr/>
        <a:lstStyle/>
        <a:p>
          <a:r>
            <a:rPr lang="en-US" baseline="0"/>
            <a:t>Switches</a:t>
          </a:r>
          <a:endParaRPr lang="en-US"/>
        </a:p>
      </dgm:t>
    </dgm:pt>
    <dgm:pt modelId="{C5DFBA69-4D9D-46F5-BED9-7623B6882B6F}" type="parTrans" cxnId="{4F027B0A-E694-4706-B399-5F5164C6DE70}">
      <dgm:prSet/>
      <dgm:spPr/>
      <dgm:t>
        <a:bodyPr/>
        <a:lstStyle/>
        <a:p>
          <a:endParaRPr lang="en-US"/>
        </a:p>
      </dgm:t>
    </dgm:pt>
    <dgm:pt modelId="{FA047688-72FA-48E9-991D-F068643DEDF2}" type="sibTrans" cxnId="{4F027B0A-E694-4706-B399-5F5164C6DE70}">
      <dgm:prSet/>
      <dgm:spPr/>
      <dgm:t>
        <a:bodyPr/>
        <a:lstStyle/>
        <a:p>
          <a:endParaRPr lang="en-US"/>
        </a:p>
      </dgm:t>
    </dgm:pt>
    <dgm:pt modelId="{29C00766-33AC-4B4B-A2A9-5D267EC7BEE2}">
      <dgm:prSet/>
      <dgm:spPr/>
      <dgm:t>
        <a:bodyPr/>
        <a:lstStyle/>
        <a:p>
          <a:r>
            <a:rPr lang="en-US" baseline="0"/>
            <a:t>Email Server</a:t>
          </a:r>
          <a:endParaRPr lang="en-US"/>
        </a:p>
      </dgm:t>
    </dgm:pt>
    <dgm:pt modelId="{EE900DEA-3880-4541-99AD-BAA45C89D9A8}" type="parTrans" cxnId="{901E5101-F761-4332-B685-D0AA75E9226A}">
      <dgm:prSet/>
      <dgm:spPr/>
      <dgm:t>
        <a:bodyPr/>
        <a:lstStyle/>
        <a:p>
          <a:endParaRPr lang="en-US"/>
        </a:p>
      </dgm:t>
    </dgm:pt>
    <dgm:pt modelId="{3BF034F1-1EE8-42BE-9F95-6F114D588B71}" type="sibTrans" cxnId="{901E5101-F761-4332-B685-D0AA75E9226A}">
      <dgm:prSet/>
      <dgm:spPr/>
      <dgm:t>
        <a:bodyPr/>
        <a:lstStyle/>
        <a:p>
          <a:endParaRPr lang="en-US"/>
        </a:p>
      </dgm:t>
    </dgm:pt>
    <dgm:pt modelId="{03AB135E-8BE4-4AAD-81DF-4B17AADD36CA}">
      <dgm:prSet/>
      <dgm:spPr/>
      <dgm:t>
        <a:bodyPr/>
        <a:lstStyle/>
        <a:p>
          <a:r>
            <a:rPr lang="en-US" baseline="0"/>
            <a:t>Web server</a:t>
          </a:r>
          <a:endParaRPr lang="en-US"/>
        </a:p>
      </dgm:t>
    </dgm:pt>
    <dgm:pt modelId="{1ACA7E4F-746B-4C29-9718-154556E12C34}" type="parTrans" cxnId="{BD6B7EE4-B492-4CEA-A595-519E3369AB4B}">
      <dgm:prSet/>
      <dgm:spPr/>
      <dgm:t>
        <a:bodyPr/>
        <a:lstStyle/>
        <a:p>
          <a:endParaRPr lang="en-US"/>
        </a:p>
      </dgm:t>
    </dgm:pt>
    <dgm:pt modelId="{DD98EB02-DF1E-47D9-852A-977A790D7E53}" type="sibTrans" cxnId="{BD6B7EE4-B492-4CEA-A595-519E3369AB4B}">
      <dgm:prSet/>
      <dgm:spPr/>
      <dgm:t>
        <a:bodyPr/>
        <a:lstStyle/>
        <a:p>
          <a:endParaRPr lang="en-US"/>
        </a:p>
      </dgm:t>
    </dgm:pt>
    <dgm:pt modelId="{5C271B23-F630-4D9C-BE30-9033814EF2F1}">
      <dgm:prSet/>
      <dgm:spPr/>
      <dgm:t>
        <a:bodyPr/>
        <a:lstStyle/>
        <a:p>
          <a:r>
            <a:rPr lang="en-US" baseline="0"/>
            <a:t>DNS Server</a:t>
          </a:r>
          <a:endParaRPr lang="en-US"/>
        </a:p>
      </dgm:t>
    </dgm:pt>
    <dgm:pt modelId="{B298F086-1871-4497-9F23-BE473D99ABA8}" type="parTrans" cxnId="{7693FD81-C28D-4128-9336-1CF6EDE0A1C9}">
      <dgm:prSet/>
      <dgm:spPr/>
      <dgm:t>
        <a:bodyPr/>
        <a:lstStyle/>
        <a:p>
          <a:endParaRPr lang="en-US"/>
        </a:p>
      </dgm:t>
    </dgm:pt>
    <dgm:pt modelId="{7AD59957-2B49-43C0-B88E-9E09A5E5BD09}" type="sibTrans" cxnId="{7693FD81-C28D-4128-9336-1CF6EDE0A1C9}">
      <dgm:prSet/>
      <dgm:spPr/>
      <dgm:t>
        <a:bodyPr/>
        <a:lstStyle/>
        <a:p>
          <a:endParaRPr lang="en-US"/>
        </a:p>
      </dgm:t>
    </dgm:pt>
    <dgm:pt modelId="{F3F54EA4-7D34-4F0A-A17E-2D27B4A9DCAD}">
      <dgm:prSet/>
      <dgm:spPr/>
      <dgm:t>
        <a:bodyPr/>
        <a:lstStyle/>
        <a:p>
          <a:r>
            <a:rPr lang="en-US" baseline="0"/>
            <a:t>DHCP server</a:t>
          </a:r>
          <a:endParaRPr lang="en-US"/>
        </a:p>
      </dgm:t>
    </dgm:pt>
    <dgm:pt modelId="{FA3D89E9-1658-423D-9010-6CBD024434D1}" type="parTrans" cxnId="{10D60F54-BCFA-4146-8E72-75D1F83EFACA}">
      <dgm:prSet/>
      <dgm:spPr/>
      <dgm:t>
        <a:bodyPr/>
        <a:lstStyle/>
        <a:p>
          <a:endParaRPr lang="en-US"/>
        </a:p>
      </dgm:t>
    </dgm:pt>
    <dgm:pt modelId="{7C482C38-D8C3-41FE-9F45-7301BB01AE91}" type="sibTrans" cxnId="{10D60F54-BCFA-4146-8E72-75D1F83EFACA}">
      <dgm:prSet/>
      <dgm:spPr/>
      <dgm:t>
        <a:bodyPr/>
        <a:lstStyle/>
        <a:p>
          <a:endParaRPr lang="en-US"/>
        </a:p>
      </dgm:t>
    </dgm:pt>
    <dgm:pt modelId="{C4A63E33-5592-4B22-B865-4BE28FB0E7AC}">
      <dgm:prSet/>
      <dgm:spPr/>
      <dgm:t>
        <a:bodyPr/>
        <a:lstStyle/>
        <a:p>
          <a:r>
            <a:rPr lang="en-US" baseline="0"/>
            <a:t>Wireless Device</a:t>
          </a:r>
          <a:endParaRPr lang="en-US"/>
        </a:p>
      </dgm:t>
    </dgm:pt>
    <dgm:pt modelId="{1EBF93F0-F807-4DF8-A43B-A3A877B32FAB}" type="parTrans" cxnId="{7FCE4728-E017-4396-9627-0454E7256D27}">
      <dgm:prSet/>
      <dgm:spPr/>
      <dgm:t>
        <a:bodyPr/>
        <a:lstStyle/>
        <a:p>
          <a:endParaRPr lang="en-US"/>
        </a:p>
      </dgm:t>
    </dgm:pt>
    <dgm:pt modelId="{B414A898-7EC1-4232-A6BC-E1A34E7E48F3}" type="sibTrans" cxnId="{7FCE4728-E017-4396-9627-0454E7256D27}">
      <dgm:prSet/>
      <dgm:spPr/>
      <dgm:t>
        <a:bodyPr/>
        <a:lstStyle/>
        <a:p>
          <a:endParaRPr lang="en-US"/>
        </a:p>
      </dgm:t>
    </dgm:pt>
    <dgm:pt modelId="{F3B02876-41A1-4F60-9494-A31AD7F27323}">
      <dgm:prSet/>
      <dgm:spPr/>
      <dgm:t>
        <a:bodyPr/>
        <a:lstStyle/>
        <a:p>
          <a:r>
            <a:rPr lang="en-US" baseline="0"/>
            <a:t>PCs</a:t>
          </a:r>
          <a:endParaRPr lang="en-US"/>
        </a:p>
      </dgm:t>
    </dgm:pt>
    <dgm:pt modelId="{CFEE2830-EB21-42ED-A443-CA631E3DBF34}" type="parTrans" cxnId="{A44AB7EA-2F60-4FBB-91DB-631270F3C3FE}">
      <dgm:prSet/>
      <dgm:spPr/>
      <dgm:t>
        <a:bodyPr/>
        <a:lstStyle/>
        <a:p>
          <a:endParaRPr lang="en-US"/>
        </a:p>
      </dgm:t>
    </dgm:pt>
    <dgm:pt modelId="{6B36CE54-5857-4F94-A16F-5BD47DA4C818}" type="sibTrans" cxnId="{A44AB7EA-2F60-4FBB-91DB-631270F3C3FE}">
      <dgm:prSet/>
      <dgm:spPr/>
      <dgm:t>
        <a:bodyPr/>
        <a:lstStyle/>
        <a:p>
          <a:endParaRPr lang="en-US"/>
        </a:p>
      </dgm:t>
    </dgm:pt>
    <dgm:pt modelId="{8E96CF5D-8B09-49BE-A754-944D91735BCA}">
      <dgm:prSet/>
      <dgm:spPr/>
      <dgm:t>
        <a:bodyPr/>
        <a:lstStyle/>
        <a:p>
          <a:r>
            <a:rPr lang="en-US" baseline="0"/>
            <a:t>Laptops</a:t>
          </a:r>
          <a:endParaRPr lang="en-US"/>
        </a:p>
      </dgm:t>
    </dgm:pt>
    <dgm:pt modelId="{7CEAB974-745C-4D8E-BEB3-E4C98BCA8B9F}" type="parTrans" cxnId="{6F5BD5F3-737B-4D98-B136-FF81FF7CA24A}">
      <dgm:prSet/>
      <dgm:spPr/>
      <dgm:t>
        <a:bodyPr/>
        <a:lstStyle/>
        <a:p>
          <a:endParaRPr lang="en-US"/>
        </a:p>
      </dgm:t>
    </dgm:pt>
    <dgm:pt modelId="{5C1A1BBA-D255-498A-997D-1659879503B2}" type="sibTrans" cxnId="{6F5BD5F3-737B-4D98-B136-FF81FF7CA24A}">
      <dgm:prSet/>
      <dgm:spPr/>
      <dgm:t>
        <a:bodyPr/>
        <a:lstStyle/>
        <a:p>
          <a:endParaRPr lang="en-US"/>
        </a:p>
      </dgm:t>
    </dgm:pt>
    <dgm:pt modelId="{872E3120-B69C-43C8-AC66-165E4E303502}">
      <dgm:prSet/>
      <dgm:spPr/>
      <dgm:t>
        <a:bodyPr/>
        <a:lstStyle/>
        <a:p>
          <a:r>
            <a:rPr lang="en-US" baseline="0"/>
            <a:t>Smartphones</a:t>
          </a:r>
          <a:endParaRPr lang="en-US"/>
        </a:p>
      </dgm:t>
    </dgm:pt>
    <dgm:pt modelId="{3B98A42B-735D-4A33-BC8E-E282E0FEBA28}" type="parTrans" cxnId="{E15639C5-9F13-4B1F-82FB-ADC0436A3555}">
      <dgm:prSet/>
      <dgm:spPr/>
      <dgm:t>
        <a:bodyPr/>
        <a:lstStyle/>
        <a:p>
          <a:endParaRPr lang="en-US"/>
        </a:p>
      </dgm:t>
    </dgm:pt>
    <dgm:pt modelId="{C2CA1A4A-D308-4CB8-8150-AEEEF940AA3A}" type="sibTrans" cxnId="{E15639C5-9F13-4B1F-82FB-ADC0436A3555}">
      <dgm:prSet/>
      <dgm:spPr/>
      <dgm:t>
        <a:bodyPr/>
        <a:lstStyle/>
        <a:p>
          <a:endParaRPr lang="en-US"/>
        </a:p>
      </dgm:t>
    </dgm:pt>
    <dgm:pt modelId="{9F32B3DF-3676-4F71-BFC0-8ECC7B7B6DB5}">
      <dgm:prSet/>
      <dgm:spPr/>
      <dgm:t>
        <a:bodyPr/>
        <a:lstStyle/>
        <a:p>
          <a:r>
            <a:rPr lang="en-US" dirty="0"/>
            <a:t>Tablets</a:t>
          </a:r>
        </a:p>
      </dgm:t>
    </dgm:pt>
    <dgm:pt modelId="{5C97DBA4-2838-44CD-8E81-A8A94CF5E27B}" type="parTrans" cxnId="{A66CC09C-35C1-4685-BC11-793ACD977894}">
      <dgm:prSet/>
      <dgm:spPr/>
      <dgm:t>
        <a:bodyPr/>
        <a:lstStyle/>
        <a:p>
          <a:endParaRPr lang="en-US"/>
        </a:p>
      </dgm:t>
    </dgm:pt>
    <dgm:pt modelId="{FC901039-044A-4649-A9E8-C98F97753074}" type="sibTrans" cxnId="{A66CC09C-35C1-4685-BC11-793ACD977894}">
      <dgm:prSet/>
      <dgm:spPr/>
      <dgm:t>
        <a:bodyPr/>
        <a:lstStyle/>
        <a:p>
          <a:endParaRPr lang="en-US"/>
        </a:p>
      </dgm:t>
    </dgm:pt>
    <dgm:pt modelId="{AFE8D0C7-5464-41A4-8BDB-2C1F559EACC7}">
      <dgm:prSet/>
      <dgm:spPr/>
      <dgm:t>
        <a:bodyPr/>
        <a:lstStyle/>
        <a:p>
          <a:r>
            <a:rPr lang="en-US" baseline="0" dirty="0"/>
            <a:t>Printers</a:t>
          </a:r>
          <a:endParaRPr lang="en-US" dirty="0"/>
        </a:p>
      </dgm:t>
    </dgm:pt>
    <dgm:pt modelId="{3B9B329E-0959-471E-BD99-A8461052DDFD}" type="parTrans" cxnId="{30DE3140-5A0E-46B1-872B-D580620AD290}">
      <dgm:prSet/>
      <dgm:spPr/>
      <dgm:t>
        <a:bodyPr/>
        <a:lstStyle/>
        <a:p>
          <a:endParaRPr lang="en-US"/>
        </a:p>
      </dgm:t>
    </dgm:pt>
    <dgm:pt modelId="{8E257B8E-0B98-4FEE-A9A7-B60D49CC041C}" type="sibTrans" cxnId="{30DE3140-5A0E-46B1-872B-D580620AD290}">
      <dgm:prSet/>
      <dgm:spPr/>
      <dgm:t>
        <a:bodyPr/>
        <a:lstStyle/>
        <a:p>
          <a:endParaRPr lang="en-US"/>
        </a:p>
      </dgm:t>
    </dgm:pt>
    <dgm:pt modelId="{DF9DB053-8B0F-4E07-B878-6A13F1CB1957}" type="pres">
      <dgm:prSet presAssocID="{5E6DFBED-4506-4D61-BCBB-9B477EADAB4A}" presName="diagram" presStyleCnt="0">
        <dgm:presLayoutVars>
          <dgm:dir/>
          <dgm:resizeHandles val="exact"/>
        </dgm:presLayoutVars>
      </dgm:prSet>
      <dgm:spPr/>
    </dgm:pt>
    <dgm:pt modelId="{55FA3E70-3561-4CFE-B105-3AE1E40966EA}" type="pres">
      <dgm:prSet presAssocID="{831C0C19-7AF6-4A2C-8FA4-D944AEA3E1E3}" presName="node" presStyleLbl="node1" presStyleIdx="0" presStyleCnt="12">
        <dgm:presLayoutVars>
          <dgm:bulletEnabled val="1"/>
        </dgm:presLayoutVars>
      </dgm:prSet>
      <dgm:spPr/>
    </dgm:pt>
    <dgm:pt modelId="{CA17C90C-46BA-460F-912F-1982A310748A}" type="pres">
      <dgm:prSet presAssocID="{C1A4C5DD-E7A8-452C-86E4-07639805AA42}" presName="sibTrans" presStyleCnt="0"/>
      <dgm:spPr/>
    </dgm:pt>
    <dgm:pt modelId="{E20E222B-9DE9-4900-9F6D-1BED76AF5F42}" type="pres">
      <dgm:prSet presAssocID="{7D9610BA-0300-47D0-A6E0-EF07D4D8CDE5}" presName="node" presStyleLbl="node1" presStyleIdx="1" presStyleCnt="12">
        <dgm:presLayoutVars>
          <dgm:bulletEnabled val="1"/>
        </dgm:presLayoutVars>
      </dgm:prSet>
      <dgm:spPr/>
    </dgm:pt>
    <dgm:pt modelId="{40D15AC3-BE66-4909-AA8E-CD404744EBE7}" type="pres">
      <dgm:prSet presAssocID="{FA047688-72FA-48E9-991D-F068643DEDF2}" presName="sibTrans" presStyleCnt="0"/>
      <dgm:spPr/>
    </dgm:pt>
    <dgm:pt modelId="{1198CD5E-627B-454B-A5B9-884CA33CBB3B}" type="pres">
      <dgm:prSet presAssocID="{29C00766-33AC-4B4B-A2A9-5D267EC7BEE2}" presName="node" presStyleLbl="node1" presStyleIdx="2" presStyleCnt="12">
        <dgm:presLayoutVars>
          <dgm:bulletEnabled val="1"/>
        </dgm:presLayoutVars>
      </dgm:prSet>
      <dgm:spPr/>
    </dgm:pt>
    <dgm:pt modelId="{98ED993F-7AC3-41EF-A20D-D079F25566E5}" type="pres">
      <dgm:prSet presAssocID="{3BF034F1-1EE8-42BE-9F95-6F114D588B71}" presName="sibTrans" presStyleCnt="0"/>
      <dgm:spPr/>
    </dgm:pt>
    <dgm:pt modelId="{9A76D95B-DBCF-4FD7-A268-D6D8BCB94400}" type="pres">
      <dgm:prSet presAssocID="{03AB135E-8BE4-4AAD-81DF-4B17AADD36CA}" presName="node" presStyleLbl="node1" presStyleIdx="3" presStyleCnt="12">
        <dgm:presLayoutVars>
          <dgm:bulletEnabled val="1"/>
        </dgm:presLayoutVars>
      </dgm:prSet>
      <dgm:spPr/>
    </dgm:pt>
    <dgm:pt modelId="{00EC9D50-650E-4577-BAF0-9DB0F627E400}" type="pres">
      <dgm:prSet presAssocID="{DD98EB02-DF1E-47D9-852A-977A790D7E53}" presName="sibTrans" presStyleCnt="0"/>
      <dgm:spPr/>
    </dgm:pt>
    <dgm:pt modelId="{FCE40599-3376-4C15-8DE1-A6664FB908CA}" type="pres">
      <dgm:prSet presAssocID="{5C271B23-F630-4D9C-BE30-9033814EF2F1}" presName="node" presStyleLbl="node1" presStyleIdx="4" presStyleCnt="12">
        <dgm:presLayoutVars>
          <dgm:bulletEnabled val="1"/>
        </dgm:presLayoutVars>
      </dgm:prSet>
      <dgm:spPr/>
    </dgm:pt>
    <dgm:pt modelId="{4E0CF59A-8F1F-4E13-B8E5-6CA1C781AD3D}" type="pres">
      <dgm:prSet presAssocID="{7AD59957-2B49-43C0-B88E-9E09A5E5BD09}" presName="sibTrans" presStyleCnt="0"/>
      <dgm:spPr/>
    </dgm:pt>
    <dgm:pt modelId="{EB1F2CB1-3761-4DEA-AD45-DC76FEB151CE}" type="pres">
      <dgm:prSet presAssocID="{F3F54EA4-7D34-4F0A-A17E-2D27B4A9DCAD}" presName="node" presStyleLbl="node1" presStyleIdx="5" presStyleCnt="12">
        <dgm:presLayoutVars>
          <dgm:bulletEnabled val="1"/>
        </dgm:presLayoutVars>
      </dgm:prSet>
      <dgm:spPr/>
    </dgm:pt>
    <dgm:pt modelId="{957F4053-ECFE-485D-A1CB-D51AB5293291}" type="pres">
      <dgm:prSet presAssocID="{7C482C38-D8C3-41FE-9F45-7301BB01AE91}" presName="sibTrans" presStyleCnt="0"/>
      <dgm:spPr/>
    </dgm:pt>
    <dgm:pt modelId="{3B9C2278-7A4A-412A-A576-48B0CF810E9F}" type="pres">
      <dgm:prSet presAssocID="{C4A63E33-5592-4B22-B865-4BE28FB0E7AC}" presName="node" presStyleLbl="node1" presStyleIdx="6" presStyleCnt="12">
        <dgm:presLayoutVars>
          <dgm:bulletEnabled val="1"/>
        </dgm:presLayoutVars>
      </dgm:prSet>
      <dgm:spPr/>
    </dgm:pt>
    <dgm:pt modelId="{14CB939E-D87B-4B7B-8E41-D17201741E56}" type="pres">
      <dgm:prSet presAssocID="{B414A898-7EC1-4232-A6BC-E1A34E7E48F3}" presName="sibTrans" presStyleCnt="0"/>
      <dgm:spPr/>
    </dgm:pt>
    <dgm:pt modelId="{77ED0A00-4D8D-4445-886B-D6B0E633FB5D}" type="pres">
      <dgm:prSet presAssocID="{F3B02876-41A1-4F60-9494-A31AD7F27323}" presName="node" presStyleLbl="node1" presStyleIdx="7" presStyleCnt="12">
        <dgm:presLayoutVars>
          <dgm:bulletEnabled val="1"/>
        </dgm:presLayoutVars>
      </dgm:prSet>
      <dgm:spPr/>
    </dgm:pt>
    <dgm:pt modelId="{1DDA7F43-595E-4516-954A-032A945F5767}" type="pres">
      <dgm:prSet presAssocID="{6B36CE54-5857-4F94-A16F-5BD47DA4C818}" presName="sibTrans" presStyleCnt="0"/>
      <dgm:spPr/>
    </dgm:pt>
    <dgm:pt modelId="{0B5A0575-80A1-42B9-A39E-1FB1E4212218}" type="pres">
      <dgm:prSet presAssocID="{8E96CF5D-8B09-49BE-A754-944D91735BCA}" presName="node" presStyleLbl="node1" presStyleIdx="8" presStyleCnt="12">
        <dgm:presLayoutVars>
          <dgm:bulletEnabled val="1"/>
        </dgm:presLayoutVars>
      </dgm:prSet>
      <dgm:spPr/>
    </dgm:pt>
    <dgm:pt modelId="{66F5D937-2D6B-4FFE-B881-6A3046D0C178}" type="pres">
      <dgm:prSet presAssocID="{5C1A1BBA-D255-498A-997D-1659879503B2}" presName="sibTrans" presStyleCnt="0"/>
      <dgm:spPr/>
    </dgm:pt>
    <dgm:pt modelId="{E692F733-D35D-4600-8D8C-6551AA0B947A}" type="pres">
      <dgm:prSet presAssocID="{872E3120-B69C-43C8-AC66-165E4E303502}" presName="node" presStyleLbl="node1" presStyleIdx="9" presStyleCnt="12">
        <dgm:presLayoutVars>
          <dgm:bulletEnabled val="1"/>
        </dgm:presLayoutVars>
      </dgm:prSet>
      <dgm:spPr/>
    </dgm:pt>
    <dgm:pt modelId="{1D8BF9EF-D689-40AB-ABE1-73897A5D0E42}" type="pres">
      <dgm:prSet presAssocID="{C2CA1A4A-D308-4CB8-8150-AEEEF940AA3A}" presName="sibTrans" presStyleCnt="0"/>
      <dgm:spPr/>
    </dgm:pt>
    <dgm:pt modelId="{E795C804-02DA-4B81-BA5F-6314EFE6494F}" type="pres">
      <dgm:prSet presAssocID="{9F32B3DF-3676-4F71-BFC0-8ECC7B7B6DB5}" presName="node" presStyleLbl="node1" presStyleIdx="10" presStyleCnt="12">
        <dgm:presLayoutVars>
          <dgm:bulletEnabled val="1"/>
        </dgm:presLayoutVars>
      </dgm:prSet>
      <dgm:spPr/>
    </dgm:pt>
    <dgm:pt modelId="{F5195575-1737-404D-ABE1-EBE1D07B14AE}" type="pres">
      <dgm:prSet presAssocID="{FC901039-044A-4649-A9E8-C98F97753074}" presName="sibTrans" presStyleCnt="0"/>
      <dgm:spPr/>
    </dgm:pt>
    <dgm:pt modelId="{C68265D8-1BB2-4B9D-87A3-A24D80B81DD8}" type="pres">
      <dgm:prSet presAssocID="{AFE8D0C7-5464-41A4-8BDB-2C1F559EACC7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01E5101-F761-4332-B685-D0AA75E9226A}" srcId="{5E6DFBED-4506-4D61-BCBB-9B477EADAB4A}" destId="{29C00766-33AC-4B4B-A2A9-5D267EC7BEE2}" srcOrd="2" destOrd="0" parTransId="{EE900DEA-3880-4541-99AD-BAA45C89D9A8}" sibTransId="{3BF034F1-1EE8-42BE-9F95-6F114D588B71}"/>
    <dgm:cxn modelId="{4F027B0A-E694-4706-B399-5F5164C6DE70}" srcId="{5E6DFBED-4506-4D61-BCBB-9B477EADAB4A}" destId="{7D9610BA-0300-47D0-A6E0-EF07D4D8CDE5}" srcOrd="1" destOrd="0" parTransId="{C5DFBA69-4D9D-46F5-BED9-7623B6882B6F}" sibTransId="{FA047688-72FA-48E9-991D-F068643DEDF2}"/>
    <dgm:cxn modelId="{3569011F-E573-49BC-BAF7-D267148397DD}" type="presOf" srcId="{7D9610BA-0300-47D0-A6E0-EF07D4D8CDE5}" destId="{E20E222B-9DE9-4900-9F6D-1BED76AF5F42}" srcOrd="0" destOrd="0" presId="urn:microsoft.com/office/officeart/2005/8/layout/default"/>
    <dgm:cxn modelId="{37F73A21-7C1C-4807-B0A3-05277A4A0828}" type="presOf" srcId="{F3B02876-41A1-4F60-9494-A31AD7F27323}" destId="{77ED0A00-4D8D-4445-886B-D6B0E633FB5D}" srcOrd="0" destOrd="0" presId="urn:microsoft.com/office/officeart/2005/8/layout/default"/>
    <dgm:cxn modelId="{94E2FE26-84DB-4122-9383-802BFF720E55}" type="presOf" srcId="{872E3120-B69C-43C8-AC66-165E4E303502}" destId="{E692F733-D35D-4600-8D8C-6551AA0B947A}" srcOrd="0" destOrd="0" presId="urn:microsoft.com/office/officeart/2005/8/layout/default"/>
    <dgm:cxn modelId="{7FCE4728-E017-4396-9627-0454E7256D27}" srcId="{5E6DFBED-4506-4D61-BCBB-9B477EADAB4A}" destId="{C4A63E33-5592-4B22-B865-4BE28FB0E7AC}" srcOrd="6" destOrd="0" parTransId="{1EBF93F0-F807-4DF8-A43B-A3A877B32FAB}" sibTransId="{B414A898-7EC1-4232-A6BC-E1A34E7E48F3}"/>
    <dgm:cxn modelId="{465D0B3F-3112-4609-8A99-8C05501F1FAE}" srcId="{5E6DFBED-4506-4D61-BCBB-9B477EADAB4A}" destId="{831C0C19-7AF6-4A2C-8FA4-D944AEA3E1E3}" srcOrd="0" destOrd="0" parTransId="{5BFD27C1-11FE-482B-85B1-ADD6840B80FA}" sibTransId="{C1A4C5DD-E7A8-452C-86E4-07639805AA42}"/>
    <dgm:cxn modelId="{30DE3140-5A0E-46B1-872B-D580620AD290}" srcId="{5E6DFBED-4506-4D61-BCBB-9B477EADAB4A}" destId="{AFE8D0C7-5464-41A4-8BDB-2C1F559EACC7}" srcOrd="11" destOrd="0" parTransId="{3B9B329E-0959-471E-BD99-A8461052DDFD}" sibTransId="{8E257B8E-0B98-4FEE-A9A7-B60D49CC041C}"/>
    <dgm:cxn modelId="{45C95840-2531-4975-B24E-AA79F640318D}" type="presOf" srcId="{C4A63E33-5592-4B22-B865-4BE28FB0E7AC}" destId="{3B9C2278-7A4A-412A-A576-48B0CF810E9F}" srcOrd="0" destOrd="0" presId="urn:microsoft.com/office/officeart/2005/8/layout/default"/>
    <dgm:cxn modelId="{8CFE1B45-F7BC-4A3E-B2D2-8F8363D718B2}" type="presOf" srcId="{F3F54EA4-7D34-4F0A-A17E-2D27B4A9DCAD}" destId="{EB1F2CB1-3761-4DEA-AD45-DC76FEB151CE}" srcOrd="0" destOrd="0" presId="urn:microsoft.com/office/officeart/2005/8/layout/default"/>
    <dgm:cxn modelId="{B8B4244E-37EB-42A3-9C06-75432F5488C3}" type="presOf" srcId="{5E6DFBED-4506-4D61-BCBB-9B477EADAB4A}" destId="{DF9DB053-8B0F-4E07-B878-6A13F1CB1957}" srcOrd="0" destOrd="0" presId="urn:microsoft.com/office/officeart/2005/8/layout/default"/>
    <dgm:cxn modelId="{10D60F54-BCFA-4146-8E72-75D1F83EFACA}" srcId="{5E6DFBED-4506-4D61-BCBB-9B477EADAB4A}" destId="{F3F54EA4-7D34-4F0A-A17E-2D27B4A9DCAD}" srcOrd="5" destOrd="0" parTransId="{FA3D89E9-1658-423D-9010-6CBD024434D1}" sibTransId="{7C482C38-D8C3-41FE-9F45-7301BB01AE91}"/>
    <dgm:cxn modelId="{7693FD81-C28D-4128-9336-1CF6EDE0A1C9}" srcId="{5E6DFBED-4506-4D61-BCBB-9B477EADAB4A}" destId="{5C271B23-F630-4D9C-BE30-9033814EF2F1}" srcOrd="4" destOrd="0" parTransId="{B298F086-1871-4497-9F23-BE473D99ABA8}" sibTransId="{7AD59957-2B49-43C0-B88E-9E09A5E5BD09}"/>
    <dgm:cxn modelId="{A66CC09C-35C1-4685-BC11-793ACD977894}" srcId="{5E6DFBED-4506-4D61-BCBB-9B477EADAB4A}" destId="{9F32B3DF-3676-4F71-BFC0-8ECC7B7B6DB5}" srcOrd="10" destOrd="0" parTransId="{5C97DBA4-2838-44CD-8E81-A8A94CF5E27B}" sibTransId="{FC901039-044A-4649-A9E8-C98F97753074}"/>
    <dgm:cxn modelId="{B5C9A6A7-5534-4DD0-B15B-AF46366F279E}" type="presOf" srcId="{831C0C19-7AF6-4A2C-8FA4-D944AEA3E1E3}" destId="{55FA3E70-3561-4CFE-B105-3AE1E40966EA}" srcOrd="0" destOrd="0" presId="urn:microsoft.com/office/officeart/2005/8/layout/default"/>
    <dgm:cxn modelId="{EFE9F8B0-B2CA-45F2-A6B3-3E9AB48355D3}" type="presOf" srcId="{29C00766-33AC-4B4B-A2A9-5D267EC7BEE2}" destId="{1198CD5E-627B-454B-A5B9-884CA33CBB3B}" srcOrd="0" destOrd="0" presId="urn:microsoft.com/office/officeart/2005/8/layout/default"/>
    <dgm:cxn modelId="{FBDB0BBC-A788-4D89-BFCA-B5079E019D63}" type="presOf" srcId="{03AB135E-8BE4-4AAD-81DF-4B17AADD36CA}" destId="{9A76D95B-DBCF-4FD7-A268-D6D8BCB94400}" srcOrd="0" destOrd="0" presId="urn:microsoft.com/office/officeart/2005/8/layout/default"/>
    <dgm:cxn modelId="{E45E8EC1-2B41-4067-8308-F1CABA8A82D4}" type="presOf" srcId="{9F32B3DF-3676-4F71-BFC0-8ECC7B7B6DB5}" destId="{E795C804-02DA-4B81-BA5F-6314EFE6494F}" srcOrd="0" destOrd="0" presId="urn:microsoft.com/office/officeart/2005/8/layout/default"/>
    <dgm:cxn modelId="{E15639C5-9F13-4B1F-82FB-ADC0436A3555}" srcId="{5E6DFBED-4506-4D61-BCBB-9B477EADAB4A}" destId="{872E3120-B69C-43C8-AC66-165E4E303502}" srcOrd="9" destOrd="0" parTransId="{3B98A42B-735D-4A33-BC8E-E282E0FEBA28}" sibTransId="{C2CA1A4A-D308-4CB8-8150-AEEEF940AA3A}"/>
    <dgm:cxn modelId="{338DA8C7-1104-481C-A5B3-AE9989377636}" type="presOf" srcId="{5C271B23-F630-4D9C-BE30-9033814EF2F1}" destId="{FCE40599-3376-4C15-8DE1-A6664FB908CA}" srcOrd="0" destOrd="0" presId="urn:microsoft.com/office/officeart/2005/8/layout/default"/>
    <dgm:cxn modelId="{676696CE-93F6-42F3-BC65-8CA9836B3661}" type="presOf" srcId="{8E96CF5D-8B09-49BE-A754-944D91735BCA}" destId="{0B5A0575-80A1-42B9-A39E-1FB1E4212218}" srcOrd="0" destOrd="0" presId="urn:microsoft.com/office/officeart/2005/8/layout/default"/>
    <dgm:cxn modelId="{1BDCC9D0-78AE-4634-9C81-A5B5EE12833C}" type="presOf" srcId="{AFE8D0C7-5464-41A4-8BDB-2C1F559EACC7}" destId="{C68265D8-1BB2-4B9D-87A3-A24D80B81DD8}" srcOrd="0" destOrd="0" presId="urn:microsoft.com/office/officeart/2005/8/layout/default"/>
    <dgm:cxn modelId="{BD6B7EE4-B492-4CEA-A595-519E3369AB4B}" srcId="{5E6DFBED-4506-4D61-BCBB-9B477EADAB4A}" destId="{03AB135E-8BE4-4AAD-81DF-4B17AADD36CA}" srcOrd="3" destOrd="0" parTransId="{1ACA7E4F-746B-4C29-9718-154556E12C34}" sibTransId="{DD98EB02-DF1E-47D9-852A-977A790D7E53}"/>
    <dgm:cxn modelId="{A44AB7EA-2F60-4FBB-91DB-631270F3C3FE}" srcId="{5E6DFBED-4506-4D61-BCBB-9B477EADAB4A}" destId="{F3B02876-41A1-4F60-9494-A31AD7F27323}" srcOrd="7" destOrd="0" parTransId="{CFEE2830-EB21-42ED-A443-CA631E3DBF34}" sibTransId="{6B36CE54-5857-4F94-A16F-5BD47DA4C818}"/>
    <dgm:cxn modelId="{6F5BD5F3-737B-4D98-B136-FF81FF7CA24A}" srcId="{5E6DFBED-4506-4D61-BCBB-9B477EADAB4A}" destId="{8E96CF5D-8B09-49BE-A754-944D91735BCA}" srcOrd="8" destOrd="0" parTransId="{7CEAB974-745C-4D8E-BEB3-E4C98BCA8B9F}" sibTransId="{5C1A1BBA-D255-498A-997D-1659879503B2}"/>
    <dgm:cxn modelId="{E3FF8843-8C90-402E-9594-6A28416DDC6E}" type="presParOf" srcId="{DF9DB053-8B0F-4E07-B878-6A13F1CB1957}" destId="{55FA3E70-3561-4CFE-B105-3AE1E40966EA}" srcOrd="0" destOrd="0" presId="urn:microsoft.com/office/officeart/2005/8/layout/default"/>
    <dgm:cxn modelId="{B16189DA-2C3D-498D-AFF4-6B9358AD9714}" type="presParOf" srcId="{DF9DB053-8B0F-4E07-B878-6A13F1CB1957}" destId="{CA17C90C-46BA-460F-912F-1982A310748A}" srcOrd="1" destOrd="0" presId="urn:microsoft.com/office/officeart/2005/8/layout/default"/>
    <dgm:cxn modelId="{C05A5570-F2E8-4E10-882F-9DB79D148B50}" type="presParOf" srcId="{DF9DB053-8B0F-4E07-B878-6A13F1CB1957}" destId="{E20E222B-9DE9-4900-9F6D-1BED76AF5F42}" srcOrd="2" destOrd="0" presId="urn:microsoft.com/office/officeart/2005/8/layout/default"/>
    <dgm:cxn modelId="{7C23FF51-8796-4ECE-8125-7C24515DA8ED}" type="presParOf" srcId="{DF9DB053-8B0F-4E07-B878-6A13F1CB1957}" destId="{40D15AC3-BE66-4909-AA8E-CD404744EBE7}" srcOrd="3" destOrd="0" presId="urn:microsoft.com/office/officeart/2005/8/layout/default"/>
    <dgm:cxn modelId="{3A5CDE3D-C830-4A89-A459-F04B67BC90CB}" type="presParOf" srcId="{DF9DB053-8B0F-4E07-B878-6A13F1CB1957}" destId="{1198CD5E-627B-454B-A5B9-884CA33CBB3B}" srcOrd="4" destOrd="0" presId="urn:microsoft.com/office/officeart/2005/8/layout/default"/>
    <dgm:cxn modelId="{54348A82-14AB-4B4F-BBEF-FE12C2380A66}" type="presParOf" srcId="{DF9DB053-8B0F-4E07-B878-6A13F1CB1957}" destId="{98ED993F-7AC3-41EF-A20D-D079F25566E5}" srcOrd="5" destOrd="0" presId="urn:microsoft.com/office/officeart/2005/8/layout/default"/>
    <dgm:cxn modelId="{A48E47F6-28E2-4748-AC20-A7CAC73597EF}" type="presParOf" srcId="{DF9DB053-8B0F-4E07-B878-6A13F1CB1957}" destId="{9A76D95B-DBCF-4FD7-A268-D6D8BCB94400}" srcOrd="6" destOrd="0" presId="urn:microsoft.com/office/officeart/2005/8/layout/default"/>
    <dgm:cxn modelId="{62BCA93C-A95D-4573-81C9-76F1C8B55718}" type="presParOf" srcId="{DF9DB053-8B0F-4E07-B878-6A13F1CB1957}" destId="{00EC9D50-650E-4577-BAF0-9DB0F627E400}" srcOrd="7" destOrd="0" presId="urn:microsoft.com/office/officeart/2005/8/layout/default"/>
    <dgm:cxn modelId="{D081488B-DFDD-4AE6-98AA-20918929307C}" type="presParOf" srcId="{DF9DB053-8B0F-4E07-B878-6A13F1CB1957}" destId="{FCE40599-3376-4C15-8DE1-A6664FB908CA}" srcOrd="8" destOrd="0" presId="urn:microsoft.com/office/officeart/2005/8/layout/default"/>
    <dgm:cxn modelId="{0BABDA55-70FD-4277-8D0C-A540032017A3}" type="presParOf" srcId="{DF9DB053-8B0F-4E07-B878-6A13F1CB1957}" destId="{4E0CF59A-8F1F-4E13-B8E5-6CA1C781AD3D}" srcOrd="9" destOrd="0" presId="urn:microsoft.com/office/officeart/2005/8/layout/default"/>
    <dgm:cxn modelId="{3657B603-6EA3-4AA2-B99D-829626961546}" type="presParOf" srcId="{DF9DB053-8B0F-4E07-B878-6A13F1CB1957}" destId="{EB1F2CB1-3761-4DEA-AD45-DC76FEB151CE}" srcOrd="10" destOrd="0" presId="urn:microsoft.com/office/officeart/2005/8/layout/default"/>
    <dgm:cxn modelId="{3B6AE997-4281-4959-9512-0BF779E78FEA}" type="presParOf" srcId="{DF9DB053-8B0F-4E07-B878-6A13F1CB1957}" destId="{957F4053-ECFE-485D-A1CB-D51AB5293291}" srcOrd="11" destOrd="0" presId="urn:microsoft.com/office/officeart/2005/8/layout/default"/>
    <dgm:cxn modelId="{1CCC9118-2D26-470B-9BF4-EAE6B20FF6AD}" type="presParOf" srcId="{DF9DB053-8B0F-4E07-B878-6A13F1CB1957}" destId="{3B9C2278-7A4A-412A-A576-48B0CF810E9F}" srcOrd="12" destOrd="0" presId="urn:microsoft.com/office/officeart/2005/8/layout/default"/>
    <dgm:cxn modelId="{297EC769-C1E4-4F38-ADC6-68965E10053E}" type="presParOf" srcId="{DF9DB053-8B0F-4E07-B878-6A13F1CB1957}" destId="{14CB939E-D87B-4B7B-8E41-D17201741E56}" srcOrd="13" destOrd="0" presId="urn:microsoft.com/office/officeart/2005/8/layout/default"/>
    <dgm:cxn modelId="{538A63E1-99D9-4AE6-8DFB-9A9A5A1055A4}" type="presParOf" srcId="{DF9DB053-8B0F-4E07-B878-6A13F1CB1957}" destId="{77ED0A00-4D8D-4445-886B-D6B0E633FB5D}" srcOrd="14" destOrd="0" presId="urn:microsoft.com/office/officeart/2005/8/layout/default"/>
    <dgm:cxn modelId="{9B32A1F2-BD2A-4CD0-AA84-A603074E048C}" type="presParOf" srcId="{DF9DB053-8B0F-4E07-B878-6A13F1CB1957}" destId="{1DDA7F43-595E-4516-954A-032A945F5767}" srcOrd="15" destOrd="0" presId="urn:microsoft.com/office/officeart/2005/8/layout/default"/>
    <dgm:cxn modelId="{62AA6517-4F2E-4449-909E-5169BA0E518D}" type="presParOf" srcId="{DF9DB053-8B0F-4E07-B878-6A13F1CB1957}" destId="{0B5A0575-80A1-42B9-A39E-1FB1E4212218}" srcOrd="16" destOrd="0" presId="urn:microsoft.com/office/officeart/2005/8/layout/default"/>
    <dgm:cxn modelId="{E3BBDB9A-091A-4B04-A151-619FD80B3D1D}" type="presParOf" srcId="{DF9DB053-8B0F-4E07-B878-6A13F1CB1957}" destId="{66F5D937-2D6B-4FFE-B881-6A3046D0C178}" srcOrd="17" destOrd="0" presId="urn:microsoft.com/office/officeart/2005/8/layout/default"/>
    <dgm:cxn modelId="{DE43C7CA-82F2-45A9-9764-8A2380CFFF64}" type="presParOf" srcId="{DF9DB053-8B0F-4E07-B878-6A13F1CB1957}" destId="{E692F733-D35D-4600-8D8C-6551AA0B947A}" srcOrd="18" destOrd="0" presId="urn:microsoft.com/office/officeart/2005/8/layout/default"/>
    <dgm:cxn modelId="{F97D41F2-E693-4198-B07E-5C957C0C9329}" type="presParOf" srcId="{DF9DB053-8B0F-4E07-B878-6A13F1CB1957}" destId="{1D8BF9EF-D689-40AB-ABE1-73897A5D0E42}" srcOrd="19" destOrd="0" presId="urn:microsoft.com/office/officeart/2005/8/layout/default"/>
    <dgm:cxn modelId="{335880F7-07B7-4D17-B537-B5FD15147DA3}" type="presParOf" srcId="{DF9DB053-8B0F-4E07-B878-6A13F1CB1957}" destId="{E795C804-02DA-4B81-BA5F-6314EFE6494F}" srcOrd="20" destOrd="0" presId="urn:microsoft.com/office/officeart/2005/8/layout/default"/>
    <dgm:cxn modelId="{223D0816-7F7F-449C-877D-BCA0D62114B2}" type="presParOf" srcId="{DF9DB053-8B0F-4E07-B878-6A13F1CB1957}" destId="{F5195575-1737-404D-ABE1-EBE1D07B14AE}" srcOrd="21" destOrd="0" presId="urn:microsoft.com/office/officeart/2005/8/layout/default"/>
    <dgm:cxn modelId="{29165001-1C43-45C8-B860-9F9F888FD267}" type="presParOf" srcId="{DF9DB053-8B0F-4E07-B878-6A13F1CB1957}" destId="{C68265D8-1BB2-4B9D-87A3-A24D80B81DD8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9EBEC-9C9C-4946-AAE8-4D0991DE04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B76749-4068-492E-8A10-E3C028240999}">
      <dgm:prSet/>
      <dgm:spPr/>
      <dgm:t>
        <a:bodyPr/>
        <a:lstStyle/>
        <a:p>
          <a:r>
            <a:rPr lang="en-US" baseline="0"/>
            <a:t>Cisco Packet Tracer</a:t>
          </a:r>
          <a:endParaRPr lang="en-US"/>
        </a:p>
      </dgm:t>
    </dgm:pt>
    <dgm:pt modelId="{8F7C30F0-D5A3-4840-B049-A76293B43007}" type="parTrans" cxnId="{B424C908-3A79-4F15-8F1D-4E6F0EECEF41}">
      <dgm:prSet/>
      <dgm:spPr/>
      <dgm:t>
        <a:bodyPr/>
        <a:lstStyle/>
        <a:p>
          <a:endParaRPr lang="en-US"/>
        </a:p>
      </dgm:t>
    </dgm:pt>
    <dgm:pt modelId="{97409E36-E9B3-47F2-B6E6-B695B3D650B3}" type="sibTrans" cxnId="{B424C908-3A79-4F15-8F1D-4E6F0EECEF41}">
      <dgm:prSet/>
      <dgm:spPr/>
      <dgm:t>
        <a:bodyPr/>
        <a:lstStyle/>
        <a:p>
          <a:endParaRPr lang="en-US"/>
        </a:p>
      </dgm:t>
    </dgm:pt>
    <dgm:pt modelId="{9154F49D-8DEC-480E-B112-91E0BB68EB05}">
      <dgm:prSet/>
      <dgm:spPr/>
      <dgm:t>
        <a:bodyPr/>
        <a:lstStyle/>
        <a:p>
          <a:r>
            <a:rPr lang="en-US" baseline="0"/>
            <a:t>Windows</a:t>
          </a:r>
          <a:endParaRPr lang="en-US"/>
        </a:p>
      </dgm:t>
    </dgm:pt>
    <dgm:pt modelId="{C0D7B5FE-FFE6-48D2-A26D-FD9CF14F2808}" type="parTrans" cxnId="{414B7DFC-F873-4B45-AE4A-B37517047C3F}">
      <dgm:prSet/>
      <dgm:spPr/>
      <dgm:t>
        <a:bodyPr/>
        <a:lstStyle/>
        <a:p>
          <a:endParaRPr lang="en-US"/>
        </a:p>
      </dgm:t>
    </dgm:pt>
    <dgm:pt modelId="{E9F80A2E-64C3-4781-875E-B227CC1E3524}" type="sibTrans" cxnId="{414B7DFC-F873-4B45-AE4A-B37517047C3F}">
      <dgm:prSet/>
      <dgm:spPr/>
      <dgm:t>
        <a:bodyPr/>
        <a:lstStyle/>
        <a:p>
          <a:endParaRPr lang="en-US"/>
        </a:p>
      </dgm:t>
    </dgm:pt>
    <dgm:pt modelId="{6D1B5980-AE3D-4F5F-BBA1-1EE3288DB536}" type="pres">
      <dgm:prSet presAssocID="{9C49EBEC-9C9C-4946-AAE8-4D0991DE048F}" presName="root" presStyleCnt="0">
        <dgm:presLayoutVars>
          <dgm:dir/>
          <dgm:resizeHandles val="exact"/>
        </dgm:presLayoutVars>
      </dgm:prSet>
      <dgm:spPr/>
    </dgm:pt>
    <dgm:pt modelId="{1C08588F-125C-4635-96DF-30C045005047}" type="pres">
      <dgm:prSet presAssocID="{51B76749-4068-492E-8A10-E3C028240999}" presName="compNode" presStyleCnt="0"/>
      <dgm:spPr/>
    </dgm:pt>
    <dgm:pt modelId="{0EC41C77-B819-4570-A80E-089C94214B15}" type="pres">
      <dgm:prSet presAssocID="{51B76749-4068-492E-8A10-E3C028240999}" presName="bgRect" presStyleLbl="bgShp" presStyleIdx="0" presStyleCnt="2"/>
      <dgm:spPr/>
    </dgm:pt>
    <dgm:pt modelId="{4CD1F78C-4D33-4BFE-8142-DD3CB68FE051}" type="pres">
      <dgm:prSet presAssocID="{51B76749-4068-492E-8A10-E3C0282409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F5E0A1C-9939-48F5-B747-7C453293DF48}" type="pres">
      <dgm:prSet presAssocID="{51B76749-4068-492E-8A10-E3C028240999}" presName="spaceRect" presStyleCnt="0"/>
      <dgm:spPr/>
    </dgm:pt>
    <dgm:pt modelId="{C3BBE25F-A8A0-4067-AAB5-AF331EA79C9E}" type="pres">
      <dgm:prSet presAssocID="{51B76749-4068-492E-8A10-E3C028240999}" presName="parTx" presStyleLbl="revTx" presStyleIdx="0" presStyleCnt="2">
        <dgm:presLayoutVars>
          <dgm:chMax val="0"/>
          <dgm:chPref val="0"/>
        </dgm:presLayoutVars>
      </dgm:prSet>
      <dgm:spPr/>
    </dgm:pt>
    <dgm:pt modelId="{88DFA252-D23C-458F-83E5-FCF8FDCE7DE7}" type="pres">
      <dgm:prSet presAssocID="{97409E36-E9B3-47F2-B6E6-B695B3D650B3}" presName="sibTrans" presStyleCnt="0"/>
      <dgm:spPr/>
    </dgm:pt>
    <dgm:pt modelId="{6415B513-9BA6-44EE-9917-A389B7D22592}" type="pres">
      <dgm:prSet presAssocID="{9154F49D-8DEC-480E-B112-91E0BB68EB05}" presName="compNode" presStyleCnt="0"/>
      <dgm:spPr/>
    </dgm:pt>
    <dgm:pt modelId="{30CF9281-5FCE-493B-B6F0-ABA5ED3B5ADC}" type="pres">
      <dgm:prSet presAssocID="{9154F49D-8DEC-480E-B112-91E0BB68EB05}" presName="bgRect" presStyleLbl="bgShp" presStyleIdx="1" presStyleCnt="2"/>
      <dgm:spPr/>
    </dgm:pt>
    <dgm:pt modelId="{3F83D02F-BC54-42E9-86CA-BEC166461531}" type="pres">
      <dgm:prSet presAssocID="{9154F49D-8DEC-480E-B112-91E0BB68EB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4DE4A9A-BD2E-47F7-80DF-E4EA6DBC14D5}" type="pres">
      <dgm:prSet presAssocID="{9154F49D-8DEC-480E-B112-91E0BB68EB05}" presName="spaceRect" presStyleCnt="0"/>
      <dgm:spPr/>
    </dgm:pt>
    <dgm:pt modelId="{6C434BC9-FF46-4CF6-884F-A73F237AECDD}" type="pres">
      <dgm:prSet presAssocID="{9154F49D-8DEC-480E-B112-91E0BB68EB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424C908-3A79-4F15-8F1D-4E6F0EECEF41}" srcId="{9C49EBEC-9C9C-4946-AAE8-4D0991DE048F}" destId="{51B76749-4068-492E-8A10-E3C028240999}" srcOrd="0" destOrd="0" parTransId="{8F7C30F0-D5A3-4840-B049-A76293B43007}" sibTransId="{97409E36-E9B3-47F2-B6E6-B695B3D650B3}"/>
    <dgm:cxn modelId="{9926D532-4DC3-462A-B926-7E54CB8C9D3D}" type="presOf" srcId="{51B76749-4068-492E-8A10-E3C028240999}" destId="{C3BBE25F-A8A0-4067-AAB5-AF331EA79C9E}" srcOrd="0" destOrd="0" presId="urn:microsoft.com/office/officeart/2018/2/layout/IconVerticalSolidList"/>
    <dgm:cxn modelId="{98DE83C4-7F6F-4338-A064-3EE2F477B21D}" type="presOf" srcId="{9154F49D-8DEC-480E-B112-91E0BB68EB05}" destId="{6C434BC9-FF46-4CF6-884F-A73F237AECDD}" srcOrd="0" destOrd="0" presId="urn:microsoft.com/office/officeart/2018/2/layout/IconVerticalSolidList"/>
    <dgm:cxn modelId="{7BCBBCC6-8451-4C7D-8915-4681E667B076}" type="presOf" srcId="{9C49EBEC-9C9C-4946-AAE8-4D0991DE048F}" destId="{6D1B5980-AE3D-4F5F-BBA1-1EE3288DB536}" srcOrd="0" destOrd="0" presId="urn:microsoft.com/office/officeart/2018/2/layout/IconVerticalSolidList"/>
    <dgm:cxn modelId="{414B7DFC-F873-4B45-AE4A-B37517047C3F}" srcId="{9C49EBEC-9C9C-4946-AAE8-4D0991DE048F}" destId="{9154F49D-8DEC-480E-B112-91E0BB68EB05}" srcOrd="1" destOrd="0" parTransId="{C0D7B5FE-FFE6-48D2-A26D-FD9CF14F2808}" sibTransId="{E9F80A2E-64C3-4781-875E-B227CC1E3524}"/>
    <dgm:cxn modelId="{5F0C8A79-3797-4F90-B762-2B15E5DAAA81}" type="presParOf" srcId="{6D1B5980-AE3D-4F5F-BBA1-1EE3288DB536}" destId="{1C08588F-125C-4635-96DF-30C045005047}" srcOrd="0" destOrd="0" presId="urn:microsoft.com/office/officeart/2018/2/layout/IconVerticalSolidList"/>
    <dgm:cxn modelId="{F2B4067E-C084-40A9-8ED2-F894BD266E3F}" type="presParOf" srcId="{1C08588F-125C-4635-96DF-30C045005047}" destId="{0EC41C77-B819-4570-A80E-089C94214B15}" srcOrd="0" destOrd="0" presId="urn:microsoft.com/office/officeart/2018/2/layout/IconVerticalSolidList"/>
    <dgm:cxn modelId="{CAACF506-4E86-4BA4-97F4-2A61D653FDF1}" type="presParOf" srcId="{1C08588F-125C-4635-96DF-30C045005047}" destId="{4CD1F78C-4D33-4BFE-8142-DD3CB68FE051}" srcOrd="1" destOrd="0" presId="urn:microsoft.com/office/officeart/2018/2/layout/IconVerticalSolidList"/>
    <dgm:cxn modelId="{30A2358F-CEB8-4476-9007-2C45F820940D}" type="presParOf" srcId="{1C08588F-125C-4635-96DF-30C045005047}" destId="{8F5E0A1C-9939-48F5-B747-7C453293DF48}" srcOrd="2" destOrd="0" presId="urn:microsoft.com/office/officeart/2018/2/layout/IconVerticalSolidList"/>
    <dgm:cxn modelId="{56402DA6-3102-4ECE-BE67-1A9588F9EC91}" type="presParOf" srcId="{1C08588F-125C-4635-96DF-30C045005047}" destId="{C3BBE25F-A8A0-4067-AAB5-AF331EA79C9E}" srcOrd="3" destOrd="0" presId="urn:microsoft.com/office/officeart/2018/2/layout/IconVerticalSolidList"/>
    <dgm:cxn modelId="{A7E439D2-F6E3-4FD1-BD7F-17E339F5D811}" type="presParOf" srcId="{6D1B5980-AE3D-4F5F-BBA1-1EE3288DB536}" destId="{88DFA252-D23C-458F-83E5-FCF8FDCE7DE7}" srcOrd="1" destOrd="0" presId="urn:microsoft.com/office/officeart/2018/2/layout/IconVerticalSolidList"/>
    <dgm:cxn modelId="{54D6BCCC-7CED-4F19-B7B7-4856A5D84EF2}" type="presParOf" srcId="{6D1B5980-AE3D-4F5F-BBA1-1EE3288DB536}" destId="{6415B513-9BA6-44EE-9917-A389B7D22592}" srcOrd="2" destOrd="0" presId="urn:microsoft.com/office/officeart/2018/2/layout/IconVerticalSolidList"/>
    <dgm:cxn modelId="{EA78F81F-FB6A-4343-A71F-D640A0539239}" type="presParOf" srcId="{6415B513-9BA6-44EE-9917-A389B7D22592}" destId="{30CF9281-5FCE-493B-B6F0-ABA5ED3B5ADC}" srcOrd="0" destOrd="0" presId="urn:microsoft.com/office/officeart/2018/2/layout/IconVerticalSolidList"/>
    <dgm:cxn modelId="{771EF751-8760-4E3C-99C0-2C7AC1E34987}" type="presParOf" srcId="{6415B513-9BA6-44EE-9917-A389B7D22592}" destId="{3F83D02F-BC54-42E9-86CA-BEC166461531}" srcOrd="1" destOrd="0" presId="urn:microsoft.com/office/officeart/2018/2/layout/IconVerticalSolidList"/>
    <dgm:cxn modelId="{C225B260-01F1-4207-B434-69384BA7FF29}" type="presParOf" srcId="{6415B513-9BA6-44EE-9917-A389B7D22592}" destId="{D4DE4A9A-BD2E-47F7-80DF-E4EA6DBC14D5}" srcOrd="2" destOrd="0" presId="urn:microsoft.com/office/officeart/2018/2/layout/IconVerticalSolidList"/>
    <dgm:cxn modelId="{464A8CB0-F56F-4FB7-AA89-3E6085A30530}" type="presParOf" srcId="{6415B513-9BA6-44EE-9917-A389B7D22592}" destId="{6C434BC9-FF46-4CF6-884F-A73F237AEC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204E0B-DC83-4117-942F-48CCE89D636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450318-D5FC-4D5A-96E4-EE52CA4C994E}">
      <dgm:prSet/>
      <dgm:spPr/>
      <dgm:t>
        <a:bodyPr/>
        <a:lstStyle/>
        <a:p>
          <a:r>
            <a:rPr lang="en-US" baseline="0"/>
            <a:t>The Use of RIP routing on Routers</a:t>
          </a:r>
          <a:endParaRPr lang="en-US"/>
        </a:p>
      </dgm:t>
    </dgm:pt>
    <dgm:pt modelId="{3D9F3E97-E814-4F66-913C-2A796849E816}" type="parTrans" cxnId="{88A1C86F-E899-46D0-9B38-AB7F836B2D50}">
      <dgm:prSet/>
      <dgm:spPr/>
      <dgm:t>
        <a:bodyPr/>
        <a:lstStyle/>
        <a:p>
          <a:endParaRPr lang="en-US"/>
        </a:p>
      </dgm:t>
    </dgm:pt>
    <dgm:pt modelId="{CB604299-0FE6-4CE9-85AD-1CE3AD55B5BA}" type="sibTrans" cxnId="{88A1C86F-E899-46D0-9B38-AB7F836B2D50}">
      <dgm:prSet/>
      <dgm:spPr/>
      <dgm:t>
        <a:bodyPr/>
        <a:lstStyle/>
        <a:p>
          <a:endParaRPr lang="en-US"/>
        </a:p>
      </dgm:t>
    </dgm:pt>
    <dgm:pt modelId="{97CE0E4B-1380-4074-BC2C-E8D5B4E2F4E7}">
      <dgm:prSet/>
      <dgm:spPr/>
      <dgm:t>
        <a:bodyPr/>
        <a:lstStyle/>
        <a:p>
          <a:r>
            <a:rPr lang="en-US" baseline="0"/>
            <a:t>Use of Firewall in DHCP server in Branch Islamabad</a:t>
          </a:r>
          <a:endParaRPr lang="en-US"/>
        </a:p>
      </dgm:t>
    </dgm:pt>
    <dgm:pt modelId="{0A301595-CC93-4B4E-9676-ECFDD16D82E9}" type="parTrans" cxnId="{DF412D36-9DB6-4B13-A1F1-2E11B5B33F5A}">
      <dgm:prSet/>
      <dgm:spPr/>
      <dgm:t>
        <a:bodyPr/>
        <a:lstStyle/>
        <a:p>
          <a:endParaRPr lang="en-US"/>
        </a:p>
      </dgm:t>
    </dgm:pt>
    <dgm:pt modelId="{6F81146A-2849-47A5-9E90-4F4E237086B8}" type="sibTrans" cxnId="{DF412D36-9DB6-4B13-A1F1-2E11B5B33F5A}">
      <dgm:prSet/>
      <dgm:spPr/>
      <dgm:t>
        <a:bodyPr/>
        <a:lstStyle/>
        <a:p>
          <a:endParaRPr lang="en-US"/>
        </a:p>
      </dgm:t>
    </dgm:pt>
    <dgm:pt modelId="{F0B1A86B-52FF-4B2C-B80D-22635FD10B3C}" type="pres">
      <dgm:prSet presAssocID="{DF204E0B-DC83-4117-942F-48CCE89D6364}" presName="Name0" presStyleCnt="0">
        <dgm:presLayoutVars>
          <dgm:dir/>
          <dgm:animLvl val="lvl"/>
          <dgm:resizeHandles val="exact"/>
        </dgm:presLayoutVars>
      </dgm:prSet>
      <dgm:spPr/>
    </dgm:pt>
    <dgm:pt modelId="{10307D97-4F00-47E8-9965-5526D7E6D690}" type="pres">
      <dgm:prSet presAssocID="{97CE0E4B-1380-4074-BC2C-E8D5B4E2F4E7}" presName="boxAndChildren" presStyleCnt="0"/>
      <dgm:spPr/>
    </dgm:pt>
    <dgm:pt modelId="{4BB75B04-106F-477B-B007-4D5A482E41DC}" type="pres">
      <dgm:prSet presAssocID="{97CE0E4B-1380-4074-BC2C-E8D5B4E2F4E7}" presName="parentTextBox" presStyleLbl="node1" presStyleIdx="0" presStyleCnt="2"/>
      <dgm:spPr/>
    </dgm:pt>
    <dgm:pt modelId="{9DC30C5D-5F18-4023-9B6C-8DEB1DD1FE8C}" type="pres">
      <dgm:prSet presAssocID="{CB604299-0FE6-4CE9-85AD-1CE3AD55B5BA}" presName="sp" presStyleCnt="0"/>
      <dgm:spPr/>
    </dgm:pt>
    <dgm:pt modelId="{FEEC7589-0AB1-42D3-A199-6A6E1464BF34}" type="pres">
      <dgm:prSet presAssocID="{B5450318-D5FC-4D5A-96E4-EE52CA4C994E}" presName="arrowAndChildren" presStyleCnt="0"/>
      <dgm:spPr/>
    </dgm:pt>
    <dgm:pt modelId="{1E309E16-0D87-4FED-9103-8BDA38AB2220}" type="pres">
      <dgm:prSet presAssocID="{B5450318-D5FC-4D5A-96E4-EE52CA4C994E}" presName="parentTextArrow" presStyleLbl="node1" presStyleIdx="1" presStyleCnt="2"/>
      <dgm:spPr/>
    </dgm:pt>
  </dgm:ptLst>
  <dgm:cxnLst>
    <dgm:cxn modelId="{29621112-5399-4698-958C-C141333BACB7}" type="presOf" srcId="{DF204E0B-DC83-4117-942F-48CCE89D6364}" destId="{F0B1A86B-52FF-4B2C-B80D-22635FD10B3C}" srcOrd="0" destOrd="0" presId="urn:microsoft.com/office/officeart/2005/8/layout/process4"/>
    <dgm:cxn modelId="{DF412D36-9DB6-4B13-A1F1-2E11B5B33F5A}" srcId="{DF204E0B-DC83-4117-942F-48CCE89D6364}" destId="{97CE0E4B-1380-4074-BC2C-E8D5B4E2F4E7}" srcOrd="1" destOrd="0" parTransId="{0A301595-CC93-4B4E-9676-ECFDD16D82E9}" sibTransId="{6F81146A-2849-47A5-9E90-4F4E237086B8}"/>
    <dgm:cxn modelId="{6F9B8846-DD79-4C7A-B004-9FAC223C1F9C}" type="presOf" srcId="{97CE0E4B-1380-4074-BC2C-E8D5B4E2F4E7}" destId="{4BB75B04-106F-477B-B007-4D5A482E41DC}" srcOrd="0" destOrd="0" presId="urn:microsoft.com/office/officeart/2005/8/layout/process4"/>
    <dgm:cxn modelId="{88A1C86F-E899-46D0-9B38-AB7F836B2D50}" srcId="{DF204E0B-DC83-4117-942F-48CCE89D6364}" destId="{B5450318-D5FC-4D5A-96E4-EE52CA4C994E}" srcOrd="0" destOrd="0" parTransId="{3D9F3E97-E814-4F66-913C-2A796849E816}" sibTransId="{CB604299-0FE6-4CE9-85AD-1CE3AD55B5BA}"/>
    <dgm:cxn modelId="{9C9C3094-DCAE-4DAA-AA86-71A848300752}" type="presOf" srcId="{B5450318-D5FC-4D5A-96E4-EE52CA4C994E}" destId="{1E309E16-0D87-4FED-9103-8BDA38AB2220}" srcOrd="0" destOrd="0" presId="urn:microsoft.com/office/officeart/2005/8/layout/process4"/>
    <dgm:cxn modelId="{97713796-24CD-4CB5-9A40-FD10E81FC7E7}" type="presParOf" srcId="{F0B1A86B-52FF-4B2C-B80D-22635FD10B3C}" destId="{10307D97-4F00-47E8-9965-5526D7E6D690}" srcOrd="0" destOrd="0" presId="urn:microsoft.com/office/officeart/2005/8/layout/process4"/>
    <dgm:cxn modelId="{1C891BF4-C807-43D4-9330-B1DDE916FF05}" type="presParOf" srcId="{10307D97-4F00-47E8-9965-5526D7E6D690}" destId="{4BB75B04-106F-477B-B007-4D5A482E41DC}" srcOrd="0" destOrd="0" presId="urn:microsoft.com/office/officeart/2005/8/layout/process4"/>
    <dgm:cxn modelId="{F41414BD-1BBF-471B-A7F6-1DC67D0FD61B}" type="presParOf" srcId="{F0B1A86B-52FF-4B2C-B80D-22635FD10B3C}" destId="{9DC30C5D-5F18-4023-9B6C-8DEB1DD1FE8C}" srcOrd="1" destOrd="0" presId="urn:microsoft.com/office/officeart/2005/8/layout/process4"/>
    <dgm:cxn modelId="{118EE870-E418-40B0-B5CE-679F69FDB4F8}" type="presParOf" srcId="{F0B1A86B-52FF-4B2C-B80D-22635FD10B3C}" destId="{FEEC7589-0AB1-42D3-A199-6A6E1464BF34}" srcOrd="2" destOrd="0" presId="urn:microsoft.com/office/officeart/2005/8/layout/process4"/>
    <dgm:cxn modelId="{6BC388C6-57AB-4D7A-9B8F-15C881A526A7}" type="presParOf" srcId="{FEEC7589-0AB1-42D3-A199-6A6E1464BF34}" destId="{1E309E16-0D87-4FED-9103-8BDA38AB222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19E0C1-3463-4623-8900-5126E584953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4F4879-E2A0-45AF-A88A-AE885F3C43E3}">
      <dgm:prSet/>
      <dgm:spPr/>
      <dgm:t>
        <a:bodyPr/>
        <a:lstStyle/>
        <a:p>
          <a:r>
            <a:rPr lang="en-US" baseline="0"/>
            <a:t>It is clear that computer network systems play a critical role in the coffee industry, and that it is crucial for coffee brands to have efficient and reliable systems in place to stay competitive in the market</a:t>
          </a:r>
          <a:endParaRPr lang="en-US"/>
        </a:p>
      </dgm:t>
    </dgm:pt>
    <dgm:pt modelId="{D3A82C90-D9ED-4F3A-BA9B-448430CB8F8A}" type="parTrans" cxnId="{3EE9453F-15E3-480D-A274-69147C7B77E8}">
      <dgm:prSet/>
      <dgm:spPr/>
      <dgm:t>
        <a:bodyPr/>
        <a:lstStyle/>
        <a:p>
          <a:endParaRPr lang="en-US"/>
        </a:p>
      </dgm:t>
    </dgm:pt>
    <dgm:pt modelId="{8016ACAE-D433-4842-BB07-0CC904523861}" type="sibTrans" cxnId="{3EE9453F-15E3-480D-A274-69147C7B77E8}">
      <dgm:prSet/>
      <dgm:spPr/>
      <dgm:t>
        <a:bodyPr/>
        <a:lstStyle/>
        <a:p>
          <a:endParaRPr lang="en-US"/>
        </a:p>
      </dgm:t>
    </dgm:pt>
    <dgm:pt modelId="{FC11C07A-B747-4D5E-B1E6-FA243089F6D5}">
      <dgm:prSet/>
      <dgm:spPr/>
      <dgm:t>
        <a:bodyPr/>
        <a:lstStyle/>
        <a:p>
          <a:r>
            <a:rPr lang="en-US" baseline="0"/>
            <a:t>In summary, coffee brands that invest in advanced computer network systems and keep them up to date, will be well-positioned to manage their operations more efficiently, enhance customer experience and increase their chances of success in the industry</a:t>
          </a:r>
          <a:endParaRPr lang="en-US"/>
        </a:p>
      </dgm:t>
    </dgm:pt>
    <dgm:pt modelId="{CF683743-FD4A-4AAD-8C93-5C25E996F10D}" type="parTrans" cxnId="{6BFF979E-8F8B-4050-8B00-01E8AE16D4FF}">
      <dgm:prSet/>
      <dgm:spPr/>
      <dgm:t>
        <a:bodyPr/>
        <a:lstStyle/>
        <a:p>
          <a:endParaRPr lang="en-US"/>
        </a:p>
      </dgm:t>
    </dgm:pt>
    <dgm:pt modelId="{EDFB0B8B-48A8-40A8-8033-F9A78764F5CE}" type="sibTrans" cxnId="{6BFF979E-8F8B-4050-8B00-01E8AE16D4FF}">
      <dgm:prSet/>
      <dgm:spPr/>
      <dgm:t>
        <a:bodyPr/>
        <a:lstStyle/>
        <a:p>
          <a:endParaRPr lang="en-US"/>
        </a:p>
      </dgm:t>
    </dgm:pt>
    <dgm:pt modelId="{C96FC068-7208-4F14-B4F8-1F7B1E2938CC}">
      <dgm:prSet/>
      <dgm:spPr/>
      <dgm:t>
        <a:bodyPr/>
        <a:lstStyle/>
        <a:p>
          <a:r>
            <a:rPr lang="en-US" baseline="0"/>
            <a:t>This report provides valuable insights for coffee industry professionals and those looking to improve their network systems</a:t>
          </a:r>
          <a:endParaRPr lang="en-US"/>
        </a:p>
      </dgm:t>
    </dgm:pt>
    <dgm:pt modelId="{1D50BDB9-BA71-490F-8A13-3368DD91BBAA}" type="parTrans" cxnId="{4D7E1006-9CED-43CB-998F-25E8FF303354}">
      <dgm:prSet/>
      <dgm:spPr/>
      <dgm:t>
        <a:bodyPr/>
        <a:lstStyle/>
        <a:p>
          <a:endParaRPr lang="en-US"/>
        </a:p>
      </dgm:t>
    </dgm:pt>
    <dgm:pt modelId="{BC8669F1-F72E-4A05-BD94-548E385C4D93}" type="sibTrans" cxnId="{4D7E1006-9CED-43CB-998F-25E8FF303354}">
      <dgm:prSet/>
      <dgm:spPr/>
      <dgm:t>
        <a:bodyPr/>
        <a:lstStyle/>
        <a:p>
          <a:endParaRPr lang="en-US"/>
        </a:p>
      </dgm:t>
    </dgm:pt>
    <dgm:pt modelId="{519BC372-D5ED-4B6B-87DD-2900C26FBD51}" type="pres">
      <dgm:prSet presAssocID="{1319E0C1-3463-4623-8900-5126E584953B}" presName="outerComposite" presStyleCnt="0">
        <dgm:presLayoutVars>
          <dgm:chMax val="5"/>
          <dgm:dir/>
          <dgm:resizeHandles val="exact"/>
        </dgm:presLayoutVars>
      </dgm:prSet>
      <dgm:spPr/>
    </dgm:pt>
    <dgm:pt modelId="{2509A800-A589-4E68-B0C3-E38CF756FD3A}" type="pres">
      <dgm:prSet presAssocID="{1319E0C1-3463-4623-8900-5126E584953B}" presName="dummyMaxCanvas" presStyleCnt="0">
        <dgm:presLayoutVars/>
      </dgm:prSet>
      <dgm:spPr/>
    </dgm:pt>
    <dgm:pt modelId="{49D687F6-8720-4BD8-92AF-3A77F282F021}" type="pres">
      <dgm:prSet presAssocID="{1319E0C1-3463-4623-8900-5126E584953B}" presName="ThreeNodes_1" presStyleLbl="node1" presStyleIdx="0" presStyleCnt="3">
        <dgm:presLayoutVars>
          <dgm:bulletEnabled val="1"/>
        </dgm:presLayoutVars>
      </dgm:prSet>
      <dgm:spPr/>
    </dgm:pt>
    <dgm:pt modelId="{BF75AB74-E047-41D5-A561-7C0868A741A2}" type="pres">
      <dgm:prSet presAssocID="{1319E0C1-3463-4623-8900-5126E584953B}" presName="ThreeNodes_2" presStyleLbl="node1" presStyleIdx="1" presStyleCnt="3">
        <dgm:presLayoutVars>
          <dgm:bulletEnabled val="1"/>
        </dgm:presLayoutVars>
      </dgm:prSet>
      <dgm:spPr/>
    </dgm:pt>
    <dgm:pt modelId="{2BC46174-A480-4E01-9D44-E6A621320D7D}" type="pres">
      <dgm:prSet presAssocID="{1319E0C1-3463-4623-8900-5126E584953B}" presName="ThreeNodes_3" presStyleLbl="node1" presStyleIdx="2" presStyleCnt="3">
        <dgm:presLayoutVars>
          <dgm:bulletEnabled val="1"/>
        </dgm:presLayoutVars>
      </dgm:prSet>
      <dgm:spPr/>
    </dgm:pt>
    <dgm:pt modelId="{39420B92-DA5E-4650-A058-E3BD94D44C40}" type="pres">
      <dgm:prSet presAssocID="{1319E0C1-3463-4623-8900-5126E584953B}" presName="ThreeConn_1-2" presStyleLbl="fgAccFollowNode1" presStyleIdx="0" presStyleCnt="2">
        <dgm:presLayoutVars>
          <dgm:bulletEnabled val="1"/>
        </dgm:presLayoutVars>
      </dgm:prSet>
      <dgm:spPr/>
    </dgm:pt>
    <dgm:pt modelId="{65A464EB-2196-4989-988D-2AB468748E3D}" type="pres">
      <dgm:prSet presAssocID="{1319E0C1-3463-4623-8900-5126E584953B}" presName="ThreeConn_2-3" presStyleLbl="fgAccFollowNode1" presStyleIdx="1" presStyleCnt="2">
        <dgm:presLayoutVars>
          <dgm:bulletEnabled val="1"/>
        </dgm:presLayoutVars>
      </dgm:prSet>
      <dgm:spPr/>
    </dgm:pt>
    <dgm:pt modelId="{FFE3A228-3150-4263-B50C-AAF6197DE259}" type="pres">
      <dgm:prSet presAssocID="{1319E0C1-3463-4623-8900-5126E584953B}" presName="ThreeNodes_1_text" presStyleLbl="node1" presStyleIdx="2" presStyleCnt="3">
        <dgm:presLayoutVars>
          <dgm:bulletEnabled val="1"/>
        </dgm:presLayoutVars>
      </dgm:prSet>
      <dgm:spPr/>
    </dgm:pt>
    <dgm:pt modelId="{66E1B566-15E1-4C38-AFFD-4C76A84262A3}" type="pres">
      <dgm:prSet presAssocID="{1319E0C1-3463-4623-8900-5126E584953B}" presName="ThreeNodes_2_text" presStyleLbl="node1" presStyleIdx="2" presStyleCnt="3">
        <dgm:presLayoutVars>
          <dgm:bulletEnabled val="1"/>
        </dgm:presLayoutVars>
      </dgm:prSet>
      <dgm:spPr/>
    </dgm:pt>
    <dgm:pt modelId="{219BF7D6-2A59-49A7-AB4F-F0E2D77ED95C}" type="pres">
      <dgm:prSet presAssocID="{1319E0C1-3463-4623-8900-5126E584953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7E1006-9CED-43CB-998F-25E8FF303354}" srcId="{1319E0C1-3463-4623-8900-5126E584953B}" destId="{C96FC068-7208-4F14-B4F8-1F7B1E2938CC}" srcOrd="2" destOrd="0" parTransId="{1D50BDB9-BA71-490F-8A13-3368DD91BBAA}" sibTransId="{BC8669F1-F72E-4A05-BD94-548E385C4D93}"/>
    <dgm:cxn modelId="{F0B6900E-2565-41D2-AE42-B554D439A1B5}" type="presOf" srcId="{EDFB0B8B-48A8-40A8-8033-F9A78764F5CE}" destId="{65A464EB-2196-4989-988D-2AB468748E3D}" srcOrd="0" destOrd="0" presId="urn:microsoft.com/office/officeart/2005/8/layout/vProcess5"/>
    <dgm:cxn modelId="{E89FB238-9306-4C03-8BA6-DC59E6F1642E}" type="presOf" srcId="{C96FC068-7208-4F14-B4F8-1F7B1E2938CC}" destId="{219BF7D6-2A59-49A7-AB4F-F0E2D77ED95C}" srcOrd="1" destOrd="0" presId="urn:microsoft.com/office/officeart/2005/8/layout/vProcess5"/>
    <dgm:cxn modelId="{3EE9453F-15E3-480D-A274-69147C7B77E8}" srcId="{1319E0C1-3463-4623-8900-5126E584953B}" destId="{134F4879-E2A0-45AF-A88A-AE885F3C43E3}" srcOrd="0" destOrd="0" parTransId="{D3A82C90-D9ED-4F3A-BA9B-448430CB8F8A}" sibTransId="{8016ACAE-D433-4842-BB07-0CC904523861}"/>
    <dgm:cxn modelId="{E6AA4E42-8BA7-4EA3-B4FD-E18CCEE6F44C}" type="presOf" srcId="{FC11C07A-B747-4D5E-B1E6-FA243089F6D5}" destId="{66E1B566-15E1-4C38-AFFD-4C76A84262A3}" srcOrd="1" destOrd="0" presId="urn:microsoft.com/office/officeart/2005/8/layout/vProcess5"/>
    <dgm:cxn modelId="{5D22177B-2A15-4157-9942-5D4092B010AA}" type="presOf" srcId="{134F4879-E2A0-45AF-A88A-AE885F3C43E3}" destId="{FFE3A228-3150-4263-B50C-AAF6197DE259}" srcOrd="1" destOrd="0" presId="urn:microsoft.com/office/officeart/2005/8/layout/vProcess5"/>
    <dgm:cxn modelId="{C97A687B-7DB3-4F08-8F15-2D09F99438E4}" type="presOf" srcId="{C96FC068-7208-4F14-B4F8-1F7B1E2938CC}" destId="{2BC46174-A480-4E01-9D44-E6A621320D7D}" srcOrd="0" destOrd="0" presId="urn:microsoft.com/office/officeart/2005/8/layout/vProcess5"/>
    <dgm:cxn modelId="{AC634092-6E73-4558-BD63-3E8527C46B2F}" type="presOf" srcId="{FC11C07A-B747-4D5E-B1E6-FA243089F6D5}" destId="{BF75AB74-E047-41D5-A561-7C0868A741A2}" srcOrd="0" destOrd="0" presId="urn:microsoft.com/office/officeart/2005/8/layout/vProcess5"/>
    <dgm:cxn modelId="{6BFF979E-8F8B-4050-8B00-01E8AE16D4FF}" srcId="{1319E0C1-3463-4623-8900-5126E584953B}" destId="{FC11C07A-B747-4D5E-B1E6-FA243089F6D5}" srcOrd="1" destOrd="0" parTransId="{CF683743-FD4A-4AAD-8C93-5C25E996F10D}" sibTransId="{EDFB0B8B-48A8-40A8-8033-F9A78764F5CE}"/>
    <dgm:cxn modelId="{DA805AA4-C645-484F-A1F0-826AA914D372}" type="presOf" srcId="{8016ACAE-D433-4842-BB07-0CC904523861}" destId="{39420B92-DA5E-4650-A058-E3BD94D44C40}" srcOrd="0" destOrd="0" presId="urn:microsoft.com/office/officeart/2005/8/layout/vProcess5"/>
    <dgm:cxn modelId="{DEA5AAD0-E399-4DFC-A1E9-3D4C7E5EBC14}" type="presOf" srcId="{134F4879-E2A0-45AF-A88A-AE885F3C43E3}" destId="{49D687F6-8720-4BD8-92AF-3A77F282F021}" srcOrd="0" destOrd="0" presId="urn:microsoft.com/office/officeart/2005/8/layout/vProcess5"/>
    <dgm:cxn modelId="{F8F36FE7-39E4-4DF4-88B8-D083B0EDCE66}" type="presOf" srcId="{1319E0C1-3463-4623-8900-5126E584953B}" destId="{519BC372-D5ED-4B6B-87DD-2900C26FBD51}" srcOrd="0" destOrd="0" presId="urn:microsoft.com/office/officeart/2005/8/layout/vProcess5"/>
    <dgm:cxn modelId="{7F3EA467-9098-43F4-9BEA-45A8FD05B8B8}" type="presParOf" srcId="{519BC372-D5ED-4B6B-87DD-2900C26FBD51}" destId="{2509A800-A589-4E68-B0C3-E38CF756FD3A}" srcOrd="0" destOrd="0" presId="urn:microsoft.com/office/officeart/2005/8/layout/vProcess5"/>
    <dgm:cxn modelId="{3EDDEEE5-50B6-475B-A5CA-BE62011E50C9}" type="presParOf" srcId="{519BC372-D5ED-4B6B-87DD-2900C26FBD51}" destId="{49D687F6-8720-4BD8-92AF-3A77F282F021}" srcOrd="1" destOrd="0" presId="urn:microsoft.com/office/officeart/2005/8/layout/vProcess5"/>
    <dgm:cxn modelId="{CC74D6D1-106F-4741-8D30-0A0735AA9FA3}" type="presParOf" srcId="{519BC372-D5ED-4B6B-87DD-2900C26FBD51}" destId="{BF75AB74-E047-41D5-A561-7C0868A741A2}" srcOrd="2" destOrd="0" presId="urn:microsoft.com/office/officeart/2005/8/layout/vProcess5"/>
    <dgm:cxn modelId="{26A11C66-9786-487C-A1FE-3C6E53742500}" type="presParOf" srcId="{519BC372-D5ED-4B6B-87DD-2900C26FBD51}" destId="{2BC46174-A480-4E01-9D44-E6A621320D7D}" srcOrd="3" destOrd="0" presId="urn:microsoft.com/office/officeart/2005/8/layout/vProcess5"/>
    <dgm:cxn modelId="{C2D733EA-C281-4966-82ED-304674D89050}" type="presParOf" srcId="{519BC372-D5ED-4B6B-87DD-2900C26FBD51}" destId="{39420B92-DA5E-4650-A058-E3BD94D44C40}" srcOrd="4" destOrd="0" presId="urn:microsoft.com/office/officeart/2005/8/layout/vProcess5"/>
    <dgm:cxn modelId="{9DFB64D7-ECB1-4EB8-8721-CC9207643DAB}" type="presParOf" srcId="{519BC372-D5ED-4B6B-87DD-2900C26FBD51}" destId="{65A464EB-2196-4989-988D-2AB468748E3D}" srcOrd="5" destOrd="0" presId="urn:microsoft.com/office/officeart/2005/8/layout/vProcess5"/>
    <dgm:cxn modelId="{F66EBBC0-977A-4237-8564-AFB795E1BD54}" type="presParOf" srcId="{519BC372-D5ED-4B6B-87DD-2900C26FBD51}" destId="{FFE3A228-3150-4263-B50C-AAF6197DE259}" srcOrd="6" destOrd="0" presId="urn:microsoft.com/office/officeart/2005/8/layout/vProcess5"/>
    <dgm:cxn modelId="{8E892BB5-0A2C-4896-B7BE-6C7A1E92FE84}" type="presParOf" srcId="{519BC372-D5ED-4B6B-87DD-2900C26FBD51}" destId="{66E1B566-15E1-4C38-AFFD-4C76A84262A3}" srcOrd="7" destOrd="0" presId="urn:microsoft.com/office/officeart/2005/8/layout/vProcess5"/>
    <dgm:cxn modelId="{98363F8A-1705-4587-9C72-D8079E5627D5}" type="presParOf" srcId="{519BC372-D5ED-4B6B-87DD-2900C26FBD51}" destId="{219BF7D6-2A59-49A7-AB4F-F0E2D77ED95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A3E70-3561-4CFE-B105-3AE1E40966EA}">
      <dsp:nvSpPr>
        <dsp:cNvPr id="0" name=""/>
        <dsp:cNvSpPr/>
      </dsp:nvSpPr>
      <dsp:spPr>
        <a:xfrm>
          <a:off x="147065" y="1395"/>
          <a:ext cx="2213167" cy="1327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Routers</a:t>
          </a:r>
          <a:endParaRPr lang="en-US" sz="3000" kern="1200"/>
        </a:p>
      </dsp:txBody>
      <dsp:txXfrm>
        <a:off x="147065" y="1395"/>
        <a:ext cx="2213167" cy="1327900"/>
      </dsp:txXfrm>
    </dsp:sp>
    <dsp:sp modelId="{E20E222B-9DE9-4900-9F6D-1BED76AF5F42}">
      <dsp:nvSpPr>
        <dsp:cNvPr id="0" name=""/>
        <dsp:cNvSpPr/>
      </dsp:nvSpPr>
      <dsp:spPr>
        <a:xfrm>
          <a:off x="2581549" y="1395"/>
          <a:ext cx="2213167" cy="13279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Switches</a:t>
          </a:r>
          <a:endParaRPr lang="en-US" sz="3000" kern="1200"/>
        </a:p>
      </dsp:txBody>
      <dsp:txXfrm>
        <a:off x="2581549" y="1395"/>
        <a:ext cx="2213167" cy="1327900"/>
      </dsp:txXfrm>
    </dsp:sp>
    <dsp:sp modelId="{1198CD5E-627B-454B-A5B9-884CA33CBB3B}">
      <dsp:nvSpPr>
        <dsp:cNvPr id="0" name=""/>
        <dsp:cNvSpPr/>
      </dsp:nvSpPr>
      <dsp:spPr>
        <a:xfrm>
          <a:off x="5016033" y="1395"/>
          <a:ext cx="2213167" cy="13279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Email Server</a:t>
          </a:r>
          <a:endParaRPr lang="en-US" sz="3000" kern="1200"/>
        </a:p>
      </dsp:txBody>
      <dsp:txXfrm>
        <a:off x="5016033" y="1395"/>
        <a:ext cx="2213167" cy="1327900"/>
      </dsp:txXfrm>
    </dsp:sp>
    <dsp:sp modelId="{9A76D95B-DBCF-4FD7-A268-D6D8BCB94400}">
      <dsp:nvSpPr>
        <dsp:cNvPr id="0" name=""/>
        <dsp:cNvSpPr/>
      </dsp:nvSpPr>
      <dsp:spPr>
        <a:xfrm>
          <a:off x="7450517" y="1395"/>
          <a:ext cx="2213167" cy="13279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Web server</a:t>
          </a:r>
          <a:endParaRPr lang="en-US" sz="3000" kern="1200"/>
        </a:p>
      </dsp:txBody>
      <dsp:txXfrm>
        <a:off x="7450517" y="1395"/>
        <a:ext cx="2213167" cy="1327900"/>
      </dsp:txXfrm>
    </dsp:sp>
    <dsp:sp modelId="{FCE40599-3376-4C15-8DE1-A6664FB908CA}">
      <dsp:nvSpPr>
        <dsp:cNvPr id="0" name=""/>
        <dsp:cNvSpPr/>
      </dsp:nvSpPr>
      <dsp:spPr>
        <a:xfrm>
          <a:off x="147065" y="1550612"/>
          <a:ext cx="2213167" cy="13279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DNS Server</a:t>
          </a:r>
          <a:endParaRPr lang="en-US" sz="3000" kern="1200"/>
        </a:p>
      </dsp:txBody>
      <dsp:txXfrm>
        <a:off x="147065" y="1550612"/>
        <a:ext cx="2213167" cy="1327900"/>
      </dsp:txXfrm>
    </dsp:sp>
    <dsp:sp modelId="{EB1F2CB1-3761-4DEA-AD45-DC76FEB151CE}">
      <dsp:nvSpPr>
        <dsp:cNvPr id="0" name=""/>
        <dsp:cNvSpPr/>
      </dsp:nvSpPr>
      <dsp:spPr>
        <a:xfrm>
          <a:off x="2581549" y="1550612"/>
          <a:ext cx="2213167" cy="1327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DHCP server</a:t>
          </a:r>
          <a:endParaRPr lang="en-US" sz="3000" kern="1200"/>
        </a:p>
      </dsp:txBody>
      <dsp:txXfrm>
        <a:off x="2581549" y="1550612"/>
        <a:ext cx="2213167" cy="1327900"/>
      </dsp:txXfrm>
    </dsp:sp>
    <dsp:sp modelId="{3B9C2278-7A4A-412A-A576-48B0CF810E9F}">
      <dsp:nvSpPr>
        <dsp:cNvPr id="0" name=""/>
        <dsp:cNvSpPr/>
      </dsp:nvSpPr>
      <dsp:spPr>
        <a:xfrm>
          <a:off x="5016033" y="1550612"/>
          <a:ext cx="2213167" cy="13279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Wireless Device</a:t>
          </a:r>
          <a:endParaRPr lang="en-US" sz="3000" kern="1200"/>
        </a:p>
      </dsp:txBody>
      <dsp:txXfrm>
        <a:off x="5016033" y="1550612"/>
        <a:ext cx="2213167" cy="1327900"/>
      </dsp:txXfrm>
    </dsp:sp>
    <dsp:sp modelId="{77ED0A00-4D8D-4445-886B-D6B0E633FB5D}">
      <dsp:nvSpPr>
        <dsp:cNvPr id="0" name=""/>
        <dsp:cNvSpPr/>
      </dsp:nvSpPr>
      <dsp:spPr>
        <a:xfrm>
          <a:off x="7450517" y="1550612"/>
          <a:ext cx="2213167" cy="13279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PCs</a:t>
          </a:r>
          <a:endParaRPr lang="en-US" sz="3000" kern="1200"/>
        </a:p>
      </dsp:txBody>
      <dsp:txXfrm>
        <a:off x="7450517" y="1550612"/>
        <a:ext cx="2213167" cy="1327900"/>
      </dsp:txXfrm>
    </dsp:sp>
    <dsp:sp modelId="{0B5A0575-80A1-42B9-A39E-1FB1E4212218}">
      <dsp:nvSpPr>
        <dsp:cNvPr id="0" name=""/>
        <dsp:cNvSpPr/>
      </dsp:nvSpPr>
      <dsp:spPr>
        <a:xfrm>
          <a:off x="147065" y="3099829"/>
          <a:ext cx="2213167" cy="13279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Laptops</a:t>
          </a:r>
          <a:endParaRPr lang="en-US" sz="3000" kern="1200"/>
        </a:p>
      </dsp:txBody>
      <dsp:txXfrm>
        <a:off x="147065" y="3099829"/>
        <a:ext cx="2213167" cy="1327900"/>
      </dsp:txXfrm>
    </dsp:sp>
    <dsp:sp modelId="{E692F733-D35D-4600-8D8C-6551AA0B947A}">
      <dsp:nvSpPr>
        <dsp:cNvPr id="0" name=""/>
        <dsp:cNvSpPr/>
      </dsp:nvSpPr>
      <dsp:spPr>
        <a:xfrm>
          <a:off x="2581549" y="3099829"/>
          <a:ext cx="2213167" cy="13279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Smartphones</a:t>
          </a:r>
          <a:endParaRPr lang="en-US" sz="3000" kern="1200"/>
        </a:p>
      </dsp:txBody>
      <dsp:txXfrm>
        <a:off x="2581549" y="3099829"/>
        <a:ext cx="2213167" cy="1327900"/>
      </dsp:txXfrm>
    </dsp:sp>
    <dsp:sp modelId="{E795C804-02DA-4B81-BA5F-6314EFE6494F}">
      <dsp:nvSpPr>
        <dsp:cNvPr id="0" name=""/>
        <dsp:cNvSpPr/>
      </dsp:nvSpPr>
      <dsp:spPr>
        <a:xfrm>
          <a:off x="5016033" y="3099829"/>
          <a:ext cx="2213167" cy="1327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Tablets</a:t>
          </a:r>
        </a:p>
      </dsp:txBody>
      <dsp:txXfrm>
        <a:off x="5016033" y="3099829"/>
        <a:ext cx="2213167" cy="1327900"/>
      </dsp:txXfrm>
    </dsp:sp>
    <dsp:sp modelId="{C68265D8-1BB2-4B9D-87A3-A24D80B81DD8}">
      <dsp:nvSpPr>
        <dsp:cNvPr id="0" name=""/>
        <dsp:cNvSpPr/>
      </dsp:nvSpPr>
      <dsp:spPr>
        <a:xfrm>
          <a:off x="7450517" y="3099829"/>
          <a:ext cx="2213167" cy="13279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Printers</a:t>
          </a:r>
          <a:endParaRPr lang="en-US" sz="3000" kern="1200" dirty="0"/>
        </a:p>
      </dsp:txBody>
      <dsp:txXfrm>
        <a:off x="7450517" y="3099829"/>
        <a:ext cx="2213167" cy="1327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41C77-B819-4570-A80E-089C94214B15}">
      <dsp:nvSpPr>
        <dsp:cNvPr id="0" name=""/>
        <dsp:cNvSpPr/>
      </dsp:nvSpPr>
      <dsp:spPr>
        <a:xfrm>
          <a:off x="0" y="719732"/>
          <a:ext cx="9810750" cy="13287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1F78C-4D33-4BFE-8142-DD3CB68FE051}">
      <dsp:nvSpPr>
        <dsp:cNvPr id="0" name=""/>
        <dsp:cNvSpPr/>
      </dsp:nvSpPr>
      <dsp:spPr>
        <a:xfrm>
          <a:off x="401943" y="1018698"/>
          <a:ext cx="730805" cy="7308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BE25F-A8A0-4067-AAB5-AF331EA79C9E}">
      <dsp:nvSpPr>
        <dsp:cNvPr id="0" name=""/>
        <dsp:cNvSpPr/>
      </dsp:nvSpPr>
      <dsp:spPr>
        <a:xfrm>
          <a:off x="1534691" y="719732"/>
          <a:ext cx="8276058" cy="132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25" tIns="140625" rIns="140625" bIns="1406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Cisco Packet Tracer</a:t>
          </a:r>
          <a:endParaRPr lang="en-US" sz="2500" kern="1200"/>
        </a:p>
      </dsp:txBody>
      <dsp:txXfrm>
        <a:off x="1534691" y="719732"/>
        <a:ext cx="8276058" cy="1328737"/>
      </dsp:txXfrm>
    </dsp:sp>
    <dsp:sp modelId="{30CF9281-5FCE-493B-B6F0-ABA5ED3B5ADC}">
      <dsp:nvSpPr>
        <dsp:cNvPr id="0" name=""/>
        <dsp:cNvSpPr/>
      </dsp:nvSpPr>
      <dsp:spPr>
        <a:xfrm>
          <a:off x="0" y="2380654"/>
          <a:ext cx="9810750" cy="13287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3D02F-BC54-42E9-86CA-BEC166461531}">
      <dsp:nvSpPr>
        <dsp:cNvPr id="0" name=""/>
        <dsp:cNvSpPr/>
      </dsp:nvSpPr>
      <dsp:spPr>
        <a:xfrm>
          <a:off x="401943" y="2679620"/>
          <a:ext cx="730805" cy="7308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34BC9-FF46-4CF6-884F-A73F237AECDD}">
      <dsp:nvSpPr>
        <dsp:cNvPr id="0" name=""/>
        <dsp:cNvSpPr/>
      </dsp:nvSpPr>
      <dsp:spPr>
        <a:xfrm>
          <a:off x="1534691" y="2380654"/>
          <a:ext cx="8276058" cy="132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25" tIns="140625" rIns="140625" bIns="1406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Windows</a:t>
          </a:r>
          <a:endParaRPr lang="en-US" sz="2500" kern="1200"/>
        </a:p>
      </dsp:txBody>
      <dsp:txXfrm>
        <a:off x="1534691" y="2380654"/>
        <a:ext cx="8276058" cy="1328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75B04-106F-477B-B007-4D5A482E41DC}">
      <dsp:nvSpPr>
        <dsp:cNvPr id="0" name=""/>
        <dsp:cNvSpPr/>
      </dsp:nvSpPr>
      <dsp:spPr>
        <a:xfrm>
          <a:off x="0" y="2673211"/>
          <a:ext cx="9810750" cy="1753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Use of Firewall in DHCP server in Branch Islamabad</a:t>
          </a:r>
          <a:endParaRPr lang="en-US" sz="4300" kern="1200"/>
        </a:p>
      </dsp:txBody>
      <dsp:txXfrm>
        <a:off x="0" y="2673211"/>
        <a:ext cx="9810750" cy="1753916"/>
      </dsp:txXfrm>
    </dsp:sp>
    <dsp:sp modelId="{1E309E16-0D87-4FED-9103-8BDA38AB2220}">
      <dsp:nvSpPr>
        <dsp:cNvPr id="0" name=""/>
        <dsp:cNvSpPr/>
      </dsp:nvSpPr>
      <dsp:spPr>
        <a:xfrm rot="10800000">
          <a:off x="0" y="1997"/>
          <a:ext cx="9810750" cy="269752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The Use of RIP routing on Routers</a:t>
          </a:r>
          <a:endParaRPr lang="en-US" sz="4300" kern="1200"/>
        </a:p>
      </dsp:txBody>
      <dsp:txXfrm rot="10800000">
        <a:off x="0" y="1997"/>
        <a:ext cx="9810750" cy="1752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687F6-8720-4BD8-92AF-3A77F282F021}">
      <dsp:nvSpPr>
        <dsp:cNvPr id="0" name=""/>
        <dsp:cNvSpPr/>
      </dsp:nvSpPr>
      <dsp:spPr>
        <a:xfrm>
          <a:off x="0" y="0"/>
          <a:ext cx="8339137" cy="1328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It is clear that computer network systems play a critical role in the coffee industry, and that it is crucial for coffee brands to have efficient and reliable systems in place to stay competitive in the market</a:t>
          </a:r>
          <a:endParaRPr lang="en-US" sz="1900" kern="1200"/>
        </a:p>
      </dsp:txBody>
      <dsp:txXfrm>
        <a:off x="38917" y="38917"/>
        <a:ext cx="6905326" cy="1250903"/>
      </dsp:txXfrm>
    </dsp:sp>
    <dsp:sp modelId="{BF75AB74-E047-41D5-A561-7C0868A741A2}">
      <dsp:nvSpPr>
        <dsp:cNvPr id="0" name=""/>
        <dsp:cNvSpPr/>
      </dsp:nvSpPr>
      <dsp:spPr>
        <a:xfrm>
          <a:off x="735806" y="1550193"/>
          <a:ext cx="8339137" cy="1328737"/>
        </a:xfrm>
        <a:prstGeom prst="roundRect">
          <a:avLst>
            <a:gd name="adj" fmla="val 10000"/>
          </a:avLst>
        </a:prstGeom>
        <a:solidFill>
          <a:schemeClr val="accent2">
            <a:hueOff val="-749916"/>
            <a:satOff val="-5065"/>
            <a:lumOff val="1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In summary, coffee brands that invest in advanced computer network systems and keep them up to date, will be well-positioned to manage their operations more efficiently, enhance customer experience and increase their chances of success in the industry</a:t>
          </a:r>
          <a:endParaRPr lang="en-US" sz="1900" kern="1200"/>
        </a:p>
      </dsp:txBody>
      <dsp:txXfrm>
        <a:off x="774723" y="1589110"/>
        <a:ext cx="6661817" cy="1250903"/>
      </dsp:txXfrm>
    </dsp:sp>
    <dsp:sp modelId="{2BC46174-A480-4E01-9D44-E6A621320D7D}">
      <dsp:nvSpPr>
        <dsp:cNvPr id="0" name=""/>
        <dsp:cNvSpPr/>
      </dsp:nvSpPr>
      <dsp:spPr>
        <a:xfrm>
          <a:off x="1471612" y="3100387"/>
          <a:ext cx="8339137" cy="1328737"/>
        </a:xfrm>
        <a:prstGeom prst="roundRect">
          <a:avLst>
            <a:gd name="adj" fmla="val 10000"/>
          </a:avLst>
        </a:prstGeom>
        <a:solidFill>
          <a:schemeClr val="accent2">
            <a:hueOff val="-1499832"/>
            <a:satOff val="-10130"/>
            <a:lumOff val="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This report provides valuable insights for coffee industry professionals and those looking to improve their network systems</a:t>
          </a:r>
          <a:endParaRPr lang="en-US" sz="1900" kern="1200"/>
        </a:p>
      </dsp:txBody>
      <dsp:txXfrm>
        <a:off x="1510529" y="3139304"/>
        <a:ext cx="6661817" cy="1250903"/>
      </dsp:txXfrm>
    </dsp:sp>
    <dsp:sp modelId="{39420B92-DA5E-4650-A058-E3BD94D44C40}">
      <dsp:nvSpPr>
        <dsp:cNvPr id="0" name=""/>
        <dsp:cNvSpPr/>
      </dsp:nvSpPr>
      <dsp:spPr>
        <a:xfrm>
          <a:off x="7475458" y="1007625"/>
          <a:ext cx="863679" cy="863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69786" y="1007625"/>
        <a:ext cx="475023" cy="649918"/>
      </dsp:txXfrm>
    </dsp:sp>
    <dsp:sp modelId="{65A464EB-2196-4989-988D-2AB468748E3D}">
      <dsp:nvSpPr>
        <dsp:cNvPr id="0" name=""/>
        <dsp:cNvSpPr/>
      </dsp:nvSpPr>
      <dsp:spPr>
        <a:xfrm>
          <a:off x="8211264" y="2548961"/>
          <a:ext cx="863679" cy="863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86108"/>
            <a:satOff val="2701"/>
            <a:lumOff val="4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86108"/>
              <a:satOff val="2701"/>
              <a:lumOff val="4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05592" y="2548961"/>
        <a:ext cx="475023" cy="649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February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19,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February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14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3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_D5B8F43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February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61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16000" y="5293360"/>
            <a:ext cx="10160000" cy="1346499"/>
          </a:xfrm>
        </p:spPr>
        <p:txBody>
          <a:bodyPr anchor="t">
            <a:normAutofit fontScale="90000"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Networking of a Coffee Brand</a:t>
            </a:r>
            <a:br>
              <a:rPr lang="en-US" dirty="0"/>
            </a:br>
            <a:r>
              <a:rPr lang="en-US"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Musab Pirzada – 25125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D8939-705C-6A6D-F6D9-21BAC8398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81" r="-2" b="2050"/>
          <a:stretch/>
        </p:blipFill>
        <p:spPr>
          <a:xfrm>
            <a:off x="20" y="-6095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296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9A01-0494-E713-C2C4-02970195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99" y="284481"/>
            <a:ext cx="9810604" cy="1216024"/>
          </a:xfrm>
        </p:spPr>
        <p:txBody>
          <a:bodyPr/>
          <a:lstStyle/>
          <a:p>
            <a:r>
              <a:rPr lang="en-US" dirty="0"/>
              <a:t>Complete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680ED-0BE8-FC2D-4A56-67CADBC6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137030"/>
            <a:ext cx="9647214" cy="54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ARCHITECTURE &amp; DESIGN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5435EEC-A9CC-03DD-92F2-02383562A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58272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After Checking all the PCs, Laptops, Smartphones they are pinging with each other.</a:t>
            </a:r>
          </a:p>
          <a:p>
            <a:pPr lvl="0"/>
            <a:r>
              <a:rPr lang="en-US" dirty="0"/>
              <a:t>Web browser is getting data from web server.</a:t>
            </a:r>
          </a:p>
          <a:p>
            <a:pPr lvl="0"/>
            <a:r>
              <a:rPr lang="en-US" dirty="0"/>
              <a:t>DNS server allocating domain name to IP address.</a:t>
            </a:r>
          </a:p>
          <a:p>
            <a:pPr lvl="0"/>
            <a:r>
              <a:rPr lang="en-US" dirty="0"/>
              <a:t>DHCP is providing IP addresses.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35DFC34F-BB5F-25FC-4F32-DBF190EDC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4" r="9302" b="-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497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A37224C-041A-1FAA-5EF8-CFBE9CCD0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13616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0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319F827-E3E0-1385-DE76-5DE46D615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151968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01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 dirty="0"/>
              <a:t>The coffee industry is a highly competitive market, with many well-established brands and new entrants vying for market share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In order to stay ahead of the competition, it is crucial for coffee brands to have efficient and reliable computer network systems in place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The purpose of this report is to examine the computer network systems of leading coffee brands and the impact they have on the overall efficiency and productivity of these businesses</a:t>
            </a:r>
          </a:p>
        </p:txBody>
      </p:sp>
      <p:pic>
        <p:nvPicPr>
          <p:cNvPr id="6" name="Picture 5" descr="Espresso machine with earth coffee">
            <a:extLst>
              <a:ext uri="{FF2B5EF4-FFF2-40B4-BE49-F238E27FC236}">
                <a16:creationId xmlns:a16="http://schemas.microsoft.com/office/drawing/2014/main" id="{12566FF5-1B83-DB92-2962-E80BCC48D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7" r="7635" b="4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028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REQUIREMENTS &amp;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3B20B84-ABAB-FA1F-9503-0D879FC9F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011175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35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1BFAD635-561F-62D6-5EEF-748AEB11B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1" r="-2" b="8073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74240" y="2357120"/>
            <a:ext cx="9855200" cy="2336359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IP Addressing &amp; Structure</a:t>
            </a:r>
          </a:p>
        </p:txBody>
      </p:sp>
    </p:spTree>
    <p:extLst>
      <p:ext uri="{BB962C8B-B14F-4D97-AF65-F5344CB8AC3E}">
        <p14:creationId xmlns:p14="http://schemas.microsoft.com/office/powerpoint/2010/main" val="46220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9A01-0494-E713-C2C4-02970195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99" y="284481"/>
            <a:ext cx="9810604" cy="1216024"/>
          </a:xfrm>
        </p:spPr>
        <p:txBody>
          <a:bodyPr/>
          <a:lstStyle/>
          <a:p>
            <a:r>
              <a:rPr lang="en-US" dirty="0"/>
              <a:t>Head office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54191-88CC-E093-3CB1-37C7E6CC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28520"/>
            <a:ext cx="10687049" cy="44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9A01-0494-E713-C2C4-02970195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99" y="284481"/>
            <a:ext cx="9810604" cy="1216024"/>
          </a:xfrm>
        </p:spPr>
        <p:txBody>
          <a:bodyPr/>
          <a:lstStyle/>
          <a:p>
            <a:r>
              <a:rPr lang="en-US" dirty="0"/>
              <a:t>Branch Lahore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42E93-5222-FBA2-A9BE-EEE54C76D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0" t="7101" r="1735" b="2227"/>
          <a:stretch/>
        </p:blipFill>
        <p:spPr>
          <a:xfrm>
            <a:off x="2804160" y="1899920"/>
            <a:ext cx="5858344" cy="42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1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9A01-0494-E713-C2C4-02970195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99" y="284481"/>
            <a:ext cx="9810604" cy="1216024"/>
          </a:xfrm>
        </p:spPr>
        <p:txBody>
          <a:bodyPr/>
          <a:lstStyle/>
          <a:p>
            <a:r>
              <a:rPr lang="en-US" dirty="0"/>
              <a:t>Branch Karachi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9F0C-094D-7495-ACE2-841216DF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23" y="1500505"/>
            <a:ext cx="6011114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9A01-0494-E713-C2C4-02970195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99" y="284481"/>
            <a:ext cx="9810604" cy="1216024"/>
          </a:xfrm>
        </p:spPr>
        <p:txBody>
          <a:bodyPr/>
          <a:lstStyle/>
          <a:p>
            <a:r>
              <a:rPr lang="en-US" dirty="0"/>
              <a:t>Branch Islamabad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57310-9BE9-7650-ADEE-BCB4C266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761828"/>
            <a:ext cx="668748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5877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20392C"/>
      </a:dk2>
      <a:lt2>
        <a:srgbClr val="E8E4E2"/>
      </a:lt2>
      <a:accent1>
        <a:srgbClr val="29ACE7"/>
      </a:accent1>
      <a:accent2>
        <a:srgbClr val="14B4A3"/>
      </a:accent2>
      <a:accent3>
        <a:srgbClr val="21BA6A"/>
      </a:accent3>
      <a:accent4>
        <a:srgbClr val="14BA1E"/>
      </a:accent4>
      <a:accent5>
        <a:srgbClr val="57B821"/>
      </a:accent5>
      <a:accent6>
        <a:srgbClr val="8BAE13"/>
      </a:accent6>
      <a:hlink>
        <a:srgbClr val="BF673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284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Bembo</vt:lpstr>
      <vt:lpstr>Times New Roman</vt:lpstr>
      <vt:lpstr>ArchiveVTI</vt:lpstr>
      <vt:lpstr>Networking of a Coffee Brand Syed Musab Pirzada – 25125</vt:lpstr>
      <vt:lpstr>Devices</vt:lpstr>
      <vt:lpstr>INTRODUCTION</vt:lpstr>
      <vt:lpstr>REQUIREMENTS &amp; ANALYSIS</vt:lpstr>
      <vt:lpstr>IP Addressing &amp; Structure</vt:lpstr>
      <vt:lpstr>Head office</vt:lpstr>
      <vt:lpstr>Branch Lahore</vt:lpstr>
      <vt:lpstr>Branch Karachi</vt:lpstr>
      <vt:lpstr>Branch Islamabad</vt:lpstr>
      <vt:lpstr>Complete Design</vt:lpstr>
      <vt:lpstr>ARCHITECTURE &amp; DESIGN</vt:lpstr>
      <vt:lpstr>EXPERIMENTAL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Syed Musab Pirzada</cp:lastModifiedBy>
  <cp:revision>2</cp:revision>
  <dcterms:created xsi:type="dcterms:W3CDTF">2023-01-19T13:39:42Z</dcterms:created>
  <dcterms:modified xsi:type="dcterms:W3CDTF">2023-02-19T02:49:38Z</dcterms:modified>
</cp:coreProperties>
</file>