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BDD4-B4B4-251B-21C6-7942F3E6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D7F60-2F15-1C7C-4439-9725A2735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D341-1428-2DA7-45F6-E7DD7DCD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ECCC-EC99-DCF5-ECD4-8A384E8D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1592-8A11-2663-7760-24AB3830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B200-3720-B263-85AA-6B77EB60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7FF9-34F2-D122-A50A-2CB0379A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5B14-2FCD-5DCB-BBEA-0D90087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74FE-303E-0ED6-1DE1-430ACF9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B740-9C52-CAAC-7152-9A3F0FCC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5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95347-4E53-E14F-8A72-3E472698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B767A-E661-65E8-2D11-10FF4966C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B43C-6824-E1EC-BED8-2CC38431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8AD3-C165-FDF3-B839-79E5224A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73F9-602F-4257-4BB6-A4484241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EE-219C-0551-C764-39B3C8A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9EA3-4896-DE9C-C643-DE73B968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B4F7-0BD7-969A-DB5D-60A2E2F4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0825-D3F2-A9DE-9384-65EE4ADC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09C9-D29F-49A7-841B-3C954580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DFD5-6B37-5EE2-718E-33B1D101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0128-81BA-4DFC-3AF5-14F88361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257B-0596-FD52-B45D-F8280A02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DD69-983B-160A-D510-DA629C3F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E9C2E-512C-3192-91D2-3DD72155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256A-7E06-A535-358B-FF1F99DF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AEDA-EF6A-4337-0C31-EF9FBA64E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AFDB0-9199-41EB-3CBA-E99021397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7357-C8C8-C1AA-BE35-4B23B05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C694-82B1-5A3A-77E8-D56EDD5A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EFBA5-3B1F-D819-7562-AA6827B0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9A5E-19A5-6D14-C4F2-F6C5C81F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AFFC-87F1-428E-3EDA-46B5B719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4FCA-31FA-9882-01E6-6FE81B07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7A1E1-A4F6-C98A-CCDC-9C6686A77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EC607-3254-28D8-9107-AC5514A11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23DBB-3513-CFF8-DA0D-19D63990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FE924-0312-A6B4-63A7-0899C2D3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F7DED-0D28-AA6A-7FA2-FDDC85D2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8740-80C4-0E1B-087C-13A10F70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6FB1F-554C-148B-D7B7-630D5C5F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3DF6-95B7-E3F5-2352-3FFD0A4E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7527A-517F-5296-E54A-73165607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3F45B-7579-C1DB-04D0-3579DDDF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21A4F-4DF1-DD65-199B-4300A872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DA75-1239-6C3A-10DC-225136DA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6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A2E-938A-A247-FC62-89652935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0FB4-BF12-5A28-8856-E562D31C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B691-E5A2-5754-CF1E-0828FFF3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440E2-5550-EABF-40B5-40810E0C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06162-21B1-95F3-B7C0-8F5D4E3D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B300-9219-7E71-016A-0AD5B32A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5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25C3-A2E3-A26D-B7AA-BA0CAB47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CDF-8598-0A5C-C2C0-542B762CE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53E91-61A9-9F21-C498-612D59234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AD681-1B4E-AD55-D50F-D6F57A6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A05B-4079-FC88-19B0-EDB5B6F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CD649-4708-A847-F325-270ECE83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B9A4A-DE07-48BB-A851-B0BB9CC2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DEE3-B193-8064-2F7A-1EE4D963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F889-7F0D-05BA-06EA-B89CBCF22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0489-D1D2-4E54-B8D5-BC096608981B}" type="datetimeFigureOut">
              <a:rPr lang="en-IN" smtClean="0"/>
              <a:t>3/31/2024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CFEF-6CB0-70CD-FB68-103710479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10F9-17E4-8962-D9AC-3ED1C542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7828-50FB-4862-99EC-28174740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EDDB39-37EF-B5D8-C825-4B4ED3204D18}"/>
              </a:ext>
            </a:extLst>
          </p:cNvPr>
          <p:cNvSpPr/>
          <p:nvPr/>
        </p:nvSpPr>
        <p:spPr>
          <a:xfrm>
            <a:off x="2780521" y="830425"/>
            <a:ext cx="2192694" cy="1091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Blazor</a:t>
            </a:r>
            <a:r>
              <a:rPr lang="en-IN" dirty="0">
                <a:solidFill>
                  <a:schemeClr val="tx1"/>
                </a:solidFill>
              </a:rPr>
              <a:t> Web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C50B6D-9182-074F-80B4-626BB8E8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99" y="1292194"/>
            <a:ext cx="536607" cy="5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6D731F-C6CE-D878-1103-5E11DCBC473D}"/>
              </a:ext>
            </a:extLst>
          </p:cNvPr>
          <p:cNvSpPr/>
          <p:nvPr/>
        </p:nvSpPr>
        <p:spPr>
          <a:xfrm>
            <a:off x="2780521" y="2671666"/>
            <a:ext cx="2192694" cy="1091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38B79-E57B-D22F-97DA-6287469C32F7}"/>
              </a:ext>
            </a:extLst>
          </p:cNvPr>
          <p:cNvSpPr txBox="1"/>
          <p:nvPr/>
        </p:nvSpPr>
        <p:spPr>
          <a:xfrm>
            <a:off x="3238807" y="3776765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Function App - API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EC6205-BE90-5E30-E845-71E21D37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57" y="3839970"/>
            <a:ext cx="275350" cy="2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F86CC4-6E85-5A7C-0B71-D4CC99FA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63" y="3088593"/>
            <a:ext cx="838368" cy="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0EA26D-4758-54AD-EA1C-F32BCFA5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41" y="2881542"/>
            <a:ext cx="567989" cy="5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5D6E7D-9E7D-3592-7D5D-011BE172C2EC}"/>
              </a:ext>
            </a:extLst>
          </p:cNvPr>
          <p:cNvSpPr/>
          <p:nvPr/>
        </p:nvSpPr>
        <p:spPr>
          <a:xfrm>
            <a:off x="2780521" y="4888273"/>
            <a:ext cx="2192694" cy="1091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8E7FF-76FE-D48F-2451-703C4D92151A}"/>
              </a:ext>
            </a:extLst>
          </p:cNvPr>
          <p:cNvSpPr txBox="1"/>
          <p:nvPr/>
        </p:nvSpPr>
        <p:spPr>
          <a:xfrm>
            <a:off x="3255439" y="4523215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Storage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D20A664-7D18-DB70-1F17-53CCD45B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55" y="5097139"/>
            <a:ext cx="625152" cy="6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9F70EC-62EC-DA85-2A18-F9C91DB4311A}"/>
              </a:ext>
            </a:extLst>
          </p:cNvPr>
          <p:cNvSpPr/>
          <p:nvPr/>
        </p:nvSpPr>
        <p:spPr>
          <a:xfrm>
            <a:off x="6814456" y="2671666"/>
            <a:ext cx="2192694" cy="1091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DFB1F85-4EC8-CBD2-61DE-6AFE9ECE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27" y="2729978"/>
            <a:ext cx="1301752" cy="97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BB2BEE-6161-0DFD-79AD-72BEA0A0C153}"/>
              </a:ext>
            </a:extLst>
          </p:cNvPr>
          <p:cNvSpPr/>
          <p:nvPr/>
        </p:nvSpPr>
        <p:spPr>
          <a:xfrm>
            <a:off x="6814456" y="4888273"/>
            <a:ext cx="2192694" cy="1091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CD30E4B-2931-8DA0-1BC4-3282E5E7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97" y="5026920"/>
            <a:ext cx="1319212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1B3B65-8214-EE87-C043-76DE38B826A1}"/>
              </a:ext>
            </a:extLst>
          </p:cNvPr>
          <p:cNvSpPr txBox="1"/>
          <p:nvPr/>
        </p:nvSpPr>
        <p:spPr>
          <a:xfrm>
            <a:off x="3442347" y="5659602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Text/pdf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DCCF05-3560-53EE-1649-78321510A1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876868" y="1922107"/>
            <a:ext cx="0" cy="749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6C7DB-B580-E096-FF71-BE116788F3D8}"/>
              </a:ext>
            </a:extLst>
          </p:cNvPr>
          <p:cNvCxnSpPr>
            <a:cxnSpLocks/>
          </p:cNvCxnSpPr>
          <p:nvPr/>
        </p:nvCxnSpPr>
        <p:spPr>
          <a:xfrm>
            <a:off x="3876868" y="4041457"/>
            <a:ext cx="0" cy="481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BA8DF6-14F3-7912-7627-523D06E092B9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7910803" y="3763348"/>
            <a:ext cx="0" cy="112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CF255-6C97-E9C9-820F-A7C1CE333A0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973215" y="5434114"/>
            <a:ext cx="184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8E5AB-B3A3-9B4F-2A26-9FAD11D5DF0B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973215" y="3217507"/>
            <a:ext cx="184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7906B4-9413-CD4A-48CF-33C2DAA8C612}"/>
              </a:ext>
            </a:extLst>
          </p:cNvPr>
          <p:cNvSpPr txBox="1"/>
          <p:nvPr/>
        </p:nvSpPr>
        <p:spPr>
          <a:xfrm>
            <a:off x="5243155" y="5122029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Index content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11D67-04A5-704B-5D10-B5FB7F249373}"/>
              </a:ext>
            </a:extLst>
          </p:cNvPr>
          <p:cNvSpPr txBox="1"/>
          <p:nvPr/>
        </p:nvSpPr>
        <p:spPr>
          <a:xfrm>
            <a:off x="6480953" y="4134764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Augment Prompt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04C76-14CE-F911-1BB4-583BF52E4B23}"/>
              </a:ext>
            </a:extLst>
          </p:cNvPr>
          <p:cNvSpPr txBox="1"/>
          <p:nvPr/>
        </p:nvSpPr>
        <p:spPr>
          <a:xfrm>
            <a:off x="5215857" y="2868586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Generate Response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463BFB-32CB-9821-D4E9-B8EDE6377AF7}"/>
              </a:ext>
            </a:extLst>
          </p:cNvPr>
          <p:cNvCxnSpPr>
            <a:cxnSpLocks/>
          </p:cNvCxnSpPr>
          <p:nvPr/>
        </p:nvCxnSpPr>
        <p:spPr>
          <a:xfrm>
            <a:off x="4973215" y="3705035"/>
            <a:ext cx="1841241" cy="123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7CEBB9-F51E-4474-F11E-3ABAD587C8A3}"/>
              </a:ext>
            </a:extLst>
          </p:cNvPr>
          <p:cNvSpPr txBox="1"/>
          <p:nvPr/>
        </p:nvSpPr>
        <p:spPr>
          <a:xfrm rot="2045576">
            <a:off x="5101654" y="4005269"/>
            <a:ext cx="180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Retrieve data</a:t>
            </a:r>
          </a:p>
        </p:txBody>
      </p:sp>
    </p:spTree>
    <p:extLst>
      <p:ext uri="{BB962C8B-B14F-4D97-AF65-F5344CB8AC3E}">
        <p14:creationId xmlns:p14="http://schemas.microsoft.com/office/powerpoint/2010/main" val="65642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MusaddiqueHussain Jahagirdar</dc:creator>
  <cp:lastModifiedBy>MusaddiqueHussain Jahagirdar</cp:lastModifiedBy>
  <cp:revision>1</cp:revision>
  <dcterms:created xsi:type="dcterms:W3CDTF">2024-03-30T20:47:41Z</dcterms:created>
  <dcterms:modified xsi:type="dcterms:W3CDTF">2024-03-30T20:48:04Z</dcterms:modified>
</cp:coreProperties>
</file>