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16.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48" r:id="rId1"/>
  </p:sldMasterIdLst>
  <p:notesMasterIdLst>
    <p:notesMasterId r:id="rId4"/>
  </p:notesMasterIdLst>
  <p:sldIdLst>
    <p:sldId id="256" r:id="rId3"/>
    <p:sldId id="333" r:id="rId5"/>
    <p:sldId id="334" r:id="rId6"/>
    <p:sldId id="335" r:id="rId7"/>
    <p:sldId id="357" r:id="rId8"/>
    <p:sldId id="257" r:id="rId9"/>
    <p:sldId id="260" r:id="rId10"/>
    <p:sldId id="300" r:id="rId11"/>
    <p:sldId id="315" r:id="rId12"/>
    <p:sldId id="296" r:id="rId13"/>
    <p:sldId id="301" r:id="rId14"/>
    <p:sldId id="298" r:id="rId15"/>
    <p:sldId id="305" r:id="rId16"/>
    <p:sldId id="306" r:id="rId17"/>
    <p:sldId id="316" r:id="rId18"/>
    <p:sldId id="297" r:id="rId19"/>
    <p:sldId id="302" r:id="rId20"/>
    <p:sldId id="381" r:id="rId21"/>
    <p:sldId id="299" r:id="rId22"/>
    <p:sldId id="309" r:id="rId23"/>
    <p:sldId id="331" r:id="rId24"/>
    <p:sldId id="307" r:id="rId25"/>
    <p:sldId id="308" r:id="rId26"/>
    <p:sldId id="358" r:id="rId27"/>
    <p:sldId id="359" r:id="rId28"/>
    <p:sldId id="310" r:id="rId29"/>
    <p:sldId id="261" r:id="rId30"/>
  </p:sldIdLst>
  <p:sldSz cx="9144000" cy="5143500" type="screen16x9"/>
  <p:notesSz cx="6858000" cy="9144000"/>
  <p:embeddedFontLst>
    <p:embeddedFont>
      <p:font typeface="Poppins" panose="00000500000000000000"/>
      <p:regular r:id="rId34"/>
    </p:embeddedFont>
    <p:embeddedFont>
      <p:font typeface="Montserrat Medium" panose="00000600000000000000"/>
      <p:regular r:id="rId35"/>
    </p:embeddedFont>
    <p:embeddedFont>
      <p:font typeface="Bebas Neue" panose="020B0606020202050201"/>
      <p:regular r:id="rId36"/>
    </p:embeddedFont>
    <p:embeddedFont>
      <p:font typeface="Trebuchet MS" panose="020B0603020202020204" pitchFamily="34" charset="0"/>
      <p:regular r:id="rId37"/>
      <p:bold r:id="rId38"/>
      <p:italic r:id="rId39"/>
      <p:boldItalic r:id="rId40"/>
    </p:embeddedFont>
    <p:embeddedFont>
      <p:font typeface="Poppins" panose="00000500000000000000" pitchFamily="2" charset="0"/>
      <p:regular r:id="rId41"/>
    </p:embeddedFont>
    <p:embeddedFont>
      <p:font typeface="Trebuchet MS" panose="020B0603020202020204"/>
      <p:regular r:id="rId42"/>
      <p:bold r:id="rId43"/>
      <p:italic r:id="rId44"/>
      <p:boldItalic r:id="rId45"/>
    </p:embeddedFont>
    <p:embeddedFont>
      <p:font typeface="Roboto" panose="02000000000000000000" pitchFamily="2"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9" Type="http://schemas.openxmlformats.org/officeDocument/2006/relationships/font" Target="fonts/font16.fntdata"/><Relationship Id="rId48" Type="http://schemas.openxmlformats.org/officeDocument/2006/relationships/font" Target="fonts/font15.fntdata"/><Relationship Id="rId47" Type="http://schemas.openxmlformats.org/officeDocument/2006/relationships/font" Target="fonts/font14.fntdata"/><Relationship Id="rId46" Type="http://schemas.openxmlformats.org/officeDocument/2006/relationships/font" Target="fonts/font13.fntdata"/><Relationship Id="rId45" Type="http://schemas.openxmlformats.org/officeDocument/2006/relationships/font" Target="fonts/font12.fntdata"/><Relationship Id="rId44" Type="http://schemas.openxmlformats.org/officeDocument/2006/relationships/font" Target="fonts/font11.fntdata"/><Relationship Id="rId43" Type="http://schemas.openxmlformats.org/officeDocument/2006/relationships/font" Target="fonts/font10.fntdata"/><Relationship Id="rId42" Type="http://schemas.openxmlformats.org/officeDocument/2006/relationships/font" Target="fonts/font9.fntdata"/><Relationship Id="rId41" Type="http://schemas.openxmlformats.org/officeDocument/2006/relationships/font" Target="fonts/font8.fntdata"/><Relationship Id="rId40" Type="http://schemas.openxmlformats.org/officeDocument/2006/relationships/font" Target="fonts/font7.fntdata"/><Relationship Id="rId4" Type="http://schemas.openxmlformats.org/officeDocument/2006/relationships/notesMaster" Target="notesMasters/notesMaster1.xml"/><Relationship Id="rId39" Type="http://schemas.openxmlformats.org/officeDocument/2006/relationships/font" Target="fonts/font6.fntdata"/><Relationship Id="rId38" Type="http://schemas.openxmlformats.org/officeDocument/2006/relationships/font" Target="fonts/font5.fntdata"/><Relationship Id="rId37" Type="http://schemas.openxmlformats.org/officeDocument/2006/relationships/font" Target="fonts/font4.fntdata"/><Relationship Id="rId36" Type="http://schemas.openxmlformats.org/officeDocument/2006/relationships/font" Target="fonts/font3.fntdata"/><Relationship Id="rId35" Type="http://schemas.openxmlformats.org/officeDocument/2006/relationships/font" Target="fonts/font2.fntdata"/><Relationship Id="rId34" Type="http://schemas.openxmlformats.org/officeDocument/2006/relationships/font" Target="fonts/font1.fntdata"/><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7"/>
        <p:cNvGrpSpPr/>
        <p:nvPr/>
      </p:nvGrpSpPr>
      <p:grpSpPr>
        <a:xfrm>
          <a:off x="0" y="0"/>
          <a:ext cx="0" cy="0"/>
          <a:chOff x="0" y="0"/>
          <a:chExt cx="0" cy="0"/>
        </a:xfrm>
      </p:grpSpPr>
      <p:sp>
        <p:nvSpPr>
          <p:cNvPr id="188" name="Google Shape;188;g2523782e918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523782e91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97"/>
        <p:cNvGrpSpPr/>
        <p:nvPr/>
      </p:nvGrpSpPr>
      <p:grpSpPr>
        <a:xfrm>
          <a:off x="0" y="0"/>
          <a:ext cx="0" cy="0"/>
          <a:chOff x="0" y="0"/>
          <a:chExt cx="0" cy="0"/>
        </a:xfrm>
      </p:grpSpPr>
      <p:sp>
        <p:nvSpPr>
          <p:cNvPr id="398" name="Google Shape;398;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66"/>
        <p:cNvGrpSpPr/>
        <p:nvPr/>
      </p:nvGrpSpPr>
      <p:grpSpPr>
        <a:xfrm>
          <a:off x="0" y="0"/>
          <a:ext cx="0" cy="0"/>
          <a:chOff x="0" y="0"/>
          <a:chExt cx="0" cy="0"/>
        </a:xfrm>
      </p:grpSpPr>
      <p:sp>
        <p:nvSpPr>
          <p:cNvPr id="467" name="Google Shape;46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66"/>
        <p:cNvGrpSpPr/>
        <p:nvPr/>
      </p:nvGrpSpPr>
      <p:grpSpPr>
        <a:xfrm>
          <a:off x="0" y="0"/>
          <a:ext cx="0" cy="0"/>
          <a:chOff x="0" y="0"/>
          <a:chExt cx="0" cy="0"/>
        </a:xfrm>
      </p:grpSpPr>
      <p:sp>
        <p:nvSpPr>
          <p:cNvPr id="467" name="Google Shape;46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97"/>
        <p:cNvGrpSpPr/>
        <p:nvPr/>
      </p:nvGrpSpPr>
      <p:grpSpPr>
        <a:xfrm>
          <a:off x="0" y="0"/>
          <a:ext cx="0" cy="0"/>
          <a:chOff x="0" y="0"/>
          <a:chExt cx="0" cy="0"/>
        </a:xfrm>
      </p:grpSpPr>
      <p:sp>
        <p:nvSpPr>
          <p:cNvPr id="398" name="Google Shape;398;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66"/>
        <p:cNvGrpSpPr/>
        <p:nvPr/>
      </p:nvGrpSpPr>
      <p:grpSpPr>
        <a:xfrm>
          <a:off x="0" y="0"/>
          <a:ext cx="0" cy="0"/>
          <a:chOff x="0" y="0"/>
          <a:chExt cx="0" cy="0"/>
        </a:xfrm>
      </p:grpSpPr>
      <p:sp>
        <p:nvSpPr>
          <p:cNvPr id="467" name="Google Shape;46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66"/>
        <p:cNvGrpSpPr/>
        <p:nvPr/>
      </p:nvGrpSpPr>
      <p:grpSpPr>
        <a:xfrm>
          <a:off x="0" y="0"/>
          <a:ext cx="0" cy="0"/>
          <a:chOff x="0" y="0"/>
          <a:chExt cx="0" cy="0"/>
        </a:xfrm>
      </p:grpSpPr>
      <p:sp>
        <p:nvSpPr>
          <p:cNvPr id="467" name="Google Shape;46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66"/>
        <p:cNvGrpSpPr/>
        <p:nvPr/>
      </p:nvGrpSpPr>
      <p:grpSpPr>
        <a:xfrm>
          <a:off x="0" y="0"/>
          <a:ext cx="0" cy="0"/>
          <a:chOff x="0" y="0"/>
          <a:chExt cx="0" cy="0"/>
        </a:xfrm>
      </p:grpSpPr>
      <p:sp>
        <p:nvSpPr>
          <p:cNvPr id="467" name="Google Shape;46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66"/>
        <p:cNvGrpSpPr/>
        <p:nvPr/>
      </p:nvGrpSpPr>
      <p:grpSpPr>
        <a:xfrm>
          <a:off x="0" y="0"/>
          <a:ext cx="0" cy="0"/>
          <a:chOff x="0" y="0"/>
          <a:chExt cx="0" cy="0"/>
        </a:xfrm>
      </p:grpSpPr>
      <p:sp>
        <p:nvSpPr>
          <p:cNvPr id="467" name="Google Shape;46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66"/>
        <p:cNvGrpSpPr/>
        <p:nvPr/>
      </p:nvGrpSpPr>
      <p:grpSpPr>
        <a:xfrm>
          <a:off x="0" y="0"/>
          <a:ext cx="0" cy="0"/>
          <a:chOff x="0" y="0"/>
          <a:chExt cx="0" cy="0"/>
        </a:xfrm>
      </p:grpSpPr>
      <p:sp>
        <p:nvSpPr>
          <p:cNvPr id="467" name="Google Shape;46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19"/>
        <p:cNvGrpSpPr/>
        <p:nvPr/>
      </p:nvGrpSpPr>
      <p:grpSpPr>
        <a:xfrm>
          <a:off x="0" y="0"/>
          <a:ext cx="0" cy="0"/>
          <a:chOff x="0" y="0"/>
          <a:chExt cx="0" cy="0"/>
        </a:xfrm>
      </p:grpSpPr>
      <p:sp>
        <p:nvSpPr>
          <p:cNvPr id="320" name="Google Shape;320;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97"/>
        <p:cNvGrpSpPr/>
        <p:nvPr/>
      </p:nvGrpSpPr>
      <p:grpSpPr>
        <a:xfrm>
          <a:off x="0" y="0"/>
          <a:ext cx="0" cy="0"/>
          <a:chOff x="0" y="0"/>
          <a:chExt cx="0" cy="0"/>
        </a:xfrm>
      </p:grpSpPr>
      <p:sp>
        <p:nvSpPr>
          <p:cNvPr id="398" name="Google Shape;398;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66"/>
        <p:cNvGrpSpPr/>
        <p:nvPr/>
      </p:nvGrpSpPr>
      <p:grpSpPr>
        <a:xfrm>
          <a:off x="0" y="0"/>
          <a:ext cx="0" cy="0"/>
          <a:chOff x="0" y="0"/>
          <a:chExt cx="0" cy="0"/>
        </a:xfrm>
      </p:grpSpPr>
      <p:sp>
        <p:nvSpPr>
          <p:cNvPr id="467" name="Google Shape;46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97"/>
        <p:cNvGrpSpPr/>
        <p:nvPr/>
      </p:nvGrpSpPr>
      <p:grpSpPr>
        <a:xfrm>
          <a:off x="0" y="0"/>
          <a:ext cx="0" cy="0"/>
          <a:chOff x="0" y="0"/>
          <a:chExt cx="0" cy="0"/>
        </a:xfrm>
      </p:grpSpPr>
      <p:sp>
        <p:nvSpPr>
          <p:cNvPr id="398" name="Google Shape;398;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66"/>
        <p:cNvGrpSpPr/>
        <p:nvPr/>
      </p:nvGrpSpPr>
      <p:grpSpPr>
        <a:xfrm>
          <a:off x="0" y="0"/>
          <a:ext cx="0" cy="0"/>
          <a:chOff x="0" y="0"/>
          <a:chExt cx="0" cy="0"/>
        </a:xfrm>
      </p:grpSpPr>
      <p:sp>
        <p:nvSpPr>
          <p:cNvPr id="467" name="Google Shape;46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97"/>
        <p:cNvGrpSpPr/>
        <p:nvPr/>
      </p:nvGrpSpPr>
      <p:grpSpPr>
        <a:xfrm>
          <a:off x="0" y="0"/>
          <a:ext cx="0" cy="0"/>
          <a:chOff x="0" y="0"/>
          <a:chExt cx="0" cy="0"/>
        </a:xfrm>
      </p:grpSpPr>
      <p:sp>
        <p:nvSpPr>
          <p:cNvPr id="398" name="Google Shape;398;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66"/>
        <p:cNvGrpSpPr/>
        <p:nvPr/>
      </p:nvGrpSpPr>
      <p:grpSpPr>
        <a:xfrm>
          <a:off x="0" y="0"/>
          <a:ext cx="0" cy="0"/>
          <a:chOff x="0" y="0"/>
          <a:chExt cx="0" cy="0"/>
        </a:xfrm>
      </p:grpSpPr>
      <p:sp>
        <p:nvSpPr>
          <p:cNvPr id="467" name="Google Shape;46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66"/>
        <p:cNvGrpSpPr/>
        <p:nvPr/>
      </p:nvGrpSpPr>
      <p:grpSpPr>
        <a:xfrm>
          <a:off x="0" y="0"/>
          <a:ext cx="0" cy="0"/>
          <a:chOff x="0" y="0"/>
          <a:chExt cx="0" cy="0"/>
        </a:xfrm>
      </p:grpSpPr>
      <p:sp>
        <p:nvSpPr>
          <p:cNvPr id="467" name="Google Shape;46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8"/>
        <p:cNvGrpSpPr/>
        <p:nvPr/>
      </p:nvGrpSpPr>
      <p:grpSpPr>
        <a:xfrm>
          <a:off x="0" y="0"/>
          <a:ext cx="0" cy="0"/>
          <a:chOff x="0" y="0"/>
          <a:chExt cx="0" cy="0"/>
        </a:xfrm>
      </p:grpSpPr>
      <p:grpSp>
        <p:nvGrpSpPr>
          <p:cNvPr id="9" name="Google Shape;9;p2"/>
          <p:cNvGrpSpPr/>
          <p:nvPr/>
        </p:nvGrpSpPr>
        <p:grpSpPr>
          <a:xfrm>
            <a:off x="-212475" y="-277148"/>
            <a:ext cx="9941551" cy="6307264"/>
            <a:chOff x="-212475" y="-277148"/>
            <a:chExt cx="9941551" cy="6307264"/>
          </a:xfrm>
        </p:grpSpPr>
        <p:sp>
          <p:nvSpPr>
            <p:cNvPr id="10" name="Google Shape;10;p2"/>
            <p:cNvSpPr/>
            <p:nvPr/>
          </p:nvSpPr>
          <p:spPr>
            <a:xfrm rot="-9305111">
              <a:off x="7315102" y="3686043"/>
              <a:ext cx="2090705" cy="1996604"/>
            </a:xfrm>
            <a:custGeom>
              <a:avLst/>
              <a:gdLst/>
              <a:ahLst/>
              <a:cxnLst/>
              <a:rect l="l" t="t" r="r" b="b"/>
              <a:pathLst>
                <a:path w="96336" h="92000" extrusionOk="0">
                  <a:moveTo>
                    <a:pt x="92566" y="34458"/>
                  </a:moveTo>
                  <a:cubicBezTo>
                    <a:pt x="90431" y="22449"/>
                    <a:pt x="80691" y="11642"/>
                    <a:pt x="78723" y="0"/>
                  </a:cubicBezTo>
                  <a:lnTo>
                    <a:pt x="0" y="0"/>
                  </a:lnTo>
                  <a:lnTo>
                    <a:pt x="0" y="91999"/>
                  </a:lnTo>
                  <a:cubicBezTo>
                    <a:pt x="19647" y="82359"/>
                    <a:pt x="40462" y="76822"/>
                    <a:pt x="60677" y="69483"/>
                  </a:cubicBezTo>
                  <a:cubicBezTo>
                    <a:pt x="75687" y="63212"/>
                    <a:pt x="96335" y="53839"/>
                    <a:pt x="92566" y="34458"/>
                  </a:cubicBezTo>
                  <a:close/>
                </a:path>
              </a:pathLst>
            </a:custGeom>
            <a:gradFill>
              <a:gsLst>
                <a:gs pos="0">
                  <a:schemeClr val="accent3"/>
                </a:gs>
                <a:gs pos="100000">
                  <a:schemeClr val="dk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p:nvPr/>
          </p:nvSpPr>
          <p:spPr>
            <a:xfrm rot="10800000" flipH="1">
              <a:off x="5242016" y="-277148"/>
              <a:ext cx="4210562" cy="2688445"/>
            </a:xfrm>
            <a:custGeom>
              <a:avLst/>
              <a:gdLst/>
              <a:ahLst/>
              <a:cxnLst/>
              <a:rect l="l" t="t" r="r" b="b"/>
              <a:pathLst>
                <a:path w="173292" h="110647" extrusionOk="0">
                  <a:moveTo>
                    <a:pt x="155545" y="1435"/>
                  </a:moveTo>
                  <a:cubicBezTo>
                    <a:pt x="133029" y="6439"/>
                    <a:pt x="122388" y="30856"/>
                    <a:pt x="113615" y="50237"/>
                  </a:cubicBezTo>
                  <a:cubicBezTo>
                    <a:pt x="104876" y="68383"/>
                    <a:pt x="94235" y="66482"/>
                    <a:pt x="76088" y="65881"/>
                  </a:cubicBezTo>
                  <a:cubicBezTo>
                    <a:pt x="51071" y="64614"/>
                    <a:pt x="23551" y="69617"/>
                    <a:pt x="7906" y="91500"/>
                  </a:cubicBezTo>
                  <a:cubicBezTo>
                    <a:pt x="3370" y="97937"/>
                    <a:pt x="901" y="104342"/>
                    <a:pt x="1" y="110647"/>
                  </a:cubicBezTo>
                  <a:lnTo>
                    <a:pt x="173291" y="110647"/>
                  </a:lnTo>
                  <a:lnTo>
                    <a:pt x="173291" y="2936"/>
                  </a:lnTo>
                  <a:cubicBezTo>
                    <a:pt x="168054" y="735"/>
                    <a:pt x="162150" y="1"/>
                    <a:pt x="155545" y="1435"/>
                  </a:cubicBezTo>
                  <a:close/>
                </a:path>
              </a:pathLst>
            </a:custGeom>
            <a:gradFill>
              <a:gsLst>
                <a:gs pos="0">
                  <a:schemeClr val="accent3"/>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a:off x="-212475" y="-202900"/>
              <a:ext cx="2090732" cy="1996630"/>
            </a:xfrm>
            <a:custGeom>
              <a:avLst/>
              <a:gdLst/>
              <a:ahLst/>
              <a:cxnLst/>
              <a:rect l="l" t="t" r="r" b="b"/>
              <a:pathLst>
                <a:path w="96336" h="92000" extrusionOk="0">
                  <a:moveTo>
                    <a:pt x="92566" y="34458"/>
                  </a:moveTo>
                  <a:cubicBezTo>
                    <a:pt x="90431" y="22449"/>
                    <a:pt x="80691" y="11642"/>
                    <a:pt x="78723" y="0"/>
                  </a:cubicBezTo>
                  <a:lnTo>
                    <a:pt x="0" y="0"/>
                  </a:lnTo>
                  <a:lnTo>
                    <a:pt x="0" y="91999"/>
                  </a:lnTo>
                  <a:cubicBezTo>
                    <a:pt x="19647" y="82359"/>
                    <a:pt x="40462" y="76822"/>
                    <a:pt x="60677" y="69483"/>
                  </a:cubicBezTo>
                  <a:cubicBezTo>
                    <a:pt x="75687" y="63212"/>
                    <a:pt x="96335" y="53839"/>
                    <a:pt x="92566" y="34458"/>
                  </a:cubicBezTo>
                  <a:close/>
                </a:path>
              </a:pathLst>
            </a:custGeom>
            <a:gradFill>
              <a:gsLst>
                <a:gs pos="0">
                  <a:schemeClr val="accent3"/>
                </a:gs>
                <a:gs pos="100000">
                  <a:schemeClr val="dk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3" name="Google Shape;13;p2"/>
          <p:cNvSpPr txBox="1">
            <a:spLocks noGrp="1"/>
          </p:cNvSpPr>
          <p:nvPr>
            <p:ph type="ctrTitle"/>
          </p:nvPr>
        </p:nvSpPr>
        <p:spPr>
          <a:xfrm>
            <a:off x="713225" y="690719"/>
            <a:ext cx="5241000" cy="32985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300" b="1">
                <a:latin typeface="Poppins" panose="00000500000000000000"/>
                <a:ea typeface="Poppins" panose="00000500000000000000"/>
                <a:cs typeface="Poppins" panose="00000500000000000000"/>
                <a:sym typeface="Poppins" panose="00000500000000000000"/>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4" name="Google Shape;14;p2"/>
          <p:cNvSpPr txBox="1">
            <a:spLocks noGrp="1"/>
          </p:cNvSpPr>
          <p:nvPr>
            <p:ph type="subTitle" idx="1"/>
          </p:nvPr>
        </p:nvSpPr>
        <p:spPr>
          <a:xfrm>
            <a:off x="713225" y="3976975"/>
            <a:ext cx="52410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76"/>
        <p:cNvGrpSpPr/>
        <p:nvPr/>
      </p:nvGrpSpPr>
      <p:grpSpPr>
        <a:xfrm>
          <a:off x="0" y="0"/>
          <a:ext cx="0" cy="0"/>
          <a:chOff x="0" y="0"/>
          <a:chExt cx="0" cy="0"/>
        </a:xfrm>
      </p:grpSpPr>
      <p:grpSp>
        <p:nvGrpSpPr>
          <p:cNvPr id="177" name="Google Shape;177;p23"/>
          <p:cNvGrpSpPr/>
          <p:nvPr/>
        </p:nvGrpSpPr>
        <p:grpSpPr>
          <a:xfrm flipH="1">
            <a:off x="-1282845" y="-889506"/>
            <a:ext cx="10737219" cy="6109157"/>
            <a:chOff x="-345743" y="-889506"/>
            <a:chExt cx="10737219" cy="6109157"/>
          </a:xfrm>
        </p:grpSpPr>
        <p:sp>
          <p:nvSpPr>
            <p:cNvPr id="178" name="Google Shape;178;p23"/>
            <p:cNvSpPr/>
            <p:nvPr/>
          </p:nvSpPr>
          <p:spPr>
            <a:xfrm flipH="1">
              <a:off x="-345743" y="1120002"/>
              <a:ext cx="4035570" cy="4099342"/>
            </a:xfrm>
            <a:custGeom>
              <a:avLst/>
              <a:gdLst/>
              <a:ahLst/>
              <a:cxnLst/>
              <a:rect l="l" t="t" r="r" b="b"/>
              <a:pathLst>
                <a:path w="192010" h="178271" extrusionOk="0">
                  <a:moveTo>
                    <a:pt x="192010" y="5320"/>
                  </a:moveTo>
                  <a:cubicBezTo>
                    <a:pt x="169821" y="1"/>
                    <a:pt x="145109" y="2888"/>
                    <a:pt x="128908" y="19484"/>
                  </a:cubicBezTo>
                  <a:cubicBezTo>
                    <a:pt x="103832" y="45138"/>
                    <a:pt x="139729" y="79333"/>
                    <a:pt x="128908" y="107844"/>
                  </a:cubicBezTo>
                  <a:cubicBezTo>
                    <a:pt x="122616" y="123802"/>
                    <a:pt x="103832" y="129486"/>
                    <a:pt x="89576" y="134045"/>
                  </a:cubicBezTo>
                  <a:cubicBezTo>
                    <a:pt x="66202" y="141462"/>
                    <a:pt x="43405" y="147723"/>
                    <a:pt x="22311" y="160276"/>
                  </a:cubicBezTo>
                  <a:cubicBezTo>
                    <a:pt x="14712" y="165079"/>
                    <a:pt x="6778" y="171128"/>
                    <a:pt x="0" y="178271"/>
                  </a:cubicBezTo>
                  <a:lnTo>
                    <a:pt x="191979" y="178271"/>
                  </a:lnTo>
                  <a:lnTo>
                    <a:pt x="191979" y="5320"/>
                  </a:lnTo>
                  <a:close/>
                </a:path>
              </a:pathLst>
            </a:custGeom>
            <a:gradFill>
              <a:gsLst>
                <a:gs pos="0">
                  <a:schemeClr val="accent3"/>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 name="Google Shape;179;p23"/>
            <p:cNvSpPr/>
            <p:nvPr/>
          </p:nvSpPr>
          <p:spPr>
            <a:xfrm>
              <a:off x="6252424" y="3282775"/>
              <a:ext cx="2947264" cy="1936876"/>
            </a:xfrm>
            <a:custGeom>
              <a:avLst/>
              <a:gdLst/>
              <a:ahLst/>
              <a:cxnLst/>
              <a:rect l="l" t="t" r="r" b="b"/>
              <a:pathLst>
                <a:path w="173292" h="110647" extrusionOk="0">
                  <a:moveTo>
                    <a:pt x="155545" y="1435"/>
                  </a:moveTo>
                  <a:cubicBezTo>
                    <a:pt x="133029" y="6439"/>
                    <a:pt x="122388" y="30856"/>
                    <a:pt x="113615" y="50237"/>
                  </a:cubicBezTo>
                  <a:cubicBezTo>
                    <a:pt x="104876" y="68383"/>
                    <a:pt x="94235" y="66482"/>
                    <a:pt x="76088" y="65881"/>
                  </a:cubicBezTo>
                  <a:cubicBezTo>
                    <a:pt x="51071" y="64614"/>
                    <a:pt x="23551" y="69617"/>
                    <a:pt x="7906" y="91500"/>
                  </a:cubicBezTo>
                  <a:cubicBezTo>
                    <a:pt x="3370" y="97937"/>
                    <a:pt x="901" y="104342"/>
                    <a:pt x="1" y="110647"/>
                  </a:cubicBezTo>
                  <a:lnTo>
                    <a:pt x="173291" y="110647"/>
                  </a:lnTo>
                  <a:lnTo>
                    <a:pt x="173291" y="2936"/>
                  </a:lnTo>
                  <a:cubicBezTo>
                    <a:pt x="168054" y="735"/>
                    <a:pt x="162150" y="1"/>
                    <a:pt x="155545" y="1435"/>
                  </a:cubicBezTo>
                  <a:close/>
                </a:path>
              </a:pathLst>
            </a:custGeom>
            <a:gradFill>
              <a:gsLst>
                <a:gs pos="0">
                  <a:schemeClr val="accent3"/>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 name="Google Shape;180;p23"/>
            <p:cNvSpPr/>
            <p:nvPr/>
          </p:nvSpPr>
          <p:spPr>
            <a:xfrm rot="10800000" flipH="1">
              <a:off x="6355974" y="-889506"/>
              <a:ext cx="4035501" cy="2948380"/>
            </a:xfrm>
            <a:custGeom>
              <a:avLst/>
              <a:gdLst/>
              <a:ahLst/>
              <a:cxnLst/>
              <a:rect l="l" t="t" r="r" b="b"/>
              <a:pathLst>
                <a:path w="240674" h="175839" extrusionOk="0">
                  <a:moveTo>
                    <a:pt x="236753" y="130367"/>
                  </a:moveTo>
                  <a:cubicBezTo>
                    <a:pt x="240674" y="100214"/>
                    <a:pt x="218758" y="101491"/>
                    <a:pt x="201129" y="82038"/>
                  </a:cubicBezTo>
                  <a:cubicBezTo>
                    <a:pt x="186600" y="66050"/>
                    <a:pt x="191311" y="22280"/>
                    <a:pt x="150976" y="11642"/>
                  </a:cubicBezTo>
                  <a:cubicBezTo>
                    <a:pt x="106841" y="0"/>
                    <a:pt x="92951" y="36019"/>
                    <a:pt x="81978" y="56323"/>
                  </a:cubicBezTo>
                  <a:cubicBezTo>
                    <a:pt x="70974" y="76597"/>
                    <a:pt x="10700" y="79788"/>
                    <a:pt x="3253" y="119576"/>
                  </a:cubicBezTo>
                  <a:cubicBezTo>
                    <a:pt x="0" y="136841"/>
                    <a:pt x="11520" y="158939"/>
                    <a:pt x="36475" y="175839"/>
                  </a:cubicBezTo>
                  <a:lnTo>
                    <a:pt x="202861" y="175839"/>
                  </a:lnTo>
                  <a:cubicBezTo>
                    <a:pt x="223500" y="160458"/>
                    <a:pt x="235263" y="141704"/>
                    <a:pt x="236753" y="130367"/>
                  </a:cubicBezTo>
                  <a:close/>
                </a:path>
              </a:pathLst>
            </a:custGeom>
            <a:gradFill>
              <a:gsLst>
                <a:gs pos="0">
                  <a:schemeClr val="accent3"/>
                </a:gs>
                <a:gs pos="100000">
                  <a:schemeClr val="dk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5"/>
        <p:cNvGrpSpPr/>
        <p:nvPr/>
      </p:nvGrpSpPr>
      <p:grpSpPr>
        <a:xfrm>
          <a:off x="0" y="0"/>
          <a:ext cx="0" cy="0"/>
          <a:chOff x="0" y="0"/>
          <a:chExt cx="0" cy="0"/>
        </a:xfrm>
      </p:grpSpPr>
      <p:grpSp>
        <p:nvGrpSpPr>
          <p:cNvPr id="16" name="Google Shape;16;p3"/>
          <p:cNvGrpSpPr/>
          <p:nvPr/>
        </p:nvGrpSpPr>
        <p:grpSpPr>
          <a:xfrm>
            <a:off x="-130627" y="-212733"/>
            <a:ext cx="9312456" cy="5518801"/>
            <a:chOff x="-130627" y="-212733"/>
            <a:chExt cx="9312456" cy="5518801"/>
          </a:xfrm>
        </p:grpSpPr>
        <p:sp>
          <p:nvSpPr>
            <p:cNvPr id="17" name="Google Shape;17;p3"/>
            <p:cNvSpPr/>
            <p:nvPr/>
          </p:nvSpPr>
          <p:spPr>
            <a:xfrm>
              <a:off x="3056824" y="1395250"/>
              <a:ext cx="6125006" cy="3910818"/>
            </a:xfrm>
            <a:custGeom>
              <a:avLst/>
              <a:gdLst/>
              <a:ahLst/>
              <a:cxnLst/>
              <a:rect l="l" t="t" r="r" b="b"/>
              <a:pathLst>
                <a:path w="173292" h="110647" extrusionOk="0">
                  <a:moveTo>
                    <a:pt x="155545" y="1435"/>
                  </a:moveTo>
                  <a:cubicBezTo>
                    <a:pt x="133029" y="6439"/>
                    <a:pt x="122388" y="30856"/>
                    <a:pt x="113615" y="50237"/>
                  </a:cubicBezTo>
                  <a:cubicBezTo>
                    <a:pt x="104876" y="68383"/>
                    <a:pt x="94235" y="66482"/>
                    <a:pt x="76088" y="65881"/>
                  </a:cubicBezTo>
                  <a:cubicBezTo>
                    <a:pt x="51071" y="64614"/>
                    <a:pt x="23551" y="69617"/>
                    <a:pt x="7906" y="91500"/>
                  </a:cubicBezTo>
                  <a:cubicBezTo>
                    <a:pt x="3370" y="97937"/>
                    <a:pt x="901" y="104342"/>
                    <a:pt x="1" y="110647"/>
                  </a:cubicBezTo>
                  <a:lnTo>
                    <a:pt x="173291" y="110647"/>
                  </a:lnTo>
                  <a:lnTo>
                    <a:pt x="173291" y="2936"/>
                  </a:lnTo>
                  <a:cubicBezTo>
                    <a:pt x="168054" y="735"/>
                    <a:pt x="162150" y="1"/>
                    <a:pt x="155545" y="1435"/>
                  </a:cubicBezTo>
                  <a:close/>
                </a:path>
              </a:pathLst>
            </a:custGeom>
            <a:gradFill>
              <a:gsLst>
                <a:gs pos="0">
                  <a:schemeClr val="accent3"/>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8;p3"/>
            <p:cNvSpPr/>
            <p:nvPr/>
          </p:nvSpPr>
          <p:spPr>
            <a:xfrm rot="-5400000" flipH="1">
              <a:off x="-201450" y="-141910"/>
              <a:ext cx="3147056" cy="3005410"/>
            </a:xfrm>
            <a:custGeom>
              <a:avLst/>
              <a:gdLst/>
              <a:ahLst/>
              <a:cxnLst/>
              <a:rect l="l" t="t" r="r" b="b"/>
              <a:pathLst>
                <a:path w="96336" h="92000" extrusionOk="0">
                  <a:moveTo>
                    <a:pt x="92566" y="34458"/>
                  </a:moveTo>
                  <a:cubicBezTo>
                    <a:pt x="90431" y="22449"/>
                    <a:pt x="80691" y="11642"/>
                    <a:pt x="78723" y="0"/>
                  </a:cubicBezTo>
                  <a:lnTo>
                    <a:pt x="0" y="0"/>
                  </a:lnTo>
                  <a:lnTo>
                    <a:pt x="0" y="91999"/>
                  </a:lnTo>
                  <a:cubicBezTo>
                    <a:pt x="19647" y="82359"/>
                    <a:pt x="40462" y="76822"/>
                    <a:pt x="60677" y="69483"/>
                  </a:cubicBezTo>
                  <a:cubicBezTo>
                    <a:pt x="75687" y="63212"/>
                    <a:pt x="96335" y="53839"/>
                    <a:pt x="92566" y="34458"/>
                  </a:cubicBezTo>
                  <a:close/>
                </a:path>
              </a:pathLst>
            </a:custGeom>
            <a:gradFill>
              <a:gsLst>
                <a:gs pos="0">
                  <a:schemeClr val="accent3"/>
                </a:gs>
                <a:gs pos="100000">
                  <a:schemeClr val="dk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9" name="Google Shape;19;p3"/>
          <p:cNvSpPr txBox="1">
            <a:spLocks noGrp="1"/>
          </p:cNvSpPr>
          <p:nvPr>
            <p:ph type="title"/>
          </p:nvPr>
        </p:nvSpPr>
        <p:spPr>
          <a:xfrm>
            <a:off x="4726375" y="2187175"/>
            <a:ext cx="3704400" cy="1611300"/>
          </a:xfrm>
          <a:prstGeom prst="rect">
            <a:avLst/>
          </a:prstGeom>
        </p:spPr>
        <p:txBody>
          <a:bodyPr spcFirstLastPara="1" wrap="square" lIns="91425" tIns="91425" rIns="91425" bIns="91425" anchor="ctr" anchorCtr="0">
            <a:noAutofit/>
          </a:bodyPr>
          <a:lstStyle>
            <a:lvl1pPr lvl="0" algn="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a:spLocks noGrp="1"/>
          </p:cNvSpPr>
          <p:nvPr>
            <p:ph type="title" idx="2" hasCustomPrompt="1"/>
          </p:nvPr>
        </p:nvSpPr>
        <p:spPr>
          <a:xfrm>
            <a:off x="7050475" y="1321975"/>
            <a:ext cx="1380300" cy="841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1" name="Google Shape;21;p3"/>
          <p:cNvSpPr>
            <a:spLocks noGrp="1"/>
          </p:cNvSpPr>
          <p:nvPr>
            <p:ph type="pic" idx="3"/>
          </p:nvPr>
        </p:nvSpPr>
        <p:spPr>
          <a:xfrm>
            <a:off x="713226" y="950350"/>
            <a:ext cx="3704400" cy="3242700"/>
          </a:xfrm>
          <a:prstGeom prst="roundRect">
            <a:avLst>
              <a:gd name="adj" fmla="val 16667"/>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9"/>
        <p:cNvGrpSpPr/>
        <p:nvPr/>
      </p:nvGrpSpPr>
      <p:grpSpPr>
        <a:xfrm>
          <a:off x="0" y="0"/>
          <a:ext cx="0" cy="0"/>
          <a:chOff x="0" y="0"/>
          <a:chExt cx="0" cy="0"/>
        </a:xfrm>
      </p:grpSpPr>
      <p:grpSp>
        <p:nvGrpSpPr>
          <p:cNvPr id="30" name="Google Shape;30;p5"/>
          <p:cNvGrpSpPr/>
          <p:nvPr/>
        </p:nvGrpSpPr>
        <p:grpSpPr>
          <a:xfrm>
            <a:off x="-76700" y="-316367"/>
            <a:ext cx="9220700" cy="5480817"/>
            <a:chOff x="-76700" y="-316367"/>
            <a:chExt cx="9220700" cy="5480817"/>
          </a:xfrm>
        </p:grpSpPr>
        <p:sp>
          <p:nvSpPr>
            <p:cNvPr id="31" name="Google Shape;31;p5"/>
            <p:cNvSpPr/>
            <p:nvPr/>
          </p:nvSpPr>
          <p:spPr>
            <a:xfrm>
              <a:off x="-76700" y="-316367"/>
              <a:ext cx="3007681" cy="2316875"/>
            </a:xfrm>
            <a:custGeom>
              <a:avLst/>
              <a:gdLst/>
              <a:ahLst/>
              <a:cxnLst/>
              <a:rect l="l" t="t" r="r" b="b"/>
              <a:pathLst>
                <a:path w="112848" h="86929" extrusionOk="0">
                  <a:moveTo>
                    <a:pt x="49302" y="48134"/>
                  </a:moveTo>
                  <a:cubicBezTo>
                    <a:pt x="63679" y="27720"/>
                    <a:pt x="94434" y="38528"/>
                    <a:pt x="108411" y="16979"/>
                  </a:cubicBezTo>
                  <a:cubicBezTo>
                    <a:pt x="112113" y="11542"/>
                    <a:pt x="112847" y="5771"/>
                    <a:pt x="111880" y="0"/>
                  </a:cubicBezTo>
                  <a:lnTo>
                    <a:pt x="0" y="0"/>
                  </a:lnTo>
                  <a:lnTo>
                    <a:pt x="0" y="86929"/>
                  </a:lnTo>
                  <a:cubicBezTo>
                    <a:pt x="6104" y="86195"/>
                    <a:pt x="12042" y="84594"/>
                    <a:pt x="17713" y="81692"/>
                  </a:cubicBezTo>
                  <a:cubicBezTo>
                    <a:pt x="32490" y="74520"/>
                    <a:pt x="40129" y="60910"/>
                    <a:pt x="49302" y="48134"/>
                  </a:cubicBezTo>
                  <a:close/>
                </a:path>
              </a:pathLst>
            </a:custGeom>
            <a:gradFill>
              <a:gsLst>
                <a:gs pos="0">
                  <a:schemeClr val="accent3"/>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5"/>
            <p:cNvSpPr/>
            <p:nvPr/>
          </p:nvSpPr>
          <p:spPr>
            <a:xfrm>
              <a:off x="6598825" y="2000500"/>
              <a:ext cx="2545175" cy="3163950"/>
            </a:xfrm>
            <a:custGeom>
              <a:avLst/>
              <a:gdLst/>
              <a:ahLst/>
              <a:cxnLst/>
              <a:rect l="l" t="t" r="r" b="b"/>
              <a:pathLst>
                <a:path w="101807" h="126558" extrusionOk="0">
                  <a:moveTo>
                    <a:pt x="101806" y="0"/>
                  </a:moveTo>
                  <a:cubicBezTo>
                    <a:pt x="99938" y="1101"/>
                    <a:pt x="98137" y="2335"/>
                    <a:pt x="96436" y="3770"/>
                  </a:cubicBezTo>
                  <a:cubicBezTo>
                    <a:pt x="83627" y="14577"/>
                    <a:pt x="77255" y="31323"/>
                    <a:pt x="72085" y="46934"/>
                  </a:cubicBezTo>
                  <a:cubicBezTo>
                    <a:pt x="66081" y="64513"/>
                    <a:pt x="59709" y="82059"/>
                    <a:pt x="47301" y="96469"/>
                  </a:cubicBezTo>
                  <a:cubicBezTo>
                    <a:pt x="34925" y="110713"/>
                    <a:pt x="17913" y="120753"/>
                    <a:pt x="0" y="126558"/>
                  </a:cubicBezTo>
                  <a:lnTo>
                    <a:pt x="101806" y="126558"/>
                  </a:lnTo>
                  <a:close/>
                </a:path>
              </a:pathLst>
            </a:custGeom>
            <a:gradFill>
              <a:gsLst>
                <a:gs pos="0">
                  <a:schemeClr val="accent3"/>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3" name="Google Shape;33;p5"/>
          <p:cNvSpPr txBox="1">
            <a:spLocks noGrp="1"/>
          </p:cNvSpPr>
          <p:nvPr>
            <p:ph type="title"/>
          </p:nvPr>
        </p:nvSpPr>
        <p:spPr>
          <a:xfrm>
            <a:off x="722376" y="448056"/>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4" name="Google Shape;34;p5"/>
          <p:cNvSpPr txBox="1">
            <a:spLocks noGrp="1"/>
          </p:cNvSpPr>
          <p:nvPr>
            <p:ph type="subTitle" idx="1"/>
          </p:nvPr>
        </p:nvSpPr>
        <p:spPr>
          <a:xfrm>
            <a:off x="4993583" y="1967477"/>
            <a:ext cx="3007800" cy="147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35" name="Google Shape;35;p5"/>
          <p:cNvSpPr txBox="1">
            <a:spLocks noGrp="1"/>
          </p:cNvSpPr>
          <p:nvPr>
            <p:ph type="subTitle" idx="2"/>
          </p:nvPr>
        </p:nvSpPr>
        <p:spPr>
          <a:xfrm>
            <a:off x="1142625" y="1967477"/>
            <a:ext cx="3007800" cy="147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36" name="Google Shape;36;p5"/>
          <p:cNvSpPr txBox="1">
            <a:spLocks noGrp="1"/>
          </p:cNvSpPr>
          <p:nvPr>
            <p:ph type="subTitle" idx="3"/>
          </p:nvPr>
        </p:nvSpPr>
        <p:spPr>
          <a:xfrm>
            <a:off x="1142616" y="1543300"/>
            <a:ext cx="30078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panose="020B0606020202050201"/>
              <a:buNone/>
              <a:defRPr sz="2400" b="1">
                <a:solidFill>
                  <a:schemeClr val="dk1"/>
                </a:solidFill>
                <a:latin typeface="Poppins" panose="00000500000000000000"/>
                <a:ea typeface="Poppins" panose="00000500000000000000"/>
                <a:cs typeface="Poppins" panose="00000500000000000000"/>
                <a:sym typeface="Poppins" panose="00000500000000000000"/>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37" name="Google Shape;37;p5"/>
          <p:cNvSpPr txBox="1">
            <a:spLocks noGrp="1"/>
          </p:cNvSpPr>
          <p:nvPr>
            <p:ph type="subTitle" idx="4"/>
          </p:nvPr>
        </p:nvSpPr>
        <p:spPr>
          <a:xfrm>
            <a:off x="4993584" y="1543300"/>
            <a:ext cx="30078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panose="020B0606020202050201"/>
              <a:buNone/>
              <a:defRPr sz="2400" b="1">
                <a:solidFill>
                  <a:schemeClr val="dk1"/>
                </a:solidFill>
                <a:latin typeface="Poppins" panose="00000500000000000000"/>
                <a:ea typeface="Poppins" panose="00000500000000000000"/>
                <a:cs typeface="Poppins" panose="00000500000000000000"/>
                <a:sym typeface="Poppins" panose="00000500000000000000"/>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38"/>
        <p:cNvGrpSpPr/>
        <p:nvPr/>
      </p:nvGrpSpPr>
      <p:grpSpPr>
        <a:xfrm>
          <a:off x="0" y="0"/>
          <a:ext cx="0" cy="0"/>
          <a:chOff x="0" y="0"/>
          <a:chExt cx="0" cy="0"/>
        </a:xfrm>
      </p:grpSpPr>
      <p:grpSp>
        <p:nvGrpSpPr>
          <p:cNvPr id="39" name="Google Shape;39;p6"/>
          <p:cNvGrpSpPr/>
          <p:nvPr/>
        </p:nvGrpSpPr>
        <p:grpSpPr>
          <a:xfrm rot="10800000">
            <a:off x="-685164" y="-296612"/>
            <a:ext cx="10399664" cy="5619863"/>
            <a:chOff x="-418455" y="-296597"/>
            <a:chExt cx="10399664" cy="5619863"/>
          </a:xfrm>
        </p:grpSpPr>
        <p:sp>
          <p:nvSpPr>
            <p:cNvPr id="40" name="Google Shape;40;p6"/>
            <p:cNvSpPr/>
            <p:nvPr/>
          </p:nvSpPr>
          <p:spPr>
            <a:xfrm>
              <a:off x="-418455" y="-296597"/>
              <a:ext cx="1806136" cy="1296157"/>
            </a:xfrm>
            <a:custGeom>
              <a:avLst/>
              <a:gdLst/>
              <a:ahLst/>
              <a:cxnLst/>
              <a:rect l="l" t="t" r="r" b="b"/>
              <a:pathLst>
                <a:path w="111887" h="103589" extrusionOk="0">
                  <a:moveTo>
                    <a:pt x="83953" y="85929"/>
                  </a:moveTo>
                  <a:cubicBezTo>
                    <a:pt x="106172" y="69394"/>
                    <a:pt x="111887" y="43193"/>
                    <a:pt x="109029" y="16384"/>
                  </a:cubicBezTo>
                  <a:cubicBezTo>
                    <a:pt x="108330" y="10639"/>
                    <a:pt x="107662" y="5198"/>
                    <a:pt x="107236" y="1"/>
                  </a:cubicBezTo>
                  <a:lnTo>
                    <a:pt x="0" y="1"/>
                  </a:lnTo>
                  <a:lnTo>
                    <a:pt x="0" y="87753"/>
                  </a:lnTo>
                  <a:cubicBezTo>
                    <a:pt x="2827" y="88209"/>
                    <a:pt x="5562" y="88756"/>
                    <a:pt x="8176" y="89303"/>
                  </a:cubicBezTo>
                  <a:cubicBezTo>
                    <a:pt x="33800" y="93893"/>
                    <a:pt x="60579" y="103589"/>
                    <a:pt x="83953" y="85929"/>
                  </a:cubicBezTo>
                  <a:close/>
                </a:path>
              </a:pathLst>
            </a:custGeom>
            <a:gradFill>
              <a:gsLst>
                <a:gs pos="0">
                  <a:schemeClr val="accent3"/>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6"/>
            <p:cNvSpPr/>
            <p:nvPr/>
          </p:nvSpPr>
          <p:spPr>
            <a:xfrm>
              <a:off x="7692400" y="3651038"/>
              <a:ext cx="2288810" cy="1672229"/>
            </a:xfrm>
            <a:custGeom>
              <a:avLst/>
              <a:gdLst/>
              <a:ahLst/>
              <a:cxnLst/>
              <a:rect l="l" t="t" r="r" b="b"/>
              <a:pathLst>
                <a:path w="240674" h="175839" extrusionOk="0">
                  <a:moveTo>
                    <a:pt x="236753" y="130367"/>
                  </a:moveTo>
                  <a:cubicBezTo>
                    <a:pt x="240674" y="100214"/>
                    <a:pt x="218758" y="101491"/>
                    <a:pt x="201129" y="82038"/>
                  </a:cubicBezTo>
                  <a:cubicBezTo>
                    <a:pt x="186600" y="66050"/>
                    <a:pt x="191311" y="22280"/>
                    <a:pt x="150976" y="11642"/>
                  </a:cubicBezTo>
                  <a:cubicBezTo>
                    <a:pt x="106841" y="0"/>
                    <a:pt x="92951" y="36019"/>
                    <a:pt x="81978" y="56323"/>
                  </a:cubicBezTo>
                  <a:cubicBezTo>
                    <a:pt x="70974" y="76597"/>
                    <a:pt x="10700" y="79788"/>
                    <a:pt x="3253" y="119576"/>
                  </a:cubicBezTo>
                  <a:cubicBezTo>
                    <a:pt x="0" y="136841"/>
                    <a:pt x="11520" y="158939"/>
                    <a:pt x="36475" y="175839"/>
                  </a:cubicBezTo>
                  <a:lnTo>
                    <a:pt x="202861" y="175839"/>
                  </a:lnTo>
                  <a:cubicBezTo>
                    <a:pt x="223500" y="160458"/>
                    <a:pt x="235263" y="141704"/>
                    <a:pt x="236753" y="130367"/>
                  </a:cubicBezTo>
                  <a:close/>
                </a:path>
              </a:pathLst>
            </a:custGeom>
            <a:gradFill>
              <a:gsLst>
                <a:gs pos="0">
                  <a:schemeClr val="accent3"/>
                </a:gs>
                <a:gs pos="100000">
                  <a:schemeClr val="dk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2" name="Google Shape;42;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1"/>
        <p:cNvGrpSpPr/>
        <p:nvPr/>
      </p:nvGrpSpPr>
      <p:grpSpPr>
        <a:xfrm>
          <a:off x="0" y="0"/>
          <a:ext cx="0" cy="0"/>
          <a:chOff x="0" y="0"/>
          <a:chExt cx="0" cy="0"/>
        </a:xfrm>
      </p:grpSpPr>
      <p:grpSp>
        <p:nvGrpSpPr>
          <p:cNvPr id="52" name="Google Shape;52;p8"/>
          <p:cNvGrpSpPr/>
          <p:nvPr/>
        </p:nvGrpSpPr>
        <p:grpSpPr>
          <a:xfrm rot="10800000">
            <a:off x="-1051529" y="-608037"/>
            <a:ext cx="10766029" cy="5931287"/>
            <a:chOff x="-418455" y="-296595"/>
            <a:chExt cx="10766029" cy="5931287"/>
          </a:xfrm>
        </p:grpSpPr>
        <p:sp>
          <p:nvSpPr>
            <p:cNvPr id="53" name="Google Shape;53;p8"/>
            <p:cNvSpPr/>
            <p:nvPr/>
          </p:nvSpPr>
          <p:spPr>
            <a:xfrm>
              <a:off x="-418455" y="-296595"/>
              <a:ext cx="3139829" cy="2253320"/>
            </a:xfrm>
            <a:custGeom>
              <a:avLst/>
              <a:gdLst/>
              <a:ahLst/>
              <a:cxnLst/>
              <a:rect l="l" t="t" r="r" b="b"/>
              <a:pathLst>
                <a:path w="111887" h="103589" extrusionOk="0">
                  <a:moveTo>
                    <a:pt x="83953" y="85929"/>
                  </a:moveTo>
                  <a:cubicBezTo>
                    <a:pt x="106172" y="69394"/>
                    <a:pt x="111887" y="43193"/>
                    <a:pt x="109029" y="16384"/>
                  </a:cubicBezTo>
                  <a:cubicBezTo>
                    <a:pt x="108330" y="10639"/>
                    <a:pt x="107662" y="5198"/>
                    <a:pt x="107236" y="1"/>
                  </a:cubicBezTo>
                  <a:lnTo>
                    <a:pt x="0" y="1"/>
                  </a:lnTo>
                  <a:lnTo>
                    <a:pt x="0" y="87753"/>
                  </a:lnTo>
                  <a:cubicBezTo>
                    <a:pt x="2827" y="88209"/>
                    <a:pt x="5562" y="88756"/>
                    <a:pt x="8176" y="89303"/>
                  </a:cubicBezTo>
                  <a:cubicBezTo>
                    <a:pt x="33800" y="93893"/>
                    <a:pt x="60579" y="103589"/>
                    <a:pt x="83953" y="85929"/>
                  </a:cubicBezTo>
                  <a:close/>
                </a:path>
              </a:pathLst>
            </a:custGeom>
            <a:gradFill>
              <a:gsLst>
                <a:gs pos="0">
                  <a:schemeClr val="accent3"/>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8"/>
            <p:cNvSpPr/>
            <p:nvPr/>
          </p:nvSpPr>
          <p:spPr>
            <a:xfrm>
              <a:off x="6617127" y="2909187"/>
              <a:ext cx="3730447" cy="2725505"/>
            </a:xfrm>
            <a:custGeom>
              <a:avLst/>
              <a:gdLst/>
              <a:ahLst/>
              <a:cxnLst/>
              <a:rect l="l" t="t" r="r" b="b"/>
              <a:pathLst>
                <a:path w="240674" h="175839" extrusionOk="0">
                  <a:moveTo>
                    <a:pt x="236753" y="130367"/>
                  </a:moveTo>
                  <a:cubicBezTo>
                    <a:pt x="240674" y="100214"/>
                    <a:pt x="218758" y="101491"/>
                    <a:pt x="201129" y="82038"/>
                  </a:cubicBezTo>
                  <a:cubicBezTo>
                    <a:pt x="186600" y="66050"/>
                    <a:pt x="191311" y="22280"/>
                    <a:pt x="150976" y="11642"/>
                  </a:cubicBezTo>
                  <a:cubicBezTo>
                    <a:pt x="106841" y="0"/>
                    <a:pt x="92951" y="36019"/>
                    <a:pt x="81978" y="56323"/>
                  </a:cubicBezTo>
                  <a:cubicBezTo>
                    <a:pt x="70974" y="76597"/>
                    <a:pt x="10700" y="79788"/>
                    <a:pt x="3253" y="119576"/>
                  </a:cubicBezTo>
                  <a:cubicBezTo>
                    <a:pt x="0" y="136841"/>
                    <a:pt x="11520" y="158939"/>
                    <a:pt x="36475" y="175839"/>
                  </a:cubicBezTo>
                  <a:lnTo>
                    <a:pt x="202861" y="175839"/>
                  </a:lnTo>
                  <a:cubicBezTo>
                    <a:pt x="223500" y="160458"/>
                    <a:pt x="235263" y="141704"/>
                    <a:pt x="236753" y="130367"/>
                  </a:cubicBezTo>
                  <a:close/>
                </a:path>
              </a:pathLst>
            </a:custGeom>
            <a:gradFill>
              <a:gsLst>
                <a:gs pos="0">
                  <a:schemeClr val="accent3"/>
                </a:gs>
                <a:gs pos="100000">
                  <a:schemeClr val="dk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5" name="Google Shape;55;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6"/>
        <p:cNvGrpSpPr/>
        <p:nvPr/>
      </p:nvGrpSpPr>
      <p:grpSpPr>
        <a:xfrm>
          <a:off x="0" y="0"/>
          <a:ext cx="0" cy="0"/>
          <a:chOff x="0" y="0"/>
          <a:chExt cx="0" cy="0"/>
        </a:xfrm>
      </p:grpSpPr>
      <p:grpSp>
        <p:nvGrpSpPr>
          <p:cNvPr id="57" name="Google Shape;57;p9"/>
          <p:cNvGrpSpPr/>
          <p:nvPr/>
        </p:nvGrpSpPr>
        <p:grpSpPr>
          <a:xfrm>
            <a:off x="-384524" y="-277148"/>
            <a:ext cx="9837103" cy="5603800"/>
            <a:chOff x="-384524" y="-277148"/>
            <a:chExt cx="9837103" cy="5603800"/>
          </a:xfrm>
        </p:grpSpPr>
        <p:sp>
          <p:nvSpPr>
            <p:cNvPr id="58" name="Google Shape;58;p9"/>
            <p:cNvSpPr/>
            <p:nvPr/>
          </p:nvSpPr>
          <p:spPr>
            <a:xfrm rot="10800000" flipH="1">
              <a:off x="5242016" y="-277148"/>
              <a:ext cx="4210562" cy="2688445"/>
            </a:xfrm>
            <a:custGeom>
              <a:avLst/>
              <a:gdLst/>
              <a:ahLst/>
              <a:cxnLst/>
              <a:rect l="l" t="t" r="r" b="b"/>
              <a:pathLst>
                <a:path w="173292" h="110647" extrusionOk="0">
                  <a:moveTo>
                    <a:pt x="155545" y="1435"/>
                  </a:moveTo>
                  <a:cubicBezTo>
                    <a:pt x="133029" y="6439"/>
                    <a:pt x="122388" y="30856"/>
                    <a:pt x="113615" y="50237"/>
                  </a:cubicBezTo>
                  <a:cubicBezTo>
                    <a:pt x="104876" y="68383"/>
                    <a:pt x="94235" y="66482"/>
                    <a:pt x="76088" y="65881"/>
                  </a:cubicBezTo>
                  <a:cubicBezTo>
                    <a:pt x="51071" y="64614"/>
                    <a:pt x="23551" y="69617"/>
                    <a:pt x="7906" y="91500"/>
                  </a:cubicBezTo>
                  <a:cubicBezTo>
                    <a:pt x="3370" y="97937"/>
                    <a:pt x="901" y="104342"/>
                    <a:pt x="1" y="110647"/>
                  </a:cubicBezTo>
                  <a:lnTo>
                    <a:pt x="173291" y="110647"/>
                  </a:lnTo>
                  <a:lnTo>
                    <a:pt x="173291" y="2936"/>
                  </a:lnTo>
                  <a:cubicBezTo>
                    <a:pt x="168054" y="735"/>
                    <a:pt x="162150" y="1"/>
                    <a:pt x="155545" y="1435"/>
                  </a:cubicBezTo>
                  <a:close/>
                </a:path>
              </a:pathLst>
            </a:custGeom>
            <a:gradFill>
              <a:gsLst>
                <a:gs pos="0">
                  <a:schemeClr val="accent3"/>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9"/>
            <p:cNvSpPr/>
            <p:nvPr/>
          </p:nvSpPr>
          <p:spPr>
            <a:xfrm>
              <a:off x="-212475" y="-202900"/>
              <a:ext cx="2090732" cy="1996630"/>
            </a:xfrm>
            <a:custGeom>
              <a:avLst/>
              <a:gdLst/>
              <a:ahLst/>
              <a:cxnLst/>
              <a:rect l="l" t="t" r="r" b="b"/>
              <a:pathLst>
                <a:path w="96336" h="92000" extrusionOk="0">
                  <a:moveTo>
                    <a:pt x="92566" y="34458"/>
                  </a:moveTo>
                  <a:cubicBezTo>
                    <a:pt x="90431" y="22449"/>
                    <a:pt x="80691" y="11642"/>
                    <a:pt x="78723" y="0"/>
                  </a:cubicBezTo>
                  <a:lnTo>
                    <a:pt x="0" y="0"/>
                  </a:lnTo>
                  <a:lnTo>
                    <a:pt x="0" y="91999"/>
                  </a:lnTo>
                  <a:cubicBezTo>
                    <a:pt x="19647" y="82359"/>
                    <a:pt x="40462" y="76822"/>
                    <a:pt x="60677" y="69483"/>
                  </a:cubicBezTo>
                  <a:cubicBezTo>
                    <a:pt x="75687" y="63212"/>
                    <a:pt x="96335" y="53839"/>
                    <a:pt x="92566" y="34458"/>
                  </a:cubicBezTo>
                  <a:close/>
                </a:path>
              </a:pathLst>
            </a:custGeom>
            <a:gradFill>
              <a:gsLst>
                <a:gs pos="0">
                  <a:schemeClr val="accent3"/>
                </a:gs>
                <a:gs pos="100000">
                  <a:schemeClr val="dk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p9"/>
            <p:cNvSpPr/>
            <p:nvPr/>
          </p:nvSpPr>
          <p:spPr>
            <a:xfrm flipH="1">
              <a:off x="-384524" y="3330027"/>
              <a:ext cx="3127054" cy="1996625"/>
            </a:xfrm>
            <a:custGeom>
              <a:avLst/>
              <a:gdLst/>
              <a:ahLst/>
              <a:cxnLst/>
              <a:rect l="l" t="t" r="r" b="b"/>
              <a:pathLst>
                <a:path w="173292" h="110647" extrusionOk="0">
                  <a:moveTo>
                    <a:pt x="155545" y="1435"/>
                  </a:moveTo>
                  <a:cubicBezTo>
                    <a:pt x="133029" y="6439"/>
                    <a:pt x="122388" y="30856"/>
                    <a:pt x="113615" y="50237"/>
                  </a:cubicBezTo>
                  <a:cubicBezTo>
                    <a:pt x="104876" y="68383"/>
                    <a:pt x="94235" y="66482"/>
                    <a:pt x="76088" y="65881"/>
                  </a:cubicBezTo>
                  <a:cubicBezTo>
                    <a:pt x="51071" y="64614"/>
                    <a:pt x="23551" y="69617"/>
                    <a:pt x="7906" y="91500"/>
                  </a:cubicBezTo>
                  <a:cubicBezTo>
                    <a:pt x="3370" y="97937"/>
                    <a:pt x="901" y="104342"/>
                    <a:pt x="1" y="110647"/>
                  </a:cubicBezTo>
                  <a:lnTo>
                    <a:pt x="173291" y="110647"/>
                  </a:lnTo>
                  <a:lnTo>
                    <a:pt x="173291" y="2936"/>
                  </a:lnTo>
                  <a:cubicBezTo>
                    <a:pt x="168054" y="735"/>
                    <a:pt x="162150" y="1"/>
                    <a:pt x="155545" y="1435"/>
                  </a:cubicBezTo>
                  <a:close/>
                </a:path>
              </a:pathLst>
            </a:custGeom>
            <a:gradFill>
              <a:gsLst>
                <a:gs pos="0">
                  <a:schemeClr val="accent3"/>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61;p9"/>
            <p:cNvSpPr/>
            <p:nvPr/>
          </p:nvSpPr>
          <p:spPr>
            <a:xfrm rot="10800000">
              <a:off x="7165981" y="3383839"/>
              <a:ext cx="1978019" cy="1888990"/>
            </a:xfrm>
            <a:custGeom>
              <a:avLst/>
              <a:gdLst/>
              <a:ahLst/>
              <a:cxnLst/>
              <a:rect l="l" t="t" r="r" b="b"/>
              <a:pathLst>
                <a:path w="96336" h="92000" extrusionOk="0">
                  <a:moveTo>
                    <a:pt x="92566" y="34458"/>
                  </a:moveTo>
                  <a:cubicBezTo>
                    <a:pt x="90431" y="22449"/>
                    <a:pt x="80691" y="11642"/>
                    <a:pt x="78723" y="0"/>
                  </a:cubicBezTo>
                  <a:lnTo>
                    <a:pt x="0" y="0"/>
                  </a:lnTo>
                  <a:lnTo>
                    <a:pt x="0" y="91999"/>
                  </a:lnTo>
                  <a:cubicBezTo>
                    <a:pt x="19647" y="82359"/>
                    <a:pt x="40462" y="76822"/>
                    <a:pt x="60677" y="69483"/>
                  </a:cubicBezTo>
                  <a:cubicBezTo>
                    <a:pt x="75687" y="63212"/>
                    <a:pt x="96335" y="53839"/>
                    <a:pt x="92566" y="34458"/>
                  </a:cubicBezTo>
                  <a:close/>
                </a:path>
              </a:pathLst>
            </a:custGeom>
            <a:gradFill>
              <a:gsLst>
                <a:gs pos="0">
                  <a:schemeClr val="accent3"/>
                </a:gs>
                <a:gs pos="100000">
                  <a:schemeClr val="dk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2" name="Google Shape;62;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15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
        <p:nvSpPr>
          <p:cNvPr id="63" name="Google Shape;63;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4"/>
        <p:cNvGrpSpPr/>
        <p:nvPr/>
      </p:nvGrpSpPr>
      <p:grpSpPr>
        <a:xfrm>
          <a:off x="0" y="0"/>
          <a:ext cx="0" cy="0"/>
          <a:chOff x="0" y="0"/>
          <a:chExt cx="0" cy="0"/>
        </a:xfrm>
      </p:grpSpPr>
      <p:grpSp>
        <p:nvGrpSpPr>
          <p:cNvPr id="65" name="Google Shape;65;p10"/>
          <p:cNvGrpSpPr/>
          <p:nvPr/>
        </p:nvGrpSpPr>
        <p:grpSpPr>
          <a:xfrm>
            <a:off x="-1224892" y="-761184"/>
            <a:ext cx="10590483" cy="5980835"/>
            <a:chOff x="-1224892" y="-761184"/>
            <a:chExt cx="10590483" cy="5980835"/>
          </a:xfrm>
        </p:grpSpPr>
        <p:sp>
          <p:nvSpPr>
            <p:cNvPr id="66" name="Google Shape;66;p10"/>
            <p:cNvSpPr/>
            <p:nvPr/>
          </p:nvSpPr>
          <p:spPr>
            <a:xfrm>
              <a:off x="4000352" y="-230801"/>
              <a:ext cx="5365239" cy="5450190"/>
            </a:xfrm>
            <a:custGeom>
              <a:avLst/>
              <a:gdLst/>
              <a:ahLst/>
              <a:cxnLst/>
              <a:rect l="l" t="t" r="r" b="b"/>
              <a:pathLst>
                <a:path w="192010" h="178271" extrusionOk="0">
                  <a:moveTo>
                    <a:pt x="192010" y="5320"/>
                  </a:moveTo>
                  <a:cubicBezTo>
                    <a:pt x="169821" y="1"/>
                    <a:pt x="145109" y="2888"/>
                    <a:pt x="128908" y="19484"/>
                  </a:cubicBezTo>
                  <a:cubicBezTo>
                    <a:pt x="103832" y="45138"/>
                    <a:pt x="139729" y="79333"/>
                    <a:pt x="128908" y="107844"/>
                  </a:cubicBezTo>
                  <a:cubicBezTo>
                    <a:pt x="122616" y="123802"/>
                    <a:pt x="103832" y="129486"/>
                    <a:pt x="89576" y="134045"/>
                  </a:cubicBezTo>
                  <a:cubicBezTo>
                    <a:pt x="66202" y="141462"/>
                    <a:pt x="43405" y="147723"/>
                    <a:pt x="22311" y="160276"/>
                  </a:cubicBezTo>
                  <a:cubicBezTo>
                    <a:pt x="14712" y="165079"/>
                    <a:pt x="6778" y="171128"/>
                    <a:pt x="0" y="178271"/>
                  </a:cubicBezTo>
                  <a:lnTo>
                    <a:pt x="191979" y="178271"/>
                  </a:lnTo>
                  <a:lnTo>
                    <a:pt x="191979" y="5320"/>
                  </a:lnTo>
                  <a:close/>
                </a:path>
              </a:pathLst>
            </a:custGeom>
            <a:gradFill>
              <a:gsLst>
                <a:gs pos="0">
                  <a:schemeClr val="accent3"/>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10"/>
            <p:cNvSpPr/>
            <p:nvPr/>
          </p:nvSpPr>
          <p:spPr>
            <a:xfrm flipH="1">
              <a:off x="-454539" y="3282775"/>
              <a:ext cx="2947264" cy="1936876"/>
            </a:xfrm>
            <a:custGeom>
              <a:avLst/>
              <a:gdLst/>
              <a:ahLst/>
              <a:cxnLst/>
              <a:rect l="l" t="t" r="r" b="b"/>
              <a:pathLst>
                <a:path w="173292" h="110647" extrusionOk="0">
                  <a:moveTo>
                    <a:pt x="155545" y="1435"/>
                  </a:moveTo>
                  <a:cubicBezTo>
                    <a:pt x="133029" y="6439"/>
                    <a:pt x="122388" y="30856"/>
                    <a:pt x="113615" y="50237"/>
                  </a:cubicBezTo>
                  <a:cubicBezTo>
                    <a:pt x="104876" y="68383"/>
                    <a:pt x="94235" y="66482"/>
                    <a:pt x="76088" y="65881"/>
                  </a:cubicBezTo>
                  <a:cubicBezTo>
                    <a:pt x="51071" y="64614"/>
                    <a:pt x="23551" y="69617"/>
                    <a:pt x="7906" y="91500"/>
                  </a:cubicBezTo>
                  <a:cubicBezTo>
                    <a:pt x="3370" y="97937"/>
                    <a:pt x="901" y="104342"/>
                    <a:pt x="1" y="110647"/>
                  </a:cubicBezTo>
                  <a:lnTo>
                    <a:pt x="173291" y="110647"/>
                  </a:lnTo>
                  <a:lnTo>
                    <a:pt x="173291" y="2936"/>
                  </a:lnTo>
                  <a:cubicBezTo>
                    <a:pt x="168054" y="735"/>
                    <a:pt x="162150" y="1"/>
                    <a:pt x="155545" y="1435"/>
                  </a:cubicBezTo>
                  <a:close/>
                </a:path>
              </a:pathLst>
            </a:custGeom>
            <a:gradFill>
              <a:gsLst>
                <a:gs pos="0">
                  <a:schemeClr val="accent3"/>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10"/>
            <p:cNvSpPr/>
            <p:nvPr/>
          </p:nvSpPr>
          <p:spPr>
            <a:xfrm rot="10800000">
              <a:off x="-1224892" y="-761184"/>
              <a:ext cx="4487968" cy="3278958"/>
            </a:xfrm>
            <a:custGeom>
              <a:avLst/>
              <a:gdLst/>
              <a:ahLst/>
              <a:cxnLst/>
              <a:rect l="l" t="t" r="r" b="b"/>
              <a:pathLst>
                <a:path w="240674" h="175839" extrusionOk="0">
                  <a:moveTo>
                    <a:pt x="236753" y="130367"/>
                  </a:moveTo>
                  <a:cubicBezTo>
                    <a:pt x="240674" y="100214"/>
                    <a:pt x="218758" y="101491"/>
                    <a:pt x="201129" y="82038"/>
                  </a:cubicBezTo>
                  <a:cubicBezTo>
                    <a:pt x="186600" y="66050"/>
                    <a:pt x="191311" y="22280"/>
                    <a:pt x="150976" y="11642"/>
                  </a:cubicBezTo>
                  <a:cubicBezTo>
                    <a:pt x="106841" y="0"/>
                    <a:pt x="92951" y="36019"/>
                    <a:pt x="81978" y="56323"/>
                  </a:cubicBezTo>
                  <a:cubicBezTo>
                    <a:pt x="70974" y="76597"/>
                    <a:pt x="10700" y="79788"/>
                    <a:pt x="3253" y="119576"/>
                  </a:cubicBezTo>
                  <a:cubicBezTo>
                    <a:pt x="0" y="136841"/>
                    <a:pt x="11520" y="158939"/>
                    <a:pt x="36475" y="175839"/>
                  </a:cubicBezTo>
                  <a:lnTo>
                    <a:pt x="202861" y="175839"/>
                  </a:lnTo>
                  <a:cubicBezTo>
                    <a:pt x="223500" y="160458"/>
                    <a:pt x="235263" y="141704"/>
                    <a:pt x="236753" y="130367"/>
                  </a:cubicBezTo>
                  <a:close/>
                </a:path>
              </a:pathLst>
            </a:custGeom>
            <a:gradFill>
              <a:gsLst>
                <a:gs pos="0">
                  <a:schemeClr val="accent3"/>
                </a:gs>
                <a:gs pos="100000">
                  <a:schemeClr val="dk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9" name="Google Shape;69;p10"/>
          <p:cNvSpPr txBox="1">
            <a:spLocks noGrp="1"/>
          </p:cNvSpPr>
          <p:nvPr>
            <p:ph type="title"/>
          </p:nvPr>
        </p:nvSpPr>
        <p:spPr>
          <a:xfrm>
            <a:off x="720000" y="4014450"/>
            <a:ext cx="7704000" cy="572700"/>
          </a:xfrm>
          <a:prstGeom prst="rect">
            <a:avLst/>
          </a:prstGeom>
          <a:solidFill>
            <a:schemeClr val="lt2"/>
          </a:solidFill>
        </p:spPr>
        <p:txBody>
          <a:bodyPr spcFirstLastPara="1" wrap="square" lIns="91425" tIns="91425" rIns="91425" bIns="91425" anchor="t" anchorCtr="0">
            <a:noAutofit/>
          </a:bodyPr>
          <a:lstStyle>
            <a:lvl1pPr lvl="0" algn="ctr" rtl="0">
              <a:spcBef>
                <a:spcPts val="0"/>
              </a:spcBef>
              <a:spcAft>
                <a:spcPts val="0"/>
              </a:spcAft>
              <a:buSzPts val="3500"/>
              <a:buNone/>
              <a:defRPr>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rgbClr val="FFFFFF"/>
        </a:solidFill>
        <a:effectLst/>
      </p:bgPr>
    </p:bg>
    <p:spTree>
      <p:nvGrpSpPr>
        <p:cNvPr id="1" name="Shape 77"/>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72"/>
        <p:cNvGrpSpPr/>
        <p:nvPr/>
      </p:nvGrpSpPr>
      <p:grpSpPr>
        <a:xfrm>
          <a:off x="0" y="0"/>
          <a:ext cx="0" cy="0"/>
          <a:chOff x="0" y="0"/>
          <a:chExt cx="0" cy="0"/>
        </a:xfrm>
      </p:grpSpPr>
      <p:grpSp>
        <p:nvGrpSpPr>
          <p:cNvPr id="173" name="Google Shape;173;p22"/>
          <p:cNvGrpSpPr/>
          <p:nvPr/>
        </p:nvGrpSpPr>
        <p:grpSpPr>
          <a:xfrm>
            <a:off x="-76700" y="-316367"/>
            <a:ext cx="9220700" cy="5480817"/>
            <a:chOff x="-76700" y="-316367"/>
            <a:chExt cx="9220700" cy="5480817"/>
          </a:xfrm>
        </p:grpSpPr>
        <p:sp>
          <p:nvSpPr>
            <p:cNvPr id="174" name="Google Shape;174;p22"/>
            <p:cNvSpPr/>
            <p:nvPr/>
          </p:nvSpPr>
          <p:spPr>
            <a:xfrm>
              <a:off x="-76700" y="-316367"/>
              <a:ext cx="3007681" cy="2316875"/>
            </a:xfrm>
            <a:custGeom>
              <a:avLst/>
              <a:gdLst/>
              <a:ahLst/>
              <a:cxnLst/>
              <a:rect l="l" t="t" r="r" b="b"/>
              <a:pathLst>
                <a:path w="112848" h="86929" extrusionOk="0">
                  <a:moveTo>
                    <a:pt x="49302" y="48134"/>
                  </a:moveTo>
                  <a:cubicBezTo>
                    <a:pt x="63679" y="27720"/>
                    <a:pt x="94434" y="38528"/>
                    <a:pt x="108411" y="16979"/>
                  </a:cubicBezTo>
                  <a:cubicBezTo>
                    <a:pt x="112113" y="11542"/>
                    <a:pt x="112847" y="5771"/>
                    <a:pt x="111880" y="0"/>
                  </a:cubicBezTo>
                  <a:lnTo>
                    <a:pt x="0" y="0"/>
                  </a:lnTo>
                  <a:lnTo>
                    <a:pt x="0" y="86929"/>
                  </a:lnTo>
                  <a:cubicBezTo>
                    <a:pt x="6104" y="86195"/>
                    <a:pt x="12042" y="84594"/>
                    <a:pt x="17713" y="81692"/>
                  </a:cubicBezTo>
                  <a:cubicBezTo>
                    <a:pt x="32490" y="74520"/>
                    <a:pt x="40129" y="60910"/>
                    <a:pt x="49302" y="48134"/>
                  </a:cubicBezTo>
                  <a:close/>
                </a:path>
              </a:pathLst>
            </a:custGeom>
            <a:gradFill>
              <a:gsLst>
                <a:gs pos="0">
                  <a:schemeClr val="accent3"/>
                </a:gs>
                <a:gs pos="100000">
                  <a:schemeClr val="dk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 name="Google Shape;175;p22"/>
            <p:cNvSpPr/>
            <p:nvPr/>
          </p:nvSpPr>
          <p:spPr>
            <a:xfrm>
              <a:off x="6598825" y="2000500"/>
              <a:ext cx="2545175" cy="3163950"/>
            </a:xfrm>
            <a:custGeom>
              <a:avLst/>
              <a:gdLst/>
              <a:ahLst/>
              <a:cxnLst/>
              <a:rect l="l" t="t" r="r" b="b"/>
              <a:pathLst>
                <a:path w="101807" h="126558" extrusionOk="0">
                  <a:moveTo>
                    <a:pt x="101806" y="0"/>
                  </a:moveTo>
                  <a:cubicBezTo>
                    <a:pt x="99938" y="1101"/>
                    <a:pt x="98137" y="2335"/>
                    <a:pt x="96436" y="3770"/>
                  </a:cubicBezTo>
                  <a:cubicBezTo>
                    <a:pt x="83627" y="14577"/>
                    <a:pt x="77255" y="31323"/>
                    <a:pt x="72085" y="46934"/>
                  </a:cubicBezTo>
                  <a:cubicBezTo>
                    <a:pt x="66081" y="64513"/>
                    <a:pt x="59709" y="82059"/>
                    <a:pt x="47301" y="96469"/>
                  </a:cubicBezTo>
                  <a:cubicBezTo>
                    <a:pt x="34925" y="110713"/>
                    <a:pt x="17913" y="120753"/>
                    <a:pt x="0" y="126558"/>
                  </a:cubicBezTo>
                  <a:lnTo>
                    <a:pt x="101806" y="126558"/>
                  </a:lnTo>
                  <a:close/>
                </a:path>
              </a:pathLst>
            </a:custGeom>
            <a:gradFill>
              <a:gsLst>
                <a:gs pos="0">
                  <a:schemeClr val="accent3"/>
                </a:gs>
                <a:gs pos="100000">
                  <a:schemeClr val="dk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accent3"/>
            </a:gs>
            <a:gs pos="100000">
              <a:schemeClr val="dk2"/>
            </a:gs>
          </a:gsLst>
          <a:lin ang="5400700"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Poppins" panose="00000500000000000000"/>
              <a:buNone/>
              <a:defRPr sz="3500" b="1">
                <a:solidFill>
                  <a:schemeClr val="dk1"/>
                </a:solidFill>
                <a:latin typeface="Poppins" panose="00000500000000000000"/>
                <a:ea typeface="Poppins" panose="00000500000000000000"/>
                <a:cs typeface="Poppins" panose="00000500000000000000"/>
                <a:sym typeface="Poppins" panose="00000500000000000000"/>
              </a:defRPr>
            </a:lvl1pPr>
            <a:lvl2pPr lvl="1" rtl="0">
              <a:spcBef>
                <a:spcPts val="0"/>
              </a:spcBef>
              <a:spcAft>
                <a:spcPts val="0"/>
              </a:spcAft>
              <a:buClr>
                <a:schemeClr val="dk1"/>
              </a:buClr>
              <a:buSzPts val="3500"/>
              <a:buFont typeface="Poppins" panose="00000500000000000000"/>
              <a:buNone/>
              <a:defRPr sz="3500" b="1">
                <a:solidFill>
                  <a:schemeClr val="dk1"/>
                </a:solidFill>
                <a:latin typeface="Poppins" panose="00000500000000000000"/>
                <a:ea typeface="Poppins" panose="00000500000000000000"/>
                <a:cs typeface="Poppins" panose="00000500000000000000"/>
                <a:sym typeface="Poppins" panose="00000500000000000000"/>
              </a:defRPr>
            </a:lvl2pPr>
            <a:lvl3pPr lvl="2" rtl="0">
              <a:spcBef>
                <a:spcPts val="0"/>
              </a:spcBef>
              <a:spcAft>
                <a:spcPts val="0"/>
              </a:spcAft>
              <a:buClr>
                <a:schemeClr val="dk1"/>
              </a:buClr>
              <a:buSzPts val="3500"/>
              <a:buFont typeface="Poppins" panose="00000500000000000000"/>
              <a:buNone/>
              <a:defRPr sz="3500" b="1">
                <a:solidFill>
                  <a:schemeClr val="dk1"/>
                </a:solidFill>
                <a:latin typeface="Poppins" panose="00000500000000000000"/>
                <a:ea typeface="Poppins" panose="00000500000000000000"/>
                <a:cs typeface="Poppins" panose="00000500000000000000"/>
                <a:sym typeface="Poppins" panose="00000500000000000000"/>
              </a:defRPr>
            </a:lvl3pPr>
            <a:lvl4pPr lvl="3" rtl="0">
              <a:spcBef>
                <a:spcPts val="0"/>
              </a:spcBef>
              <a:spcAft>
                <a:spcPts val="0"/>
              </a:spcAft>
              <a:buClr>
                <a:schemeClr val="dk1"/>
              </a:buClr>
              <a:buSzPts val="3500"/>
              <a:buFont typeface="Poppins" panose="00000500000000000000"/>
              <a:buNone/>
              <a:defRPr sz="3500" b="1">
                <a:solidFill>
                  <a:schemeClr val="dk1"/>
                </a:solidFill>
                <a:latin typeface="Poppins" panose="00000500000000000000"/>
                <a:ea typeface="Poppins" panose="00000500000000000000"/>
                <a:cs typeface="Poppins" panose="00000500000000000000"/>
                <a:sym typeface="Poppins" panose="00000500000000000000"/>
              </a:defRPr>
            </a:lvl4pPr>
            <a:lvl5pPr lvl="4" rtl="0">
              <a:spcBef>
                <a:spcPts val="0"/>
              </a:spcBef>
              <a:spcAft>
                <a:spcPts val="0"/>
              </a:spcAft>
              <a:buClr>
                <a:schemeClr val="dk1"/>
              </a:buClr>
              <a:buSzPts val="3500"/>
              <a:buFont typeface="Poppins" panose="00000500000000000000"/>
              <a:buNone/>
              <a:defRPr sz="3500" b="1">
                <a:solidFill>
                  <a:schemeClr val="dk1"/>
                </a:solidFill>
                <a:latin typeface="Poppins" panose="00000500000000000000"/>
                <a:ea typeface="Poppins" panose="00000500000000000000"/>
                <a:cs typeface="Poppins" panose="00000500000000000000"/>
                <a:sym typeface="Poppins" panose="00000500000000000000"/>
              </a:defRPr>
            </a:lvl5pPr>
            <a:lvl6pPr lvl="5" rtl="0">
              <a:spcBef>
                <a:spcPts val="0"/>
              </a:spcBef>
              <a:spcAft>
                <a:spcPts val="0"/>
              </a:spcAft>
              <a:buClr>
                <a:schemeClr val="dk1"/>
              </a:buClr>
              <a:buSzPts val="3500"/>
              <a:buFont typeface="Poppins" panose="00000500000000000000"/>
              <a:buNone/>
              <a:defRPr sz="3500" b="1">
                <a:solidFill>
                  <a:schemeClr val="dk1"/>
                </a:solidFill>
                <a:latin typeface="Poppins" panose="00000500000000000000"/>
                <a:ea typeface="Poppins" panose="00000500000000000000"/>
                <a:cs typeface="Poppins" panose="00000500000000000000"/>
                <a:sym typeface="Poppins" panose="00000500000000000000"/>
              </a:defRPr>
            </a:lvl6pPr>
            <a:lvl7pPr lvl="6" rtl="0">
              <a:spcBef>
                <a:spcPts val="0"/>
              </a:spcBef>
              <a:spcAft>
                <a:spcPts val="0"/>
              </a:spcAft>
              <a:buClr>
                <a:schemeClr val="dk1"/>
              </a:buClr>
              <a:buSzPts val="3500"/>
              <a:buFont typeface="Poppins" panose="00000500000000000000"/>
              <a:buNone/>
              <a:defRPr sz="3500" b="1">
                <a:solidFill>
                  <a:schemeClr val="dk1"/>
                </a:solidFill>
                <a:latin typeface="Poppins" panose="00000500000000000000"/>
                <a:ea typeface="Poppins" panose="00000500000000000000"/>
                <a:cs typeface="Poppins" panose="00000500000000000000"/>
                <a:sym typeface="Poppins" panose="00000500000000000000"/>
              </a:defRPr>
            </a:lvl7pPr>
            <a:lvl8pPr lvl="7" rtl="0">
              <a:spcBef>
                <a:spcPts val="0"/>
              </a:spcBef>
              <a:spcAft>
                <a:spcPts val="0"/>
              </a:spcAft>
              <a:buClr>
                <a:schemeClr val="dk1"/>
              </a:buClr>
              <a:buSzPts val="3500"/>
              <a:buFont typeface="Poppins" panose="00000500000000000000"/>
              <a:buNone/>
              <a:defRPr sz="3500" b="1">
                <a:solidFill>
                  <a:schemeClr val="dk1"/>
                </a:solidFill>
                <a:latin typeface="Poppins" panose="00000500000000000000"/>
                <a:ea typeface="Poppins" panose="00000500000000000000"/>
                <a:cs typeface="Poppins" panose="00000500000000000000"/>
                <a:sym typeface="Poppins" panose="00000500000000000000"/>
              </a:defRPr>
            </a:lvl8pPr>
            <a:lvl9pPr lvl="8" rtl="0">
              <a:spcBef>
                <a:spcPts val="0"/>
              </a:spcBef>
              <a:spcAft>
                <a:spcPts val="0"/>
              </a:spcAft>
              <a:buClr>
                <a:schemeClr val="dk1"/>
              </a:buClr>
              <a:buSzPts val="3500"/>
              <a:buFont typeface="Poppins" panose="00000500000000000000"/>
              <a:buNone/>
              <a:defRPr sz="3500" b="1">
                <a:solidFill>
                  <a:schemeClr val="dk1"/>
                </a:solidFill>
                <a:latin typeface="Poppins" panose="00000500000000000000"/>
                <a:ea typeface="Poppins" panose="00000500000000000000"/>
                <a:cs typeface="Poppins" panose="00000500000000000000"/>
                <a:sym typeface="Poppins" panose="00000500000000000000"/>
              </a:defRPr>
            </a:lvl9pPr>
          </a:lstStyle>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Montserrat Medium" panose="00000600000000000000"/>
              <a:buChar char="●"/>
              <a:defRPr sz="1200">
                <a:solidFill>
                  <a:schemeClr val="dk1"/>
                </a:solidFill>
                <a:latin typeface="Montserrat Medium" panose="00000600000000000000"/>
                <a:ea typeface="Montserrat Medium" panose="00000600000000000000"/>
                <a:cs typeface="Montserrat Medium" panose="00000600000000000000"/>
                <a:sym typeface="Montserrat Medium" panose="00000600000000000000"/>
              </a:defRPr>
            </a:lvl1pPr>
            <a:lvl2pPr marL="914400" lvl="1" indent="-304800">
              <a:lnSpc>
                <a:spcPct val="100000"/>
              </a:lnSpc>
              <a:spcBef>
                <a:spcPts val="1600"/>
              </a:spcBef>
              <a:spcAft>
                <a:spcPts val="0"/>
              </a:spcAft>
              <a:buClr>
                <a:schemeClr val="dk1"/>
              </a:buClr>
              <a:buSzPts val="1200"/>
              <a:buFont typeface="Montserrat Medium" panose="00000600000000000000"/>
              <a:buChar char="○"/>
              <a:defRPr sz="1200">
                <a:solidFill>
                  <a:schemeClr val="dk1"/>
                </a:solidFill>
                <a:latin typeface="Montserrat Medium" panose="00000600000000000000"/>
                <a:ea typeface="Montserrat Medium" panose="00000600000000000000"/>
                <a:cs typeface="Montserrat Medium" panose="00000600000000000000"/>
                <a:sym typeface="Montserrat Medium" panose="00000600000000000000"/>
              </a:defRPr>
            </a:lvl2pPr>
            <a:lvl3pPr marL="1371600" lvl="2" indent="-304800">
              <a:lnSpc>
                <a:spcPct val="100000"/>
              </a:lnSpc>
              <a:spcBef>
                <a:spcPts val="1600"/>
              </a:spcBef>
              <a:spcAft>
                <a:spcPts val="0"/>
              </a:spcAft>
              <a:buClr>
                <a:schemeClr val="dk1"/>
              </a:buClr>
              <a:buSzPts val="1200"/>
              <a:buFont typeface="Montserrat Medium" panose="00000600000000000000"/>
              <a:buChar char="■"/>
              <a:defRPr sz="1200">
                <a:solidFill>
                  <a:schemeClr val="dk1"/>
                </a:solidFill>
                <a:latin typeface="Montserrat Medium" panose="00000600000000000000"/>
                <a:ea typeface="Montserrat Medium" panose="00000600000000000000"/>
                <a:cs typeface="Montserrat Medium" panose="00000600000000000000"/>
                <a:sym typeface="Montserrat Medium" panose="00000600000000000000"/>
              </a:defRPr>
            </a:lvl3pPr>
            <a:lvl4pPr marL="1828800" lvl="3" indent="-304800">
              <a:lnSpc>
                <a:spcPct val="100000"/>
              </a:lnSpc>
              <a:spcBef>
                <a:spcPts val="1600"/>
              </a:spcBef>
              <a:spcAft>
                <a:spcPts val="0"/>
              </a:spcAft>
              <a:buClr>
                <a:schemeClr val="dk1"/>
              </a:buClr>
              <a:buSzPts val="1200"/>
              <a:buFont typeface="Montserrat Medium" panose="00000600000000000000"/>
              <a:buChar char="●"/>
              <a:defRPr sz="1200">
                <a:solidFill>
                  <a:schemeClr val="dk1"/>
                </a:solidFill>
                <a:latin typeface="Montserrat Medium" panose="00000600000000000000"/>
                <a:ea typeface="Montserrat Medium" panose="00000600000000000000"/>
                <a:cs typeface="Montserrat Medium" panose="00000600000000000000"/>
                <a:sym typeface="Montserrat Medium" panose="00000600000000000000"/>
              </a:defRPr>
            </a:lvl4pPr>
            <a:lvl5pPr marL="2286000" lvl="4" indent="-304800">
              <a:lnSpc>
                <a:spcPct val="100000"/>
              </a:lnSpc>
              <a:spcBef>
                <a:spcPts val="1600"/>
              </a:spcBef>
              <a:spcAft>
                <a:spcPts val="0"/>
              </a:spcAft>
              <a:buClr>
                <a:schemeClr val="dk1"/>
              </a:buClr>
              <a:buSzPts val="1200"/>
              <a:buFont typeface="Montserrat Medium" panose="00000600000000000000"/>
              <a:buChar char="○"/>
              <a:defRPr sz="1200">
                <a:solidFill>
                  <a:schemeClr val="dk1"/>
                </a:solidFill>
                <a:latin typeface="Montserrat Medium" panose="00000600000000000000"/>
                <a:ea typeface="Montserrat Medium" panose="00000600000000000000"/>
                <a:cs typeface="Montserrat Medium" panose="00000600000000000000"/>
                <a:sym typeface="Montserrat Medium" panose="00000600000000000000"/>
              </a:defRPr>
            </a:lvl5pPr>
            <a:lvl6pPr marL="2743200" lvl="5" indent="-304800">
              <a:lnSpc>
                <a:spcPct val="100000"/>
              </a:lnSpc>
              <a:spcBef>
                <a:spcPts val="1600"/>
              </a:spcBef>
              <a:spcAft>
                <a:spcPts val="0"/>
              </a:spcAft>
              <a:buClr>
                <a:schemeClr val="dk1"/>
              </a:buClr>
              <a:buSzPts val="1200"/>
              <a:buFont typeface="Montserrat Medium" panose="00000600000000000000"/>
              <a:buChar char="■"/>
              <a:defRPr sz="1200">
                <a:solidFill>
                  <a:schemeClr val="dk1"/>
                </a:solidFill>
                <a:latin typeface="Montserrat Medium" panose="00000600000000000000"/>
                <a:ea typeface="Montserrat Medium" panose="00000600000000000000"/>
                <a:cs typeface="Montserrat Medium" panose="00000600000000000000"/>
                <a:sym typeface="Montserrat Medium" panose="00000600000000000000"/>
              </a:defRPr>
            </a:lvl6pPr>
            <a:lvl7pPr marL="3200400" lvl="6" indent="-304800">
              <a:lnSpc>
                <a:spcPct val="100000"/>
              </a:lnSpc>
              <a:spcBef>
                <a:spcPts val="1600"/>
              </a:spcBef>
              <a:spcAft>
                <a:spcPts val="0"/>
              </a:spcAft>
              <a:buClr>
                <a:schemeClr val="dk1"/>
              </a:buClr>
              <a:buSzPts val="1200"/>
              <a:buFont typeface="Montserrat Medium" panose="00000600000000000000"/>
              <a:buChar char="●"/>
              <a:defRPr sz="1200">
                <a:solidFill>
                  <a:schemeClr val="dk1"/>
                </a:solidFill>
                <a:latin typeface="Montserrat Medium" panose="00000600000000000000"/>
                <a:ea typeface="Montserrat Medium" panose="00000600000000000000"/>
                <a:cs typeface="Montserrat Medium" panose="00000600000000000000"/>
                <a:sym typeface="Montserrat Medium" panose="00000600000000000000"/>
              </a:defRPr>
            </a:lvl7pPr>
            <a:lvl8pPr marL="3657600" lvl="7" indent="-304800">
              <a:lnSpc>
                <a:spcPct val="100000"/>
              </a:lnSpc>
              <a:spcBef>
                <a:spcPts val="1600"/>
              </a:spcBef>
              <a:spcAft>
                <a:spcPts val="0"/>
              </a:spcAft>
              <a:buClr>
                <a:schemeClr val="dk1"/>
              </a:buClr>
              <a:buSzPts val="1200"/>
              <a:buFont typeface="Montserrat Medium" panose="00000600000000000000"/>
              <a:buChar char="○"/>
              <a:defRPr sz="1200">
                <a:solidFill>
                  <a:schemeClr val="dk1"/>
                </a:solidFill>
                <a:latin typeface="Montserrat Medium" panose="00000600000000000000"/>
                <a:ea typeface="Montserrat Medium" panose="00000600000000000000"/>
                <a:cs typeface="Montserrat Medium" panose="00000600000000000000"/>
                <a:sym typeface="Montserrat Medium" panose="00000600000000000000"/>
              </a:defRPr>
            </a:lvl8pPr>
            <a:lvl9pPr marL="4114800" lvl="8" indent="-304800">
              <a:lnSpc>
                <a:spcPct val="100000"/>
              </a:lnSpc>
              <a:spcBef>
                <a:spcPts val="1600"/>
              </a:spcBef>
              <a:spcAft>
                <a:spcPts val="1600"/>
              </a:spcAft>
              <a:buClr>
                <a:schemeClr val="dk1"/>
              </a:buClr>
              <a:buSzPts val="1200"/>
              <a:buFont typeface="Montserrat Medium" panose="00000600000000000000"/>
              <a:buChar char="■"/>
              <a:defRPr sz="1200">
                <a:solidFill>
                  <a:schemeClr val="dk1"/>
                </a:solidFill>
                <a:latin typeface="Montserrat Medium" panose="00000600000000000000"/>
                <a:ea typeface="Montserrat Medium" panose="00000600000000000000"/>
                <a:cs typeface="Montserrat Medium" panose="00000600000000000000"/>
                <a:sym typeface="Montserrat Medium" panose="00000600000000000000"/>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8.png"/><Relationship Id="rId1"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0.png"/><Relationship Id="rId1" Type="http://schemas.openxmlformats.org/officeDocument/2006/relationships/image" Target="../media/image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kaggle.com/datasets/shivamb/real-or-fake-fake-jobposting-prediction/data" TargetMode="Externa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3"/>
            </a:gs>
            <a:gs pos="100000">
              <a:schemeClr val="dk2"/>
            </a:gs>
          </a:gsLst>
          <a:lin ang="5400700" scaled="0"/>
        </a:gradFill>
        <a:effectLst/>
      </p:bgPr>
    </p:bg>
    <p:spTree>
      <p:nvGrpSpPr>
        <p:cNvPr id="1" name="Shape 190"/>
        <p:cNvGrpSpPr/>
        <p:nvPr/>
      </p:nvGrpSpPr>
      <p:grpSpPr>
        <a:xfrm>
          <a:off x="0" y="0"/>
          <a:ext cx="0" cy="0"/>
          <a:chOff x="0" y="0"/>
          <a:chExt cx="0" cy="0"/>
        </a:xfrm>
      </p:grpSpPr>
      <p:grpSp>
        <p:nvGrpSpPr>
          <p:cNvPr id="191" name="Google Shape;191;p27"/>
          <p:cNvGrpSpPr/>
          <p:nvPr/>
        </p:nvGrpSpPr>
        <p:grpSpPr>
          <a:xfrm rot="-849031">
            <a:off x="8176823" y="752781"/>
            <a:ext cx="1388522" cy="1511740"/>
            <a:chOff x="-6741300" y="-6909975"/>
            <a:chExt cx="2595200" cy="2825500"/>
          </a:xfrm>
        </p:grpSpPr>
        <p:sp>
          <p:nvSpPr>
            <p:cNvPr id="192" name="Google Shape;192;p27"/>
            <p:cNvSpPr/>
            <p:nvPr/>
          </p:nvSpPr>
          <p:spPr>
            <a:xfrm>
              <a:off x="-6741300" y="-6909975"/>
              <a:ext cx="2595200" cy="2825500"/>
            </a:xfrm>
            <a:custGeom>
              <a:avLst/>
              <a:gdLst/>
              <a:ahLst/>
              <a:cxnLst/>
              <a:rect l="l" t="t" r="r" b="b"/>
              <a:pathLst>
                <a:path w="103808" h="113020" extrusionOk="0">
                  <a:moveTo>
                    <a:pt x="46598" y="0"/>
                  </a:moveTo>
                  <a:cubicBezTo>
                    <a:pt x="45876" y="0"/>
                    <a:pt x="45174" y="372"/>
                    <a:pt x="44765" y="1053"/>
                  </a:cubicBezTo>
                  <a:lnTo>
                    <a:pt x="534" y="78609"/>
                  </a:lnTo>
                  <a:cubicBezTo>
                    <a:pt x="0" y="79610"/>
                    <a:pt x="334" y="80877"/>
                    <a:pt x="1334" y="81444"/>
                  </a:cubicBezTo>
                  <a:lnTo>
                    <a:pt x="56207" y="112767"/>
                  </a:lnTo>
                  <a:cubicBezTo>
                    <a:pt x="56527" y="112937"/>
                    <a:pt x="56870" y="113019"/>
                    <a:pt x="57209" y="113019"/>
                  </a:cubicBezTo>
                  <a:cubicBezTo>
                    <a:pt x="57932" y="113019"/>
                    <a:pt x="58634" y="112647"/>
                    <a:pt x="59042" y="111966"/>
                  </a:cubicBezTo>
                  <a:lnTo>
                    <a:pt x="103274" y="34411"/>
                  </a:lnTo>
                  <a:cubicBezTo>
                    <a:pt x="103808" y="33410"/>
                    <a:pt x="103474" y="32142"/>
                    <a:pt x="102473" y="31575"/>
                  </a:cubicBezTo>
                  <a:lnTo>
                    <a:pt x="47601" y="253"/>
                  </a:lnTo>
                  <a:cubicBezTo>
                    <a:pt x="47281" y="82"/>
                    <a:pt x="46938" y="0"/>
                    <a:pt x="465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27"/>
            <p:cNvSpPr/>
            <p:nvPr/>
          </p:nvSpPr>
          <p:spPr>
            <a:xfrm>
              <a:off x="-5623850" y="-6645150"/>
              <a:ext cx="1205900" cy="693850"/>
            </a:xfrm>
            <a:custGeom>
              <a:avLst/>
              <a:gdLst/>
              <a:ahLst/>
              <a:cxnLst/>
              <a:rect l="l" t="t" r="r" b="b"/>
              <a:pathLst>
                <a:path w="48236" h="27754" extrusionOk="0">
                  <a:moveTo>
                    <a:pt x="101" y="434"/>
                  </a:moveTo>
                  <a:lnTo>
                    <a:pt x="47902" y="27687"/>
                  </a:lnTo>
                  <a:cubicBezTo>
                    <a:pt x="48002" y="27754"/>
                    <a:pt x="48102" y="27754"/>
                    <a:pt x="48202" y="27620"/>
                  </a:cubicBezTo>
                  <a:cubicBezTo>
                    <a:pt x="48235" y="27520"/>
                    <a:pt x="48235" y="27387"/>
                    <a:pt x="48102" y="27320"/>
                  </a:cubicBezTo>
                  <a:lnTo>
                    <a:pt x="334" y="34"/>
                  </a:lnTo>
                  <a:cubicBezTo>
                    <a:pt x="234" y="1"/>
                    <a:pt x="101" y="1"/>
                    <a:pt x="34" y="134"/>
                  </a:cubicBezTo>
                  <a:cubicBezTo>
                    <a:pt x="1" y="201"/>
                    <a:pt x="34" y="334"/>
                    <a:pt x="101" y="43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 name="Google Shape;194;p27"/>
            <p:cNvSpPr/>
            <p:nvPr/>
          </p:nvSpPr>
          <p:spPr>
            <a:xfrm>
              <a:off x="-5677225" y="-6550925"/>
              <a:ext cx="768075" cy="442850"/>
            </a:xfrm>
            <a:custGeom>
              <a:avLst/>
              <a:gdLst/>
              <a:ahLst/>
              <a:cxnLst/>
              <a:rect l="l" t="t" r="r" b="b"/>
              <a:pathLst>
                <a:path w="30723" h="17714" extrusionOk="0">
                  <a:moveTo>
                    <a:pt x="134" y="401"/>
                  </a:moveTo>
                  <a:lnTo>
                    <a:pt x="30389" y="17680"/>
                  </a:lnTo>
                  <a:cubicBezTo>
                    <a:pt x="30489" y="17714"/>
                    <a:pt x="30589" y="17714"/>
                    <a:pt x="30689" y="17580"/>
                  </a:cubicBezTo>
                  <a:cubicBezTo>
                    <a:pt x="30723" y="17513"/>
                    <a:pt x="30723" y="17380"/>
                    <a:pt x="30589" y="17280"/>
                  </a:cubicBezTo>
                  <a:lnTo>
                    <a:pt x="334" y="34"/>
                  </a:lnTo>
                  <a:cubicBezTo>
                    <a:pt x="234" y="1"/>
                    <a:pt x="134" y="1"/>
                    <a:pt x="34" y="101"/>
                  </a:cubicBezTo>
                  <a:cubicBezTo>
                    <a:pt x="1" y="201"/>
                    <a:pt x="1" y="335"/>
                    <a:pt x="134"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 name="Google Shape;195;p27"/>
            <p:cNvSpPr/>
            <p:nvPr/>
          </p:nvSpPr>
          <p:spPr>
            <a:xfrm>
              <a:off x="-4883325" y="-6098100"/>
              <a:ext cx="384475" cy="224350"/>
            </a:xfrm>
            <a:custGeom>
              <a:avLst/>
              <a:gdLst/>
              <a:ahLst/>
              <a:cxnLst/>
              <a:rect l="l" t="t" r="r" b="b"/>
              <a:pathLst>
                <a:path w="15379" h="8974" extrusionOk="0">
                  <a:moveTo>
                    <a:pt x="368" y="68"/>
                  </a:moveTo>
                  <a:cubicBezTo>
                    <a:pt x="268" y="1"/>
                    <a:pt x="134" y="1"/>
                    <a:pt x="68" y="134"/>
                  </a:cubicBezTo>
                  <a:cubicBezTo>
                    <a:pt x="1" y="234"/>
                    <a:pt x="1" y="334"/>
                    <a:pt x="134" y="435"/>
                  </a:cubicBezTo>
                  <a:lnTo>
                    <a:pt x="15045" y="8941"/>
                  </a:lnTo>
                  <a:cubicBezTo>
                    <a:pt x="15112" y="8974"/>
                    <a:pt x="15245" y="8974"/>
                    <a:pt x="15312" y="8841"/>
                  </a:cubicBezTo>
                  <a:cubicBezTo>
                    <a:pt x="15379" y="8774"/>
                    <a:pt x="15379" y="8640"/>
                    <a:pt x="15245" y="857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27"/>
            <p:cNvSpPr/>
            <p:nvPr/>
          </p:nvSpPr>
          <p:spPr>
            <a:xfrm>
              <a:off x="-5731425" y="-6457525"/>
              <a:ext cx="1068300" cy="613800"/>
            </a:xfrm>
            <a:custGeom>
              <a:avLst/>
              <a:gdLst/>
              <a:ahLst/>
              <a:cxnLst/>
              <a:rect l="l" t="t" r="r" b="b"/>
              <a:pathLst>
                <a:path w="42732" h="24552" extrusionOk="0">
                  <a:moveTo>
                    <a:pt x="167" y="435"/>
                  </a:moveTo>
                  <a:lnTo>
                    <a:pt x="42398" y="24519"/>
                  </a:lnTo>
                  <a:cubicBezTo>
                    <a:pt x="42498" y="24552"/>
                    <a:pt x="42598" y="24552"/>
                    <a:pt x="42698" y="24452"/>
                  </a:cubicBezTo>
                  <a:cubicBezTo>
                    <a:pt x="42731" y="24352"/>
                    <a:pt x="42731" y="24218"/>
                    <a:pt x="42598" y="24152"/>
                  </a:cubicBezTo>
                  <a:lnTo>
                    <a:pt x="368" y="34"/>
                  </a:lnTo>
                  <a:cubicBezTo>
                    <a:pt x="301" y="1"/>
                    <a:pt x="167" y="1"/>
                    <a:pt x="67" y="134"/>
                  </a:cubicBezTo>
                  <a:cubicBezTo>
                    <a:pt x="1" y="234"/>
                    <a:pt x="34" y="335"/>
                    <a:pt x="167" y="435"/>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27"/>
            <p:cNvSpPr/>
            <p:nvPr/>
          </p:nvSpPr>
          <p:spPr>
            <a:xfrm>
              <a:off x="-5784800" y="-6363275"/>
              <a:ext cx="886500" cy="510375"/>
            </a:xfrm>
            <a:custGeom>
              <a:avLst/>
              <a:gdLst/>
              <a:ahLst/>
              <a:cxnLst/>
              <a:rect l="l" t="t" r="r" b="b"/>
              <a:pathLst>
                <a:path w="35460" h="20415" extrusionOk="0">
                  <a:moveTo>
                    <a:pt x="134" y="401"/>
                  </a:moveTo>
                  <a:lnTo>
                    <a:pt x="35126" y="20382"/>
                  </a:lnTo>
                  <a:cubicBezTo>
                    <a:pt x="35193" y="20415"/>
                    <a:pt x="35326" y="20415"/>
                    <a:pt x="35426" y="20282"/>
                  </a:cubicBezTo>
                  <a:cubicBezTo>
                    <a:pt x="35459" y="20215"/>
                    <a:pt x="35459" y="20081"/>
                    <a:pt x="35326" y="20015"/>
                  </a:cubicBezTo>
                  <a:lnTo>
                    <a:pt x="334" y="34"/>
                  </a:lnTo>
                  <a:cubicBezTo>
                    <a:pt x="268" y="0"/>
                    <a:pt x="134" y="0"/>
                    <a:pt x="34" y="100"/>
                  </a:cubicBezTo>
                  <a:cubicBezTo>
                    <a:pt x="1" y="200"/>
                    <a:pt x="34" y="334"/>
                    <a:pt x="134"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27"/>
            <p:cNvSpPr/>
            <p:nvPr/>
          </p:nvSpPr>
          <p:spPr>
            <a:xfrm>
              <a:off x="-5838175" y="-6270725"/>
              <a:ext cx="1094975" cy="629650"/>
            </a:xfrm>
            <a:custGeom>
              <a:avLst/>
              <a:gdLst/>
              <a:ahLst/>
              <a:cxnLst/>
              <a:rect l="l" t="t" r="r" b="b"/>
              <a:pathLst>
                <a:path w="43799" h="25186" extrusionOk="0">
                  <a:moveTo>
                    <a:pt x="134" y="401"/>
                  </a:moveTo>
                  <a:lnTo>
                    <a:pt x="43465" y="25152"/>
                  </a:lnTo>
                  <a:cubicBezTo>
                    <a:pt x="43565" y="25186"/>
                    <a:pt x="43665" y="25186"/>
                    <a:pt x="43765" y="25052"/>
                  </a:cubicBezTo>
                  <a:cubicBezTo>
                    <a:pt x="43799" y="24986"/>
                    <a:pt x="43799" y="24852"/>
                    <a:pt x="43665" y="24752"/>
                  </a:cubicBezTo>
                  <a:lnTo>
                    <a:pt x="334" y="34"/>
                  </a:lnTo>
                  <a:cubicBezTo>
                    <a:pt x="268" y="1"/>
                    <a:pt x="134" y="1"/>
                    <a:pt x="68" y="134"/>
                  </a:cubicBezTo>
                  <a:cubicBezTo>
                    <a:pt x="1" y="268"/>
                    <a:pt x="68" y="368"/>
                    <a:pt x="134"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27"/>
            <p:cNvSpPr/>
            <p:nvPr/>
          </p:nvSpPr>
          <p:spPr>
            <a:xfrm>
              <a:off x="-5892375" y="-6177325"/>
              <a:ext cx="919025" cy="528750"/>
            </a:xfrm>
            <a:custGeom>
              <a:avLst/>
              <a:gdLst/>
              <a:ahLst/>
              <a:cxnLst/>
              <a:rect l="l" t="t" r="r" b="b"/>
              <a:pathLst>
                <a:path w="36761" h="21150" extrusionOk="0">
                  <a:moveTo>
                    <a:pt x="167" y="435"/>
                  </a:moveTo>
                  <a:lnTo>
                    <a:pt x="36427" y="21116"/>
                  </a:lnTo>
                  <a:cubicBezTo>
                    <a:pt x="36493" y="21149"/>
                    <a:pt x="36627" y="21149"/>
                    <a:pt x="36694" y="21016"/>
                  </a:cubicBezTo>
                  <a:cubicBezTo>
                    <a:pt x="36760" y="20949"/>
                    <a:pt x="36760" y="20816"/>
                    <a:pt x="36627" y="20749"/>
                  </a:cubicBezTo>
                  <a:lnTo>
                    <a:pt x="401" y="68"/>
                  </a:lnTo>
                  <a:cubicBezTo>
                    <a:pt x="301" y="1"/>
                    <a:pt x="167" y="1"/>
                    <a:pt x="101" y="134"/>
                  </a:cubicBezTo>
                  <a:cubicBezTo>
                    <a:pt x="1" y="268"/>
                    <a:pt x="67" y="401"/>
                    <a:pt x="167" y="435"/>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27"/>
            <p:cNvSpPr/>
            <p:nvPr/>
          </p:nvSpPr>
          <p:spPr>
            <a:xfrm>
              <a:off x="-5944900" y="-6083075"/>
              <a:ext cx="1013250" cy="582950"/>
            </a:xfrm>
            <a:custGeom>
              <a:avLst/>
              <a:gdLst/>
              <a:ahLst/>
              <a:cxnLst/>
              <a:rect l="l" t="t" r="r" b="b"/>
              <a:pathLst>
                <a:path w="40530" h="23318" extrusionOk="0">
                  <a:moveTo>
                    <a:pt x="100" y="401"/>
                  </a:moveTo>
                  <a:lnTo>
                    <a:pt x="40196" y="23250"/>
                  </a:lnTo>
                  <a:cubicBezTo>
                    <a:pt x="40262" y="23317"/>
                    <a:pt x="40396" y="23317"/>
                    <a:pt x="40462" y="23184"/>
                  </a:cubicBezTo>
                  <a:cubicBezTo>
                    <a:pt x="40529" y="23084"/>
                    <a:pt x="40529" y="22983"/>
                    <a:pt x="40396" y="22883"/>
                  </a:cubicBezTo>
                  <a:lnTo>
                    <a:pt x="334" y="34"/>
                  </a:lnTo>
                  <a:cubicBezTo>
                    <a:pt x="234" y="0"/>
                    <a:pt x="100" y="0"/>
                    <a:pt x="34" y="134"/>
                  </a:cubicBezTo>
                  <a:cubicBezTo>
                    <a:pt x="0" y="267"/>
                    <a:pt x="34" y="367"/>
                    <a:pt x="100"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27"/>
            <p:cNvSpPr/>
            <p:nvPr/>
          </p:nvSpPr>
          <p:spPr>
            <a:xfrm>
              <a:off x="-5998275" y="-5989675"/>
              <a:ext cx="825600" cy="477025"/>
            </a:xfrm>
            <a:custGeom>
              <a:avLst/>
              <a:gdLst/>
              <a:ahLst/>
              <a:cxnLst/>
              <a:rect l="l" t="t" r="r" b="b"/>
              <a:pathLst>
                <a:path w="33024" h="19081" extrusionOk="0">
                  <a:moveTo>
                    <a:pt x="134" y="434"/>
                  </a:moveTo>
                  <a:lnTo>
                    <a:pt x="32690" y="19047"/>
                  </a:lnTo>
                  <a:cubicBezTo>
                    <a:pt x="32790" y="19081"/>
                    <a:pt x="32890" y="19081"/>
                    <a:pt x="32991" y="18947"/>
                  </a:cubicBezTo>
                  <a:cubicBezTo>
                    <a:pt x="33024" y="18847"/>
                    <a:pt x="33024" y="18747"/>
                    <a:pt x="32890" y="18647"/>
                  </a:cubicBezTo>
                  <a:lnTo>
                    <a:pt x="334" y="67"/>
                  </a:lnTo>
                  <a:cubicBezTo>
                    <a:pt x="234" y="0"/>
                    <a:pt x="134" y="0"/>
                    <a:pt x="34" y="134"/>
                  </a:cubicBezTo>
                  <a:cubicBezTo>
                    <a:pt x="0" y="267"/>
                    <a:pt x="34" y="401"/>
                    <a:pt x="134" y="43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27"/>
            <p:cNvSpPr/>
            <p:nvPr/>
          </p:nvSpPr>
          <p:spPr>
            <a:xfrm>
              <a:off x="-5126825" y="-5491000"/>
              <a:ext cx="203500" cy="120950"/>
            </a:xfrm>
            <a:custGeom>
              <a:avLst/>
              <a:gdLst/>
              <a:ahLst/>
              <a:cxnLst/>
              <a:rect l="l" t="t" r="r" b="b"/>
              <a:pathLst>
                <a:path w="8140" h="4838" extrusionOk="0">
                  <a:moveTo>
                    <a:pt x="334" y="34"/>
                  </a:moveTo>
                  <a:cubicBezTo>
                    <a:pt x="234" y="1"/>
                    <a:pt x="134" y="1"/>
                    <a:pt x="34" y="134"/>
                  </a:cubicBezTo>
                  <a:cubicBezTo>
                    <a:pt x="1" y="201"/>
                    <a:pt x="1" y="335"/>
                    <a:pt x="134" y="435"/>
                  </a:cubicBezTo>
                  <a:lnTo>
                    <a:pt x="7806" y="4804"/>
                  </a:lnTo>
                  <a:cubicBezTo>
                    <a:pt x="7873" y="4838"/>
                    <a:pt x="8006" y="4838"/>
                    <a:pt x="8073" y="4704"/>
                  </a:cubicBezTo>
                  <a:cubicBezTo>
                    <a:pt x="8140" y="4638"/>
                    <a:pt x="8140" y="4504"/>
                    <a:pt x="8006" y="440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27"/>
            <p:cNvSpPr/>
            <p:nvPr/>
          </p:nvSpPr>
          <p:spPr>
            <a:xfrm>
              <a:off x="-6052475" y="-5895450"/>
              <a:ext cx="1155000" cy="663000"/>
            </a:xfrm>
            <a:custGeom>
              <a:avLst/>
              <a:gdLst/>
              <a:ahLst/>
              <a:cxnLst/>
              <a:rect l="l" t="t" r="r" b="b"/>
              <a:pathLst>
                <a:path w="46200" h="26520" extrusionOk="0">
                  <a:moveTo>
                    <a:pt x="167" y="401"/>
                  </a:moveTo>
                  <a:lnTo>
                    <a:pt x="45866" y="26486"/>
                  </a:lnTo>
                  <a:cubicBezTo>
                    <a:pt x="45966" y="26520"/>
                    <a:pt x="46066" y="26520"/>
                    <a:pt x="46166" y="26386"/>
                  </a:cubicBezTo>
                  <a:cubicBezTo>
                    <a:pt x="46200" y="26320"/>
                    <a:pt x="46200" y="26186"/>
                    <a:pt x="46066" y="26086"/>
                  </a:cubicBezTo>
                  <a:lnTo>
                    <a:pt x="367" y="34"/>
                  </a:lnTo>
                  <a:cubicBezTo>
                    <a:pt x="300" y="1"/>
                    <a:pt x="167" y="1"/>
                    <a:pt x="67" y="134"/>
                  </a:cubicBezTo>
                  <a:cubicBezTo>
                    <a:pt x="0" y="268"/>
                    <a:pt x="33" y="368"/>
                    <a:pt x="167"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27"/>
            <p:cNvSpPr/>
            <p:nvPr/>
          </p:nvSpPr>
          <p:spPr>
            <a:xfrm>
              <a:off x="-6105025" y="-5800375"/>
              <a:ext cx="1206725" cy="693025"/>
            </a:xfrm>
            <a:custGeom>
              <a:avLst/>
              <a:gdLst/>
              <a:ahLst/>
              <a:cxnLst/>
              <a:rect l="l" t="t" r="r" b="b"/>
              <a:pathLst>
                <a:path w="48269" h="27721" extrusionOk="0">
                  <a:moveTo>
                    <a:pt x="48135" y="27320"/>
                  </a:moveTo>
                  <a:lnTo>
                    <a:pt x="334" y="34"/>
                  </a:lnTo>
                  <a:cubicBezTo>
                    <a:pt x="267" y="0"/>
                    <a:pt x="134" y="0"/>
                    <a:pt x="67" y="134"/>
                  </a:cubicBezTo>
                  <a:cubicBezTo>
                    <a:pt x="1" y="201"/>
                    <a:pt x="1" y="334"/>
                    <a:pt x="134" y="401"/>
                  </a:cubicBezTo>
                  <a:lnTo>
                    <a:pt x="47935" y="27687"/>
                  </a:lnTo>
                  <a:cubicBezTo>
                    <a:pt x="48002" y="27720"/>
                    <a:pt x="48135" y="27720"/>
                    <a:pt x="48235" y="27587"/>
                  </a:cubicBezTo>
                  <a:cubicBezTo>
                    <a:pt x="48268" y="27453"/>
                    <a:pt x="48202" y="27353"/>
                    <a:pt x="48135" y="27320"/>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27"/>
            <p:cNvSpPr/>
            <p:nvPr/>
          </p:nvSpPr>
          <p:spPr>
            <a:xfrm>
              <a:off x="-6159225" y="-5707800"/>
              <a:ext cx="768900" cy="442825"/>
            </a:xfrm>
            <a:custGeom>
              <a:avLst/>
              <a:gdLst/>
              <a:ahLst/>
              <a:cxnLst/>
              <a:rect l="l" t="t" r="r" b="b"/>
              <a:pathLst>
                <a:path w="30756" h="17713" extrusionOk="0">
                  <a:moveTo>
                    <a:pt x="134" y="400"/>
                  </a:moveTo>
                  <a:lnTo>
                    <a:pt x="30422" y="17679"/>
                  </a:lnTo>
                  <a:cubicBezTo>
                    <a:pt x="30489" y="17713"/>
                    <a:pt x="30622" y="17713"/>
                    <a:pt x="30689" y="17579"/>
                  </a:cubicBezTo>
                  <a:cubicBezTo>
                    <a:pt x="30756" y="17513"/>
                    <a:pt x="30756" y="17379"/>
                    <a:pt x="30622" y="17312"/>
                  </a:cubicBezTo>
                  <a:lnTo>
                    <a:pt x="334" y="33"/>
                  </a:lnTo>
                  <a:cubicBezTo>
                    <a:pt x="267" y="0"/>
                    <a:pt x="134" y="0"/>
                    <a:pt x="67" y="134"/>
                  </a:cubicBezTo>
                  <a:cubicBezTo>
                    <a:pt x="0" y="267"/>
                    <a:pt x="67" y="367"/>
                    <a:pt x="134" y="400"/>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27"/>
            <p:cNvSpPr/>
            <p:nvPr/>
          </p:nvSpPr>
          <p:spPr>
            <a:xfrm>
              <a:off x="-5364500" y="-5254150"/>
              <a:ext cx="383650" cy="224350"/>
            </a:xfrm>
            <a:custGeom>
              <a:avLst/>
              <a:gdLst/>
              <a:ahLst/>
              <a:cxnLst/>
              <a:rect l="l" t="t" r="r" b="b"/>
              <a:pathLst>
                <a:path w="15346" h="8974" extrusionOk="0">
                  <a:moveTo>
                    <a:pt x="15212" y="8540"/>
                  </a:moveTo>
                  <a:lnTo>
                    <a:pt x="334" y="34"/>
                  </a:lnTo>
                  <a:cubicBezTo>
                    <a:pt x="234" y="0"/>
                    <a:pt x="134" y="0"/>
                    <a:pt x="34" y="134"/>
                  </a:cubicBezTo>
                  <a:cubicBezTo>
                    <a:pt x="1" y="201"/>
                    <a:pt x="1" y="334"/>
                    <a:pt x="134" y="401"/>
                  </a:cubicBezTo>
                  <a:lnTo>
                    <a:pt x="15011" y="8907"/>
                  </a:lnTo>
                  <a:cubicBezTo>
                    <a:pt x="15112" y="8974"/>
                    <a:pt x="15212" y="8974"/>
                    <a:pt x="15312" y="8840"/>
                  </a:cubicBezTo>
                  <a:cubicBezTo>
                    <a:pt x="15345" y="8740"/>
                    <a:pt x="15312" y="8607"/>
                    <a:pt x="15212" y="8540"/>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27"/>
            <p:cNvSpPr/>
            <p:nvPr/>
          </p:nvSpPr>
          <p:spPr>
            <a:xfrm>
              <a:off x="-6213425" y="-5614400"/>
              <a:ext cx="1069125" cy="614625"/>
            </a:xfrm>
            <a:custGeom>
              <a:avLst/>
              <a:gdLst/>
              <a:ahLst/>
              <a:cxnLst/>
              <a:rect l="l" t="t" r="r" b="b"/>
              <a:pathLst>
                <a:path w="42765" h="24585" extrusionOk="0">
                  <a:moveTo>
                    <a:pt x="167" y="434"/>
                  </a:moveTo>
                  <a:lnTo>
                    <a:pt x="42430" y="24518"/>
                  </a:lnTo>
                  <a:cubicBezTo>
                    <a:pt x="42497" y="24584"/>
                    <a:pt x="42631" y="24584"/>
                    <a:pt x="42731" y="24451"/>
                  </a:cubicBezTo>
                  <a:cubicBezTo>
                    <a:pt x="42764" y="24384"/>
                    <a:pt x="42764" y="24251"/>
                    <a:pt x="42631" y="24151"/>
                  </a:cubicBezTo>
                  <a:lnTo>
                    <a:pt x="400" y="67"/>
                  </a:lnTo>
                  <a:cubicBezTo>
                    <a:pt x="300" y="0"/>
                    <a:pt x="167" y="0"/>
                    <a:pt x="100" y="134"/>
                  </a:cubicBezTo>
                  <a:cubicBezTo>
                    <a:pt x="0" y="267"/>
                    <a:pt x="67" y="400"/>
                    <a:pt x="167" y="43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8;p27"/>
            <p:cNvSpPr/>
            <p:nvPr/>
          </p:nvSpPr>
          <p:spPr>
            <a:xfrm>
              <a:off x="-6265975" y="-5520175"/>
              <a:ext cx="885650" cy="510400"/>
            </a:xfrm>
            <a:custGeom>
              <a:avLst/>
              <a:gdLst/>
              <a:ahLst/>
              <a:cxnLst/>
              <a:rect l="l" t="t" r="r" b="b"/>
              <a:pathLst>
                <a:path w="35426" h="20416" extrusionOk="0">
                  <a:moveTo>
                    <a:pt x="101" y="401"/>
                  </a:moveTo>
                  <a:lnTo>
                    <a:pt x="35092" y="20382"/>
                  </a:lnTo>
                  <a:cubicBezTo>
                    <a:pt x="35192" y="20415"/>
                    <a:pt x="35293" y="20415"/>
                    <a:pt x="35393" y="20315"/>
                  </a:cubicBezTo>
                  <a:cubicBezTo>
                    <a:pt x="35426" y="20215"/>
                    <a:pt x="35426" y="20082"/>
                    <a:pt x="35293" y="20015"/>
                  </a:cubicBezTo>
                  <a:lnTo>
                    <a:pt x="334" y="34"/>
                  </a:lnTo>
                  <a:cubicBezTo>
                    <a:pt x="234" y="0"/>
                    <a:pt x="101" y="0"/>
                    <a:pt x="34" y="134"/>
                  </a:cubicBezTo>
                  <a:cubicBezTo>
                    <a:pt x="1" y="267"/>
                    <a:pt x="34" y="367"/>
                    <a:pt x="101"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 name="Google Shape;209;p27"/>
            <p:cNvSpPr/>
            <p:nvPr/>
          </p:nvSpPr>
          <p:spPr>
            <a:xfrm>
              <a:off x="-6319350" y="-5426775"/>
              <a:ext cx="1094150" cy="630475"/>
            </a:xfrm>
            <a:custGeom>
              <a:avLst/>
              <a:gdLst/>
              <a:ahLst/>
              <a:cxnLst/>
              <a:rect l="l" t="t" r="r" b="b"/>
              <a:pathLst>
                <a:path w="43766" h="25219" extrusionOk="0">
                  <a:moveTo>
                    <a:pt x="134" y="434"/>
                  </a:moveTo>
                  <a:lnTo>
                    <a:pt x="43432" y="25152"/>
                  </a:lnTo>
                  <a:cubicBezTo>
                    <a:pt x="43532" y="25219"/>
                    <a:pt x="43665" y="25219"/>
                    <a:pt x="43732" y="25085"/>
                  </a:cubicBezTo>
                  <a:cubicBezTo>
                    <a:pt x="43765" y="24985"/>
                    <a:pt x="43765" y="24885"/>
                    <a:pt x="43665" y="24785"/>
                  </a:cubicBezTo>
                  <a:lnTo>
                    <a:pt x="334" y="67"/>
                  </a:lnTo>
                  <a:cubicBezTo>
                    <a:pt x="234" y="0"/>
                    <a:pt x="134" y="0"/>
                    <a:pt x="34" y="134"/>
                  </a:cubicBezTo>
                  <a:cubicBezTo>
                    <a:pt x="1" y="267"/>
                    <a:pt x="34" y="401"/>
                    <a:pt x="134" y="43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 name="Google Shape;210;p27"/>
            <p:cNvSpPr/>
            <p:nvPr/>
          </p:nvSpPr>
          <p:spPr>
            <a:xfrm>
              <a:off x="-6373550" y="-5332550"/>
              <a:ext cx="918175" cy="528750"/>
            </a:xfrm>
            <a:custGeom>
              <a:avLst/>
              <a:gdLst/>
              <a:ahLst/>
              <a:cxnLst/>
              <a:rect l="l" t="t" r="r" b="b"/>
              <a:pathLst>
                <a:path w="36727" h="21150" extrusionOk="0">
                  <a:moveTo>
                    <a:pt x="167" y="401"/>
                  </a:moveTo>
                  <a:lnTo>
                    <a:pt x="36393" y="21116"/>
                  </a:lnTo>
                  <a:cubicBezTo>
                    <a:pt x="36493" y="21149"/>
                    <a:pt x="36593" y="21149"/>
                    <a:pt x="36693" y="21016"/>
                  </a:cubicBezTo>
                  <a:cubicBezTo>
                    <a:pt x="36727" y="20949"/>
                    <a:pt x="36727" y="20816"/>
                    <a:pt x="36593" y="20716"/>
                  </a:cubicBezTo>
                  <a:lnTo>
                    <a:pt x="368" y="34"/>
                  </a:lnTo>
                  <a:cubicBezTo>
                    <a:pt x="301" y="1"/>
                    <a:pt x="167" y="1"/>
                    <a:pt x="67" y="134"/>
                  </a:cubicBezTo>
                  <a:cubicBezTo>
                    <a:pt x="1" y="268"/>
                    <a:pt x="34" y="368"/>
                    <a:pt x="167"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 name="Google Shape;211;p27"/>
            <p:cNvSpPr/>
            <p:nvPr/>
          </p:nvSpPr>
          <p:spPr>
            <a:xfrm>
              <a:off x="-6426925" y="-5239150"/>
              <a:ext cx="1013250" cy="582950"/>
            </a:xfrm>
            <a:custGeom>
              <a:avLst/>
              <a:gdLst/>
              <a:ahLst/>
              <a:cxnLst/>
              <a:rect l="l" t="t" r="r" b="b"/>
              <a:pathLst>
                <a:path w="40530" h="23318" extrusionOk="0">
                  <a:moveTo>
                    <a:pt x="134" y="434"/>
                  </a:moveTo>
                  <a:lnTo>
                    <a:pt x="40196" y="23284"/>
                  </a:lnTo>
                  <a:cubicBezTo>
                    <a:pt x="40296" y="23318"/>
                    <a:pt x="40430" y="23318"/>
                    <a:pt x="40496" y="23217"/>
                  </a:cubicBezTo>
                  <a:cubicBezTo>
                    <a:pt x="40530" y="23117"/>
                    <a:pt x="40530" y="22984"/>
                    <a:pt x="40430" y="22917"/>
                  </a:cubicBezTo>
                  <a:lnTo>
                    <a:pt x="334" y="68"/>
                  </a:lnTo>
                  <a:cubicBezTo>
                    <a:pt x="268" y="1"/>
                    <a:pt x="134" y="1"/>
                    <a:pt x="34" y="134"/>
                  </a:cubicBezTo>
                  <a:cubicBezTo>
                    <a:pt x="1" y="234"/>
                    <a:pt x="34" y="401"/>
                    <a:pt x="134" y="43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27"/>
            <p:cNvSpPr/>
            <p:nvPr/>
          </p:nvSpPr>
          <p:spPr>
            <a:xfrm>
              <a:off x="-6480300" y="-5144900"/>
              <a:ext cx="826450" cy="476200"/>
            </a:xfrm>
            <a:custGeom>
              <a:avLst/>
              <a:gdLst/>
              <a:ahLst/>
              <a:cxnLst/>
              <a:rect l="l" t="t" r="r" b="b"/>
              <a:pathLst>
                <a:path w="33058" h="19048" extrusionOk="0">
                  <a:moveTo>
                    <a:pt x="134" y="400"/>
                  </a:moveTo>
                  <a:lnTo>
                    <a:pt x="32691" y="19014"/>
                  </a:lnTo>
                  <a:cubicBezTo>
                    <a:pt x="32791" y="19047"/>
                    <a:pt x="32924" y="19047"/>
                    <a:pt x="32991" y="18947"/>
                  </a:cubicBezTo>
                  <a:cubicBezTo>
                    <a:pt x="33058" y="18847"/>
                    <a:pt x="33058" y="18714"/>
                    <a:pt x="32924" y="18647"/>
                  </a:cubicBezTo>
                  <a:lnTo>
                    <a:pt x="334" y="34"/>
                  </a:lnTo>
                  <a:cubicBezTo>
                    <a:pt x="268" y="0"/>
                    <a:pt x="134" y="0"/>
                    <a:pt x="68" y="134"/>
                  </a:cubicBezTo>
                  <a:cubicBezTo>
                    <a:pt x="1" y="200"/>
                    <a:pt x="68" y="334"/>
                    <a:pt x="134" y="400"/>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 name="Google Shape;213;p27"/>
            <p:cNvSpPr/>
            <p:nvPr/>
          </p:nvSpPr>
          <p:spPr>
            <a:xfrm>
              <a:off x="-5608825" y="-4647875"/>
              <a:ext cx="203500" cy="120925"/>
            </a:xfrm>
            <a:custGeom>
              <a:avLst/>
              <a:gdLst/>
              <a:ahLst/>
              <a:cxnLst/>
              <a:rect l="l" t="t" r="r" b="b"/>
              <a:pathLst>
                <a:path w="8140" h="4837" extrusionOk="0">
                  <a:moveTo>
                    <a:pt x="334" y="33"/>
                  </a:moveTo>
                  <a:cubicBezTo>
                    <a:pt x="267" y="0"/>
                    <a:pt x="134" y="0"/>
                    <a:pt x="67" y="134"/>
                  </a:cubicBezTo>
                  <a:cubicBezTo>
                    <a:pt x="0" y="200"/>
                    <a:pt x="0" y="334"/>
                    <a:pt x="134" y="434"/>
                  </a:cubicBezTo>
                  <a:lnTo>
                    <a:pt x="7806" y="4804"/>
                  </a:lnTo>
                  <a:cubicBezTo>
                    <a:pt x="7906" y="4837"/>
                    <a:pt x="8006" y="4837"/>
                    <a:pt x="8106" y="4703"/>
                  </a:cubicBezTo>
                  <a:cubicBezTo>
                    <a:pt x="8139" y="4637"/>
                    <a:pt x="8139" y="4503"/>
                    <a:pt x="8006" y="4437"/>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 name="Google Shape;214;p27"/>
            <p:cNvSpPr/>
            <p:nvPr/>
          </p:nvSpPr>
          <p:spPr>
            <a:xfrm>
              <a:off x="-6534500" y="-5051500"/>
              <a:ext cx="1154175" cy="663000"/>
            </a:xfrm>
            <a:custGeom>
              <a:avLst/>
              <a:gdLst/>
              <a:ahLst/>
              <a:cxnLst/>
              <a:rect l="l" t="t" r="r" b="b"/>
              <a:pathLst>
                <a:path w="46167" h="26520" extrusionOk="0">
                  <a:moveTo>
                    <a:pt x="46034" y="26119"/>
                  </a:moveTo>
                  <a:lnTo>
                    <a:pt x="334" y="67"/>
                  </a:lnTo>
                  <a:cubicBezTo>
                    <a:pt x="268" y="0"/>
                    <a:pt x="134" y="0"/>
                    <a:pt x="67" y="134"/>
                  </a:cubicBezTo>
                  <a:cubicBezTo>
                    <a:pt x="1" y="234"/>
                    <a:pt x="1" y="334"/>
                    <a:pt x="134" y="434"/>
                  </a:cubicBezTo>
                  <a:lnTo>
                    <a:pt x="45833" y="26486"/>
                  </a:lnTo>
                  <a:cubicBezTo>
                    <a:pt x="45933" y="26519"/>
                    <a:pt x="46034" y="26519"/>
                    <a:pt x="46134" y="26419"/>
                  </a:cubicBezTo>
                  <a:cubicBezTo>
                    <a:pt x="46167" y="26319"/>
                    <a:pt x="46167" y="26186"/>
                    <a:pt x="46034" y="26119"/>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 name="Google Shape;215;p27"/>
            <p:cNvSpPr/>
            <p:nvPr/>
          </p:nvSpPr>
          <p:spPr>
            <a:xfrm>
              <a:off x="-5521275" y="-6838500"/>
              <a:ext cx="329425" cy="404200"/>
            </a:xfrm>
            <a:custGeom>
              <a:avLst/>
              <a:gdLst/>
              <a:ahLst/>
              <a:cxnLst/>
              <a:rect l="l" t="t" r="r" b="b"/>
              <a:pathLst>
                <a:path w="13177" h="16168" extrusionOk="0">
                  <a:moveTo>
                    <a:pt x="8414" y="1"/>
                  </a:moveTo>
                  <a:cubicBezTo>
                    <a:pt x="7384" y="1"/>
                    <a:pt x="6360" y="375"/>
                    <a:pt x="5605" y="1263"/>
                  </a:cubicBezTo>
                  <a:lnTo>
                    <a:pt x="6939" y="2031"/>
                  </a:lnTo>
                  <a:cubicBezTo>
                    <a:pt x="7361" y="1642"/>
                    <a:pt x="7886" y="1476"/>
                    <a:pt x="8427" y="1476"/>
                  </a:cubicBezTo>
                  <a:cubicBezTo>
                    <a:pt x="8954" y="1476"/>
                    <a:pt x="9497" y="1634"/>
                    <a:pt x="9974" y="1897"/>
                  </a:cubicBezTo>
                  <a:cubicBezTo>
                    <a:pt x="11142" y="2564"/>
                    <a:pt x="11509" y="4032"/>
                    <a:pt x="10908" y="5199"/>
                  </a:cubicBezTo>
                  <a:lnTo>
                    <a:pt x="6305" y="13272"/>
                  </a:lnTo>
                  <a:cubicBezTo>
                    <a:pt x="5893" y="14048"/>
                    <a:pt x="5163" y="14648"/>
                    <a:pt x="4308" y="14648"/>
                  </a:cubicBezTo>
                  <a:cubicBezTo>
                    <a:pt x="3987" y="14648"/>
                    <a:pt x="3649" y="14564"/>
                    <a:pt x="3303" y="14373"/>
                  </a:cubicBezTo>
                  <a:cubicBezTo>
                    <a:pt x="2135" y="13706"/>
                    <a:pt x="1769" y="12238"/>
                    <a:pt x="2402" y="11070"/>
                  </a:cubicBezTo>
                  <a:lnTo>
                    <a:pt x="4437" y="7501"/>
                  </a:lnTo>
                  <a:cubicBezTo>
                    <a:pt x="4637" y="7101"/>
                    <a:pt x="4504" y="6701"/>
                    <a:pt x="4137" y="6500"/>
                  </a:cubicBezTo>
                  <a:cubicBezTo>
                    <a:pt x="4015" y="6423"/>
                    <a:pt x="3885" y="6385"/>
                    <a:pt x="3759" y="6385"/>
                  </a:cubicBezTo>
                  <a:cubicBezTo>
                    <a:pt x="3507" y="6385"/>
                    <a:pt x="3270" y="6534"/>
                    <a:pt x="3136" y="6801"/>
                  </a:cubicBezTo>
                  <a:lnTo>
                    <a:pt x="1101" y="10370"/>
                  </a:lnTo>
                  <a:cubicBezTo>
                    <a:pt x="1" y="12238"/>
                    <a:pt x="668" y="14640"/>
                    <a:pt x="2569" y="15707"/>
                  </a:cubicBezTo>
                  <a:cubicBezTo>
                    <a:pt x="3118" y="16018"/>
                    <a:pt x="3703" y="16168"/>
                    <a:pt x="4282" y="16168"/>
                  </a:cubicBezTo>
                  <a:cubicBezTo>
                    <a:pt x="5567" y="16168"/>
                    <a:pt x="6824" y="15429"/>
                    <a:pt x="7606" y="14072"/>
                  </a:cubicBezTo>
                  <a:lnTo>
                    <a:pt x="12176" y="6000"/>
                  </a:lnTo>
                  <a:cubicBezTo>
                    <a:pt x="13177" y="4065"/>
                    <a:pt x="12576" y="1664"/>
                    <a:pt x="10675" y="596"/>
                  </a:cubicBezTo>
                  <a:cubicBezTo>
                    <a:pt x="9995" y="220"/>
                    <a:pt x="9203" y="1"/>
                    <a:pt x="84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6" name="Google Shape;216;p27"/>
          <p:cNvGrpSpPr/>
          <p:nvPr/>
        </p:nvGrpSpPr>
        <p:grpSpPr>
          <a:xfrm rot="-957684">
            <a:off x="7624381" y="668713"/>
            <a:ext cx="1143515" cy="1453614"/>
            <a:chOff x="-15174000" y="-2084050"/>
            <a:chExt cx="2325850" cy="2956575"/>
          </a:xfrm>
        </p:grpSpPr>
        <p:sp>
          <p:nvSpPr>
            <p:cNvPr id="217" name="Google Shape;217;p27"/>
            <p:cNvSpPr/>
            <p:nvPr/>
          </p:nvSpPr>
          <p:spPr>
            <a:xfrm>
              <a:off x="-15174000" y="-2022425"/>
              <a:ext cx="2325850" cy="2894950"/>
            </a:xfrm>
            <a:custGeom>
              <a:avLst/>
              <a:gdLst/>
              <a:ahLst/>
              <a:cxnLst/>
              <a:rect l="l" t="t" r="r" b="b"/>
              <a:pathLst>
                <a:path w="93034" h="115798" extrusionOk="0">
                  <a:moveTo>
                    <a:pt x="75457" y="0"/>
                  </a:moveTo>
                  <a:cubicBezTo>
                    <a:pt x="75357" y="0"/>
                    <a:pt x="75256" y="8"/>
                    <a:pt x="75154" y="24"/>
                  </a:cubicBezTo>
                  <a:lnTo>
                    <a:pt x="1802" y="11332"/>
                  </a:lnTo>
                  <a:cubicBezTo>
                    <a:pt x="768" y="11499"/>
                    <a:pt x="1" y="12433"/>
                    <a:pt x="167" y="13534"/>
                  </a:cubicBezTo>
                  <a:lnTo>
                    <a:pt x="15678" y="114139"/>
                  </a:lnTo>
                  <a:cubicBezTo>
                    <a:pt x="15829" y="115105"/>
                    <a:pt x="16635" y="115797"/>
                    <a:pt x="17602" y="115797"/>
                  </a:cubicBezTo>
                  <a:cubicBezTo>
                    <a:pt x="17704" y="115797"/>
                    <a:pt x="17808" y="115789"/>
                    <a:pt x="17913" y="115773"/>
                  </a:cubicBezTo>
                  <a:lnTo>
                    <a:pt x="91232" y="104465"/>
                  </a:lnTo>
                  <a:cubicBezTo>
                    <a:pt x="92300" y="104299"/>
                    <a:pt x="93034" y="103365"/>
                    <a:pt x="92867" y="102264"/>
                  </a:cubicBezTo>
                  <a:lnTo>
                    <a:pt x="77356" y="1658"/>
                  </a:lnTo>
                  <a:cubicBezTo>
                    <a:pt x="77205" y="693"/>
                    <a:pt x="76399" y="0"/>
                    <a:pt x="754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 name="Google Shape;218;p27"/>
            <p:cNvSpPr/>
            <p:nvPr/>
          </p:nvSpPr>
          <p:spPr>
            <a:xfrm>
              <a:off x="-15083100" y="-1945700"/>
              <a:ext cx="2123200" cy="2601400"/>
            </a:xfrm>
            <a:custGeom>
              <a:avLst/>
              <a:gdLst/>
              <a:ahLst/>
              <a:cxnLst/>
              <a:rect l="l" t="t" r="r" b="b"/>
              <a:pathLst>
                <a:path w="84928" h="104056" extrusionOk="0">
                  <a:moveTo>
                    <a:pt x="68975" y="1"/>
                  </a:moveTo>
                  <a:cubicBezTo>
                    <a:pt x="68879" y="1"/>
                    <a:pt x="68781" y="8"/>
                    <a:pt x="68683" y="24"/>
                  </a:cubicBezTo>
                  <a:lnTo>
                    <a:pt x="1802" y="10331"/>
                  </a:lnTo>
                  <a:cubicBezTo>
                    <a:pt x="768" y="10498"/>
                    <a:pt x="1" y="11465"/>
                    <a:pt x="167" y="12533"/>
                  </a:cubicBezTo>
                  <a:lnTo>
                    <a:pt x="14011" y="102397"/>
                  </a:lnTo>
                  <a:cubicBezTo>
                    <a:pt x="14161" y="103363"/>
                    <a:pt x="14967" y="104055"/>
                    <a:pt x="15910" y="104055"/>
                  </a:cubicBezTo>
                  <a:cubicBezTo>
                    <a:pt x="16009" y="104055"/>
                    <a:pt x="16110" y="104048"/>
                    <a:pt x="16212" y="104032"/>
                  </a:cubicBezTo>
                  <a:lnTo>
                    <a:pt x="83160" y="93691"/>
                  </a:lnTo>
                  <a:cubicBezTo>
                    <a:pt x="84194" y="93524"/>
                    <a:pt x="84928" y="92557"/>
                    <a:pt x="84761" y="91489"/>
                  </a:cubicBezTo>
                  <a:lnTo>
                    <a:pt x="70884" y="1658"/>
                  </a:lnTo>
                  <a:cubicBezTo>
                    <a:pt x="70733" y="720"/>
                    <a:pt x="69922" y="1"/>
                    <a:pt x="689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 name="Google Shape;219;p27"/>
            <p:cNvSpPr/>
            <p:nvPr/>
          </p:nvSpPr>
          <p:spPr>
            <a:xfrm>
              <a:off x="-14586075" y="-2084050"/>
              <a:ext cx="756400" cy="372800"/>
            </a:xfrm>
            <a:custGeom>
              <a:avLst/>
              <a:gdLst/>
              <a:ahLst/>
              <a:cxnLst/>
              <a:rect l="l" t="t" r="r" b="b"/>
              <a:pathLst>
                <a:path w="30256" h="14912" extrusionOk="0">
                  <a:moveTo>
                    <a:pt x="14516" y="2694"/>
                  </a:moveTo>
                  <a:cubicBezTo>
                    <a:pt x="15661" y="2694"/>
                    <a:pt x="16632" y="3515"/>
                    <a:pt x="16812" y="4691"/>
                  </a:cubicBezTo>
                  <a:cubicBezTo>
                    <a:pt x="16979" y="5958"/>
                    <a:pt x="16112" y="7159"/>
                    <a:pt x="14844" y="7359"/>
                  </a:cubicBezTo>
                  <a:cubicBezTo>
                    <a:pt x="14722" y="7378"/>
                    <a:pt x="14601" y="7388"/>
                    <a:pt x="14481" y="7388"/>
                  </a:cubicBezTo>
                  <a:cubicBezTo>
                    <a:pt x="13360" y="7388"/>
                    <a:pt x="12387" y="6566"/>
                    <a:pt x="12176" y="5391"/>
                  </a:cubicBezTo>
                  <a:cubicBezTo>
                    <a:pt x="11976" y="4123"/>
                    <a:pt x="12843" y="2956"/>
                    <a:pt x="14144" y="2722"/>
                  </a:cubicBezTo>
                  <a:cubicBezTo>
                    <a:pt x="14269" y="2703"/>
                    <a:pt x="14394" y="2694"/>
                    <a:pt x="14516" y="2694"/>
                  </a:cubicBezTo>
                  <a:close/>
                  <a:moveTo>
                    <a:pt x="14481" y="1"/>
                  </a:moveTo>
                  <a:cubicBezTo>
                    <a:pt x="14237" y="1"/>
                    <a:pt x="13991" y="18"/>
                    <a:pt x="13744" y="54"/>
                  </a:cubicBezTo>
                  <a:cubicBezTo>
                    <a:pt x="10942" y="488"/>
                    <a:pt x="9007" y="3123"/>
                    <a:pt x="9440" y="5891"/>
                  </a:cubicBezTo>
                  <a:lnTo>
                    <a:pt x="3603" y="6825"/>
                  </a:lnTo>
                  <a:cubicBezTo>
                    <a:pt x="1468" y="7159"/>
                    <a:pt x="0" y="9160"/>
                    <a:pt x="334" y="11295"/>
                  </a:cubicBezTo>
                  <a:lnTo>
                    <a:pt x="401" y="11629"/>
                  </a:lnTo>
                  <a:cubicBezTo>
                    <a:pt x="702" y="13530"/>
                    <a:pt x="2368" y="14912"/>
                    <a:pt x="4239" y="14912"/>
                  </a:cubicBezTo>
                  <a:cubicBezTo>
                    <a:pt x="4436" y="14912"/>
                    <a:pt x="4636" y="14896"/>
                    <a:pt x="4837" y="14864"/>
                  </a:cubicBezTo>
                  <a:lnTo>
                    <a:pt x="26653" y="11495"/>
                  </a:lnTo>
                  <a:cubicBezTo>
                    <a:pt x="28788" y="11162"/>
                    <a:pt x="30255" y="9160"/>
                    <a:pt x="29922" y="7026"/>
                  </a:cubicBezTo>
                  <a:lnTo>
                    <a:pt x="29855" y="6692"/>
                  </a:lnTo>
                  <a:cubicBezTo>
                    <a:pt x="29553" y="4818"/>
                    <a:pt x="27881" y="3410"/>
                    <a:pt x="26007" y="3410"/>
                  </a:cubicBezTo>
                  <a:cubicBezTo>
                    <a:pt x="25813" y="3410"/>
                    <a:pt x="25616" y="3425"/>
                    <a:pt x="25419" y="3456"/>
                  </a:cubicBezTo>
                  <a:lnTo>
                    <a:pt x="19581" y="4357"/>
                  </a:lnTo>
                  <a:cubicBezTo>
                    <a:pt x="19186" y="1805"/>
                    <a:pt x="16966" y="1"/>
                    <a:pt x="144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 name="Google Shape;220;p27"/>
            <p:cNvSpPr/>
            <p:nvPr/>
          </p:nvSpPr>
          <p:spPr>
            <a:xfrm>
              <a:off x="-14823750" y="-1493125"/>
              <a:ext cx="573775" cy="168475"/>
            </a:xfrm>
            <a:custGeom>
              <a:avLst/>
              <a:gdLst/>
              <a:ahLst/>
              <a:cxnLst/>
              <a:rect l="l" t="t" r="r" b="b"/>
              <a:pathLst>
                <a:path w="22951" h="6739" extrusionOk="0">
                  <a:moveTo>
                    <a:pt x="22784" y="1635"/>
                  </a:moveTo>
                  <a:cubicBezTo>
                    <a:pt x="22950" y="2569"/>
                    <a:pt x="22283" y="3503"/>
                    <a:pt x="21316" y="3636"/>
                  </a:cubicBezTo>
                  <a:lnTo>
                    <a:pt x="2169" y="6572"/>
                  </a:lnTo>
                  <a:cubicBezTo>
                    <a:pt x="1235" y="6739"/>
                    <a:pt x="301" y="6071"/>
                    <a:pt x="167" y="5137"/>
                  </a:cubicBezTo>
                  <a:lnTo>
                    <a:pt x="167" y="5137"/>
                  </a:lnTo>
                  <a:cubicBezTo>
                    <a:pt x="1" y="4170"/>
                    <a:pt x="668" y="3236"/>
                    <a:pt x="1635" y="3103"/>
                  </a:cubicBezTo>
                  <a:lnTo>
                    <a:pt x="20782" y="167"/>
                  </a:lnTo>
                  <a:cubicBezTo>
                    <a:pt x="21749" y="0"/>
                    <a:pt x="22617" y="668"/>
                    <a:pt x="22784" y="1635"/>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 name="Google Shape;221;p27"/>
            <p:cNvSpPr/>
            <p:nvPr/>
          </p:nvSpPr>
          <p:spPr>
            <a:xfrm>
              <a:off x="-14826250" y="-1184575"/>
              <a:ext cx="376950" cy="138450"/>
            </a:xfrm>
            <a:custGeom>
              <a:avLst/>
              <a:gdLst/>
              <a:ahLst/>
              <a:cxnLst/>
              <a:rect l="l" t="t" r="r" b="b"/>
              <a:pathLst>
                <a:path w="15078" h="5538" extrusionOk="0">
                  <a:moveTo>
                    <a:pt x="14911" y="1602"/>
                  </a:moveTo>
                  <a:cubicBezTo>
                    <a:pt x="15078" y="2569"/>
                    <a:pt x="14411" y="3503"/>
                    <a:pt x="13443" y="3603"/>
                  </a:cubicBezTo>
                  <a:lnTo>
                    <a:pt x="2169" y="5371"/>
                  </a:lnTo>
                  <a:cubicBezTo>
                    <a:pt x="1201" y="5538"/>
                    <a:pt x="267" y="4871"/>
                    <a:pt x="167" y="3903"/>
                  </a:cubicBezTo>
                  <a:lnTo>
                    <a:pt x="167" y="3903"/>
                  </a:lnTo>
                  <a:cubicBezTo>
                    <a:pt x="1" y="2936"/>
                    <a:pt x="668" y="2035"/>
                    <a:pt x="1602" y="1902"/>
                  </a:cubicBezTo>
                  <a:lnTo>
                    <a:pt x="12910" y="167"/>
                  </a:lnTo>
                  <a:cubicBezTo>
                    <a:pt x="13877" y="1"/>
                    <a:pt x="14744" y="668"/>
                    <a:pt x="14911" y="1602"/>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27"/>
            <p:cNvSpPr/>
            <p:nvPr/>
          </p:nvSpPr>
          <p:spPr>
            <a:xfrm>
              <a:off x="-14430125" y="-1274625"/>
              <a:ext cx="567925" cy="168475"/>
            </a:xfrm>
            <a:custGeom>
              <a:avLst/>
              <a:gdLst/>
              <a:ahLst/>
              <a:cxnLst/>
              <a:rect l="l" t="t" r="r" b="b"/>
              <a:pathLst>
                <a:path w="22717" h="6739" extrusionOk="0">
                  <a:moveTo>
                    <a:pt x="22550" y="1635"/>
                  </a:moveTo>
                  <a:cubicBezTo>
                    <a:pt x="22716" y="2602"/>
                    <a:pt x="22049" y="3503"/>
                    <a:pt x="21082" y="3636"/>
                  </a:cubicBezTo>
                  <a:lnTo>
                    <a:pt x="2168" y="6571"/>
                  </a:lnTo>
                  <a:cubicBezTo>
                    <a:pt x="1201" y="6738"/>
                    <a:pt x="267" y="6071"/>
                    <a:pt x="167" y="5104"/>
                  </a:cubicBezTo>
                  <a:lnTo>
                    <a:pt x="167" y="5104"/>
                  </a:lnTo>
                  <a:cubicBezTo>
                    <a:pt x="0" y="4136"/>
                    <a:pt x="667" y="3236"/>
                    <a:pt x="1601" y="3102"/>
                  </a:cubicBezTo>
                  <a:lnTo>
                    <a:pt x="20548" y="167"/>
                  </a:lnTo>
                  <a:cubicBezTo>
                    <a:pt x="21516" y="0"/>
                    <a:pt x="22416" y="634"/>
                    <a:pt x="22550" y="1635"/>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 name="Google Shape;223;p27"/>
            <p:cNvSpPr/>
            <p:nvPr/>
          </p:nvSpPr>
          <p:spPr>
            <a:xfrm>
              <a:off x="-14776225" y="-936050"/>
              <a:ext cx="893175" cy="218500"/>
            </a:xfrm>
            <a:custGeom>
              <a:avLst/>
              <a:gdLst/>
              <a:ahLst/>
              <a:cxnLst/>
              <a:rect l="l" t="t" r="r" b="b"/>
              <a:pathLst>
                <a:path w="35727" h="8740" extrusionOk="0">
                  <a:moveTo>
                    <a:pt x="35560" y="1635"/>
                  </a:moveTo>
                  <a:cubicBezTo>
                    <a:pt x="35726" y="2602"/>
                    <a:pt x="35059" y="3503"/>
                    <a:pt x="34092" y="3636"/>
                  </a:cubicBezTo>
                  <a:lnTo>
                    <a:pt x="2169" y="8573"/>
                  </a:lnTo>
                  <a:cubicBezTo>
                    <a:pt x="1202" y="8740"/>
                    <a:pt x="268" y="8072"/>
                    <a:pt x="168" y="7105"/>
                  </a:cubicBezTo>
                  <a:lnTo>
                    <a:pt x="168" y="7105"/>
                  </a:lnTo>
                  <a:cubicBezTo>
                    <a:pt x="1" y="6138"/>
                    <a:pt x="668" y="5237"/>
                    <a:pt x="1602" y="5104"/>
                  </a:cubicBezTo>
                  <a:lnTo>
                    <a:pt x="33558" y="167"/>
                  </a:lnTo>
                  <a:cubicBezTo>
                    <a:pt x="34526" y="0"/>
                    <a:pt x="35426" y="634"/>
                    <a:pt x="35560" y="1635"/>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 name="Google Shape;224;p27"/>
            <p:cNvSpPr/>
            <p:nvPr/>
          </p:nvSpPr>
          <p:spPr>
            <a:xfrm>
              <a:off x="-14748700" y="-706725"/>
              <a:ext cx="573775" cy="169300"/>
            </a:xfrm>
            <a:custGeom>
              <a:avLst/>
              <a:gdLst/>
              <a:ahLst/>
              <a:cxnLst/>
              <a:rect l="l" t="t" r="r" b="b"/>
              <a:pathLst>
                <a:path w="22951" h="6772" extrusionOk="0">
                  <a:moveTo>
                    <a:pt x="22784" y="1635"/>
                  </a:moveTo>
                  <a:cubicBezTo>
                    <a:pt x="22950" y="2602"/>
                    <a:pt x="22283" y="3503"/>
                    <a:pt x="21316" y="3636"/>
                  </a:cubicBezTo>
                  <a:lnTo>
                    <a:pt x="2169" y="6605"/>
                  </a:lnTo>
                  <a:cubicBezTo>
                    <a:pt x="1235" y="6772"/>
                    <a:pt x="301" y="6105"/>
                    <a:pt x="168" y="5137"/>
                  </a:cubicBezTo>
                  <a:lnTo>
                    <a:pt x="168" y="5137"/>
                  </a:lnTo>
                  <a:cubicBezTo>
                    <a:pt x="1" y="4170"/>
                    <a:pt x="668" y="3269"/>
                    <a:pt x="1635" y="3136"/>
                  </a:cubicBezTo>
                  <a:lnTo>
                    <a:pt x="20782" y="167"/>
                  </a:lnTo>
                  <a:cubicBezTo>
                    <a:pt x="21750" y="0"/>
                    <a:pt x="22650" y="667"/>
                    <a:pt x="22784" y="1635"/>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225;p27"/>
            <p:cNvSpPr/>
            <p:nvPr/>
          </p:nvSpPr>
          <p:spPr>
            <a:xfrm>
              <a:off x="-14111575" y="-773450"/>
              <a:ext cx="371125" cy="137625"/>
            </a:xfrm>
            <a:custGeom>
              <a:avLst/>
              <a:gdLst/>
              <a:ahLst/>
              <a:cxnLst/>
              <a:rect l="l" t="t" r="r" b="b"/>
              <a:pathLst>
                <a:path w="14845" h="5505" extrusionOk="0">
                  <a:moveTo>
                    <a:pt x="14678" y="1635"/>
                  </a:moveTo>
                  <a:cubicBezTo>
                    <a:pt x="14845" y="2603"/>
                    <a:pt x="14177" y="3503"/>
                    <a:pt x="13210" y="3637"/>
                  </a:cubicBezTo>
                  <a:lnTo>
                    <a:pt x="2169" y="5338"/>
                  </a:lnTo>
                  <a:cubicBezTo>
                    <a:pt x="1201" y="5505"/>
                    <a:pt x="301" y="4837"/>
                    <a:pt x="167" y="3903"/>
                  </a:cubicBezTo>
                  <a:lnTo>
                    <a:pt x="167" y="3903"/>
                  </a:lnTo>
                  <a:cubicBezTo>
                    <a:pt x="1" y="2936"/>
                    <a:pt x="668" y="2002"/>
                    <a:pt x="1635" y="1902"/>
                  </a:cubicBezTo>
                  <a:lnTo>
                    <a:pt x="12676" y="167"/>
                  </a:lnTo>
                  <a:cubicBezTo>
                    <a:pt x="13644" y="1"/>
                    <a:pt x="14544" y="668"/>
                    <a:pt x="14678" y="1635"/>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 name="Google Shape;226;p27"/>
            <p:cNvSpPr/>
            <p:nvPr/>
          </p:nvSpPr>
          <p:spPr>
            <a:xfrm>
              <a:off x="-14707000" y="-455725"/>
              <a:ext cx="688025" cy="186000"/>
            </a:xfrm>
            <a:custGeom>
              <a:avLst/>
              <a:gdLst/>
              <a:ahLst/>
              <a:cxnLst/>
              <a:rect l="l" t="t" r="r" b="b"/>
              <a:pathLst>
                <a:path w="27521" h="7440" extrusionOk="0">
                  <a:moveTo>
                    <a:pt x="27353" y="1602"/>
                  </a:moveTo>
                  <a:cubicBezTo>
                    <a:pt x="27520" y="2569"/>
                    <a:pt x="26853" y="3470"/>
                    <a:pt x="25919" y="3603"/>
                  </a:cubicBezTo>
                  <a:lnTo>
                    <a:pt x="2169" y="7273"/>
                  </a:lnTo>
                  <a:cubicBezTo>
                    <a:pt x="1235" y="7439"/>
                    <a:pt x="301" y="6772"/>
                    <a:pt x="167" y="5805"/>
                  </a:cubicBezTo>
                  <a:lnTo>
                    <a:pt x="167" y="5805"/>
                  </a:lnTo>
                  <a:cubicBezTo>
                    <a:pt x="1" y="4871"/>
                    <a:pt x="668" y="3937"/>
                    <a:pt x="1635" y="3804"/>
                  </a:cubicBezTo>
                  <a:lnTo>
                    <a:pt x="25352" y="134"/>
                  </a:lnTo>
                  <a:cubicBezTo>
                    <a:pt x="26319" y="1"/>
                    <a:pt x="27187" y="635"/>
                    <a:pt x="27353" y="1602"/>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 name="Google Shape;227;p27"/>
            <p:cNvSpPr/>
            <p:nvPr/>
          </p:nvSpPr>
          <p:spPr>
            <a:xfrm>
              <a:off x="-13990650" y="-504925"/>
              <a:ext cx="291900" cy="125125"/>
            </a:xfrm>
            <a:custGeom>
              <a:avLst/>
              <a:gdLst/>
              <a:ahLst/>
              <a:cxnLst/>
              <a:rect l="l" t="t" r="r" b="b"/>
              <a:pathLst>
                <a:path w="11676" h="5005" extrusionOk="0">
                  <a:moveTo>
                    <a:pt x="11509" y="1602"/>
                  </a:moveTo>
                  <a:cubicBezTo>
                    <a:pt x="11675" y="2569"/>
                    <a:pt x="11008" y="3503"/>
                    <a:pt x="10041" y="3603"/>
                  </a:cubicBezTo>
                  <a:lnTo>
                    <a:pt x="2169" y="4838"/>
                  </a:lnTo>
                  <a:cubicBezTo>
                    <a:pt x="1201" y="5004"/>
                    <a:pt x="301" y="4337"/>
                    <a:pt x="167" y="3370"/>
                  </a:cubicBezTo>
                  <a:lnTo>
                    <a:pt x="167" y="3370"/>
                  </a:lnTo>
                  <a:cubicBezTo>
                    <a:pt x="0" y="2402"/>
                    <a:pt x="668" y="1502"/>
                    <a:pt x="1635" y="1368"/>
                  </a:cubicBezTo>
                  <a:lnTo>
                    <a:pt x="9507" y="168"/>
                  </a:lnTo>
                  <a:cubicBezTo>
                    <a:pt x="10475" y="1"/>
                    <a:pt x="11342" y="601"/>
                    <a:pt x="11509" y="1602"/>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 name="Google Shape;228;p27"/>
            <p:cNvSpPr/>
            <p:nvPr/>
          </p:nvSpPr>
          <p:spPr>
            <a:xfrm>
              <a:off x="-14679475" y="-296425"/>
              <a:ext cx="826450" cy="206825"/>
            </a:xfrm>
            <a:custGeom>
              <a:avLst/>
              <a:gdLst/>
              <a:ahLst/>
              <a:cxnLst/>
              <a:rect l="l" t="t" r="r" b="b"/>
              <a:pathLst>
                <a:path w="33058" h="8273" extrusionOk="0">
                  <a:moveTo>
                    <a:pt x="32891" y="1601"/>
                  </a:moveTo>
                  <a:cubicBezTo>
                    <a:pt x="33057" y="2569"/>
                    <a:pt x="32390" y="3503"/>
                    <a:pt x="31423" y="3603"/>
                  </a:cubicBezTo>
                  <a:lnTo>
                    <a:pt x="2169" y="8106"/>
                  </a:lnTo>
                  <a:cubicBezTo>
                    <a:pt x="1201" y="8273"/>
                    <a:pt x="301" y="7605"/>
                    <a:pt x="167" y="6671"/>
                  </a:cubicBezTo>
                  <a:lnTo>
                    <a:pt x="167" y="6671"/>
                  </a:lnTo>
                  <a:cubicBezTo>
                    <a:pt x="0" y="5704"/>
                    <a:pt x="668" y="4803"/>
                    <a:pt x="1635" y="4670"/>
                  </a:cubicBezTo>
                  <a:lnTo>
                    <a:pt x="30889" y="167"/>
                  </a:lnTo>
                  <a:cubicBezTo>
                    <a:pt x="31856" y="0"/>
                    <a:pt x="32757" y="667"/>
                    <a:pt x="32891" y="16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 name="Google Shape;229;p27"/>
            <p:cNvSpPr/>
            <p:nvPr/>
          </p:nvSpPr>
          <p:spPr>
            <a:xfrm>
              <a:off x="-14636950" y="21300"/>
              <a:ext cx="496225" cy="156800"/>
            </a:xfrm>
            <a:custGeom>
              <a:avLst/>
              <a:gdLst/>
              <a:ahLst/>
              <a:cxnLst/>
              <a:rect l="l" t="t" r="r" b="b"/>
              <a:pathLst>
                <a:path w="19849" h="6272" extrusionOk="0">
                  <a:moveTo>
                    <a:pt x="19681" y="1635"/>
                  </a:moveTo>
                  <a:cubicBezTo>
                    <a:pt x="19848" y="2602"/>
                    <a:pt x="19181" y="3503"/>
                    <a:pt x="18214" y="3636"/>
                  </a:cubicBezTo>
                  <a:lnTo>
                    <a:pt x="2169" y="6104"/>
                  </a:lnTo>
                  <a:cubicBezTo>
                    <a:pt x="1201" y="6271"/>
                    <a:pt x="301" y="5604"/>
                    <a:pt x="167" y="4637"/>
                  </a:cubicBezTo>
                  <a:lnTo>
                    <a:pt x="167" y="4637"/>
                  </a:lnTo>
                  <a:cubicBezTo>
                    <a:pt x="1" y="3669"/>
                    <a:pt x="668" y="2769"/>
                    <a:pt x="1635" y="2635"/>
                  </a:cubicBezTo>
                  <a:lnTo>
                    <a:pt x="17680" y="167"/>
                  </a:lnTo>
                  <a:cubicBezTo>
                    <a:pt x="18614" y="0"/>
                    <a:pt x="19515" y="667"/>
                    <a:pt x="19681" y="1635"/>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27"/>
            <p:cNvSpPr/>
            <p:nvPr/>
          </p:nvSpPr>
          <p:spPr>
            <a:xfrm>
              <a:off x="-14121575" y="-61275"/>
              <a:ext cx="513725" cy="159300"/>
            </a:xfrm>
            <a:custGeom>
              <a:avLst/>
              <a:gdLst/>
              <a:ahLst/>
              <a:cxnLst/>
              <a:rect l="l" t="t" r="r" b="b"/>
              <a:pathLst>
                <a:path w="20549" h="6372" extrusionOk="0">
                  <a:moveTo>
                    <a:pt x="20382" y="1635"/>
                  </a:moveTo>
                  <a:cubicBezTo>
                    <a:pt x="20548" y="2603"/>
                    <a:pt x="19881" y="3503"/>
                    <a:pt x="18914" y="3637"/>
                  </a:cubicBezTo>
                  <a:lnTo>
                    <a:pt x="2169" y="6205"/>
                  </a:lnTo>
                  <a:cubicBezTo>
                    <a:pt x="1201" y="6372"/>
                    <a:pt x="267" y="5705"/>
                    <a:pt x="167" y="4771"/>
                  </a:cubicBezTo>
                  <a:lnTo>
                    <a:pt x="167" y="4771"/>
                  </a:lnTo>
                  <a:cubicBezTo>
                    <a:pt x="0" y="3803"/>
                    <a:pt x="667" y="2869"/>
                    <a:pt x="1601" y="2769"/>
                  </a:cubicBezTo>
                  <a:lnTo>
                    <a:pt x="18380" y="168"/>
                  </a:lnTo>
                  <a:cubicBezTo>
                    <a:pt x="19281" y="1"/>
                    <a:pt x="20215" y="668"/>
                    <a:pt x="20382" y="1635"/>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 name="Google Shape;231;p27"/>
            <p:cNvSpPr/>
            <p:nvPr/>
          </p:nvSpPr>
          <p:spPr>
            <a:xfrm>
              <a:off x="-14609425" y="220600"/>
              <a:ext cx="377800" cy="138450"/>
            </a:xfrm>
            <a:custGeom>
              <a:avLst/>
              <a:gdLst/>
              <a:ahLst/>
              <a:cxnLst/>
              <a:rect l="l" t="t" r="r" b="b"/>
              <a:pathLst>
                <a:path w="15112" h="5538" extrusionOk="0">
                  <a:moveTo>
                    <a:pt x="14944" y="1635"/>
                  </a:moveTo>
                  <a:cubicBezTo>
                    <a:pt x="15111" y="2569"/>
                    <a:pt x="14444" y="3503"/>
                    <a:pt x="13510" y="3636"/>
                  </a:cubicBezTo>
                  <a:lnTo>
                    <a:pt x="2169" y="5371"/>
                  </a:lnTo>
                  <a:cubicBezTo>
                    <a:pt x="1201" y="5538"/>
                    <a:pt x="267" y="4871"/>
                    <a:pt x="167" y="3903"/>
                  </a:cubicBezTo>
                  <a:lnTo>
                    <a:pt x="167" y="3903"/>
                  </a:lnTo>
                  <a:cubicBezTo>
                    <a:pt x="0" y="2969"/>
                    <a:pt x="668" y="2035"/>
                    <a:pt x="1602" y="1902"/>
                  </a:cubicBezTo>
                  <a:lnTo>
                    <a:pt x="12943" y="167"/>
                  </a:lnTo>
                  <a:cubicBezTo>
                    <a:pt x="13910" y="0"/>
                    <a:pt x="14844" y="668"/>
                    <a:pt x="14944" y="1635"/>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 name="Google Shape;232;p27"/>
            <p:cNvSpPr/>
            <p:nvPr/>
          </p:nvSpPr>
          <p:spPr>
            <a:xfrm>
              <a:off x="-13746300" y="-1466450"/>
              <a:ext cx="291875" cy="291900"/>
            </a:xfrm>
            <a:custGeom>
              <a:avLst/>
              <a:gdLst/>
              <a:ahLst/>
              <a:cxnLst/>
              <a:rect l="l" t="t" r="r" b="b"/>
              <a:pathLst>
                <a:path w="11675" h="11676" extrusionOk="0">
                  <a:moveTo>
                    <a:pt x="8406" y="968"/>
                  </a:moveTo>
                  <a:cubicBezTo>
                    <a:pt x="9040" y="902"/>
                    <a:pt x="9674" y="1302"/>
                    <a:pt x="9740" y="1936"/>
                  </a:cubicBezTo>
                  <a:lnTo>
                    <a:pt x="10741" y="8440"/>
                  </a:lnTo>
                  <a:cubicBezTo>
                    <a:pt x="10841" y="9074"/>
                    <a:pt x="10407" y="9674"/>
                    <a:pt x="9774" y="9775"/>
                  </a:cubicBezTo>
                  <a:lnTo>
                    <a:pt x="3302" y="10775"/>
                  </a:lnTo>
                  <a:cubicBezTo>
                    <a:pt x="2669" y="10842"/>
                    <a:pt x="2035" y="10442"/>
                    <a:pt x="1968" y="9808"/>
                  </a:cubicBezTo>
                  <a:lnTo>
                    <a:pt x="934" y="3303"/>
                  </a:lnTo>
                  <a:cubicBezTo>
                    <a:pt x="867" y="2669"/>
                    <a:pt x="1268" y="2036"/>
                    <a:pt x="1901" y="1969"/>
                  </a:cubicBezTo>
                  <a:lnTo>
                    <a:pt x="8406" y="968"/>
                  </a:lnTo>
                  <a:close/>
                  <a:moveTo>
                    <a:pt x="8273" y="168"/>
                  </a:moveTo>
                  <a:lnTo>
                    <a:pt x="1768" y="1168"/>
                  </a:lnTo>
                  <a:cubicBezTo>
                    <a:pt x="701" y="1335"/>
                    <a:pt x="0" y="2336"/>
                    <a:pt x="167" y="3403"/>
                  </a:cubicBezTo>
                  <a:lnTo>
                    <a:pt x="1168" y="9908"/>
                  </a:lnTo>
                  <a:cubicBezTo>
                    <a:pt x="1334" y="10975"/>
                    <a:pt x="2335" y="11676"/>
                    <a:pt x="3369" y="11509"/>
                  </a:cubicBezTo>
                  <a:lnTo>
                    <a:pt x="9874" y="10508"/>
                  </a:lnTo>
                  <a:cubicBezTo>
                    <a:pt x="10941" y="10342"/>
                    <a:pt x="11675" y="9341"/>
                    <a:pt x="11508" y="8307"/>
                  </a:cubicBezTo>
                  <a:lnTo>
                    <a:pt x="10508" y="1802"/>
                  </a:lnTo>
                  <a:cubicBezTo>
                    <a:pt x="10341" y="768"/>
                    <a:pt x="9340" y="1"/>
                    <a:pt x="8273" y="16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 name="Google Shape;233;p27"/>
            <p:cNvSpPr/>
            <p:nvPr/>
          </p:nvSpPr>
          <p:spPr>
            <a:xfrm>
              <a:off x="-13676250" y="-1008625"/>
              <a:ext cx="291050" cy="291900"/>
            </a:xfrm>
            <a:custGeom>
              <a:avLst/>
              <a:gdLst/>
              <a:ahLst/>
              <a:cxnLst/>
              <a:rect l="l" t="t" r="r" b="b"/>
              <a:pathLst>
                <a:path w="11642" h="11676" extrusionOk="0">
                  <a:moveTo>
                    <a:pt x="8406" y="902"/>
                  </a:moveTo>
                  <a:cubicBezTo>
                    <a:pt x="9040" y="835"/>
                    <a:pt x="9640" y="1235"/>
                    <a:pt x="9740" y="1869"/>
                  </a:cubicBezTo>
                  <a:lnTo>
                    <a:pt x="10741" y="8374"/>
                  </a:lnTo>
                  <a:cubicBezTo>
                    <a:pt x="10841" y="9007"/>
                    <a:pt x="10407" y="9641"/>
                    <a:pt x="9774" y="9708"/>
                  </a:cubicBezTo>
                  <a:lnTo>
                    <a:pt x="3269" y="10709"/>
                  </a:lnTo>
                  <a:cubicBezTo>
                    <a:pt x="2669" y="10809"/>
                    <a:pt x="2035" y="10375"/>
                    <a:pt x="1935" y="9741"/>
                  </a:cubicBezTo>
                  <a:lnTo>
                    <a:pt x="934" y="3237"/>
                  </a:lnTo>
                  <a:cubicBezTo>
                    <a:pt x="867" y="2636"/>
                    <a:pt x="1268" y="2002"/>
                    <a:pt x="1901" y="1902"/>
                  </a:cubicBezTo>
                  <a:lnTo>
                    <a:pt x="8406" y="902"/>
                  </a:lnTo>
                  <a:close/>
                  <a:moveTo>
                    <a:pt x="8273" y="168"/>
                  </a:moveTo>
                  <a:lnTo>
                    <a:pt x="1768" y="1168"/>
                  </a:lnTo>
                  <a:cubicBezTo>
                    <a:pt x="701" y="1335"/>
                    <a:pt x="0" y="2336"/>
                    <a:pt x="133" y="3370"/>
                  </a:cubicBezTo>
                  <a:lnTo>
                    <a:pt x="1134" y="9875"/>
                  </a:lnTo>
                  <a:cubicBezTo>
                    <a:pt x="1334" y="10975"/>
                    <a:pt x="2302" y="11676"/>
                    <a:pt x="3369" y="11509"/>
                  </a:cubicBezTo>
                  <a:lnTo>
                    <a:pt x="9874" y="10508"/>
                  </a:lnTo>
                  <a:cubicBezTo>
                    <a:pt x="10941" y="10342"/>
                    <a:pt x="11642" y="9341"/>
                    <a:pt x="11475" y="8307"/>
                  </a:cubicBezTo>
                  <a:lnTo>
                    <a:pt x="10474" y="1802"/>
                  </a:lnTo>
                  <a:cubicBezTo>
                    <a:pt x="10374" y="701"/>
                    <a:pt x="9373" y="1"/>
                    <a:pt x="8273" y="16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 name="Google Shape;234;p27"/>
            <p:cNvSpPr/>
            <p:nvPr/>
          </p:nvSpPr>
          <p:spPr>
            <a:xfrm>
              <a:off x="-13606200" y="-550775"/>
              <a:ext cx="291875" cy="290225"/>
            </a:xfrm>
            <a:custGeom>
              <a:avLst/>
              <a:gdLst/>
              <a:ahLst/>
              <a:cxnLst/>
              <a:rect l="l" t="t" r="r" b="b"/>
              <a:pathLst>
                <a:path w="11675" h="11609" extrusionOk="0">
                  <a:moveTo>
                    <a:pt x="8439" y="901"/>
                  </a:moveTo>
                  <a:cubicBezTo>
                    <a:pt x="9073" y="834"/>
                    <a:pt x="9674" y="1234"/>
                    <a:pt x="9774" y="1868"/>
                  </a:cubicBezTo>
                  <a:lnTo>
                    <a:pt x="10774" y="8373"/>
                  </a:lnTo>
                  <a:cubicBezTo>
                    <a:pt x="10841" y="9007"/>
                    <a:pt x="10441" y="9607"/>
                    <a:pt x="9807" y="9707"/>
                  </a:cubicBezTo>
                  <a:lnTo>
                    <a:pt x="3302" y="10708"/>
                  </a:lnTo>
                  <a:cubicBezTo>
                    <a:pt x="2702" y="10774"/>
                    <a:pt x="2068" y="10374"/>
                    <a:pt x="1968" y="9740"/>
                  </a:cubicBezTo>
                  <a:lnTo>
                    <a:pt x="967" y="3236"/>
                  </a:lnTo>
                  <a:cubicBezTo>
                    <a:pt x="901" y="2635"/>
                    <a:pt x="1301" y="2002"/>
                    <a:pt x="1935" y="1901"/>
                  </a:cubicBezTo>
                  <a:lnTo>
                    <a:pt x="8439" y="901"/>
                  </a:lnTo>
                  <a:close/>
                  <a:moveTo>
                    <a:pt x="8306" y="100"/>
                  </a:moveTo>
                  <a:lnTo>
                    <a:pt x="1801" y="1101"/>
                  </a:lnTo>
                  <a:cubicBezTo>
                    <a:pt x="734" y="1301"/>
                    <a:pt x="0" y="2268"/>
                    <a:pt x="167" y="3336"/>
                  </a:cubicBezTo>
                  <a:lnTo>
                    <a:pt x="1168" y="9840"/>
                  </a:lnTo>
                  <a:cubicBezTo>
                    <a:pt x="1368" y="10908"/>
                    <a:pt x="2335" y="11608"/>
                    <a:pt x="3402" y="11442"/>
                  </a:cubicBezTo>
                  <a:lnTo>
                    <a:pt x="9907" y="10441"/>
                  </a:lnTo>
                  <a:cubicBezTo>
                    <a:pt x="10975" y="10274"/>
                    <a:pt x="11675" y="9273"/>
                    <a:pt x="11508" y="8239"/>
                  </a:cubicBezTo>
                  <a:lnTo>
                    <a:pt x="10508" y="1735"/>
                  </a:lnTo>
                  <a:cubicBezTo>
                    <a:pt x="10341" y="701"/>
                    <a:pt x="9407" y="0"/>
                    <a:pt x="8306" y="10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 name="Google Shape;235;p27"/>
            <p:cNvSpPr/>
            <p:nvPr/>
          </p:nvSpPr>
          <p:spPr>
            <a:xfrm>
              <a:off x="-13535325" y="-94625"/>
              <a:ext cx="291900" cy="291900"/>
            </a:xfrm>
            <a:custGeom>
              <a:avLst/>
              <a:gdLst/>
              <a:ahLst/>
              <a:cxnLst/>
              <a:rect l="l" t="t" r="r" b="b"/>
              <a:pathLst>
                <a:path w="11676" h="11676" extrusionOk="0">
                  <a:moveTo>
                    <a:pt x="8440" y="968"/>
                  </a:moveTo>
                  <a:cubicBezTo>
                    <a:pt x="9074" y="868"/>
                    <a:pt x="9674" y="1301"/>
                    <a:pt x="9774" y="1935"/>
                  </a:cubicBezTo>
                  <a:lnTo>
                    <a:pt x="10775" y="8440"/>
                  </a:lnTo>
                  <a:cubicBezTo>
                    <a:pt x="10841" y="9040"/>
                    <a:pt x="10441" y="9674"/>
                    <a:pt x="9807" y="9774"/>
                  </a:cubicBezTo>
                  <a:lnTo>
                    <a:pt x="3303" y="10775"/>
                  </a:lnTo>
                  <a:cubicBezTo>
                    <a:pt x="2702" y="10842"/>
                    <a:pt x="2069" y="10441"/>
                    <a:pt x="1968" y="9807"/>
                  </a:cubicBezTo>
                  <a:lnTo>
                    <a:pt x="968" y="3303"/>
                  </a:lnTo>
                  <a:cubicBezTo>
                    <a:pt x="901" y="2669"/>
                    <a:pt x="1301" y="2035"/>
                    <a:pt x="1935" y="1969"/>
                  </a:cubicBezTo>
                  <a:lnTo>
                    <a:pt x="8440" y="968"/>
                  </a:lnTo>
                  <a:close/>
                  <a:moveTo>
                    <a:pt x="8306" y="167"/>
                  </a:moveTo>
                  <a:lnTo>
                    <a:pt x="1802" y="1168"/>
                  </a:lnTo>
                  <a:cubicBezTo>
                    <a:pt x="734" y="1335"/>
                    <a:pt x="0" y="2335"/>
                    <a:pt x="167" y="3370"/>
                  </a:cubicBezTo>
                  <a:lnTo>
                    <a:pt x="1168" y="9874"/>
                  </a:lnTo>
                  <a:cubicBezTo>
                    <a:pt x="1335" y="10975"/>
                    <a:pt x="2335" y="11675"/>
                    <a:pt x="3403" y="11509"/>
                  </a:cubicBezTo>
                  <a:lnTo>
                    <a:pt x="9907" y="10508"/>
                  </a:lnTo>
                  <a:cubicBezTo>
                    <a:pt x="10975" y="10341"/>
                    <a:pt x="11675" y="9340"/>
                    <a:pt x="11509" y="8306"/>
                  </a:cubicBezTo>
                  <a:lnTo>
                    <a:pt x="10508" y="1802"/>
                  </a:lnTo>
                  <a:cubicBezTo>
                    <a:pt x="10341" y="768"/>
                    <a:pt x="9340" y="0"/>
                    <a:pt x="8306" y="16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 name="Google Shape;236;p27"/>
            <p:cNvSpPr/>
            <p:nvPr/>
          </p:nvSpPr>
          <p:spPr>
            <a:xfrm>
              <a:off x="-13789675" y="-1625850"/>
              <a:ext cx="416150" cy="358750"/>
            </a:xfrm>
            <a:custGeom>
              <a:avLst/>
              <a:gdLst/>
              <a:ahLst/>
              <a:cxnLst/>
              <a:rect l="l" t="t" r="r" b="b"/>
              <a:pathLst>
                <a:path w="16646" h="14350" extrusionOk="0">
                  <a:moveTo>
                    <a:pt x="15356" y="0"/>
                  </a:moveTo>
                  <a:cubicBezTo>
                    <a:pt x="14986" y="0"/>
                    <a:pt x="14628" y="192"/>
                    <a:pt x="14411" y="539"/>
                  </a:cubicBezTo>
                  <a:lnTo>
                    <a:pt x="7639" y="11681"/>
                  </a:lnTo>
                  <a:lnTo>
                    <a:pt x="1935" y="7845"/>
                  </a:lnTo>
                  <a:cubicBezTo>
                    <a:pt x="1750" y="7709"/>
                    <a:pt x="1538" y="7646"/>
                    <a:pt x="1327" y="7646"/>
                  </a:cubicBezTo>
                  <a:cubicBezTo>
                    <a:pt x="967" y="7646"/>
                    <a:pt x="611" y="7829"/>
                    <a:pt x="401" y="8145"/>
                  </a:cubicBezTo>
                  <a:cubicBezTo>
                    <a:pt x="0" y="8645"/>
                    <a:pt x="167" y="9346"/>
                    <a:pt x="668" y="9679"/>
                  </a:cubicBezTo>
                  <a:lnTo>
                    <a:pt x="7339" y="14149"/>
                  </a:lnTo>
                  <a:cubicBezTo>
                    <a:pt x="7546" y="14278"/>
                    <a:pt x="7733" y="14328"/>
                    <a:pt x="7946" y="14328"/>
                  </a:cubicBezTo>
                  <a:cubicBezTo>
                    <a:pt x="8008" y="14328"/>
                    <a:pt x="8072" y="14323"/>
                    <a:pt x="8140" y="14316"/>
                  </a:cubicBezTo>
                  <a:cubicBezTo>
                    <a:pt x="8140" y="14316"/>
                    <a:pt x="8173" y="14316"/>
                    <a:pt x="8240" y="14349"/>
                  </a:cubicBezTo>
                  <a:cubicBezTo>
                    <a:pt x="8507" y="14316"/>
                    <a:pt x="8773" y="14082"/>
                    <a:pt x="8940" y="13849"/>
                  </a:cubicBezTo>
                  <a:lnTo>
                    <a:pt x="16312" y="1707"/>
                  </a:lnTo>
                  <a:cubicBezTo>
                    <a:pt x="16646" y="1173"/>
                    <a:pt x="16479" y="506"/>
                    <a:pt x="15945" y="172"/>
                  </a:cubicBezTo>
                  <a:cubicBezTo>
                    <a:pt x="15759" y="56"/>
                    <a:pt x="15556" y="0"/>
                    <a:pt x="153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 name="Google Shape;237;p27"/>
            <p:cNvSpPr/>
            <p:nvPr/>
          </p:nvSpPr>
          <p:spPr>
            <a:xfrm>
              <a:off x="-13717125" y="-1155525"/>
              <a:ext cx="416150" cy="358750"/>
            </a:xfrm>
            <a:custGeom>
              <a:avLst/>
              <a:gdLst/>
              <a:ahLst/>
              <a:cxnLst/>
              <a:rect l="l" t="t" r="r" b="b"/>
              <a:pathLst>
                <a:path w="16646" h="14350" extrusionOk="0">
                  <a:moveTo>
                    <a:pt x="15323" y="1"/>
                  </a:moveTo>
                  <a:cubicBezTo>
                    <a:pt x="14952" y="1"/>
                    <a:pt x="14594" y="193"/>
                    <a:pt x="14377" y="540"/>
                  </a:cubicBezTo>
                  <a:lnTo>
                    <a:pt x="7606" y="11681"/>
                  </a:lnTo>
                  <a:lnTo>
                    <a:pt x="1902" y="7845"/>
                  </a:lnTo>
                  <a:cubicBezTo>
                    <a:pt x="1710" y="7692"/>
                    <a:pt x="1489" y="7622"/>
                    <a:pt x="1270" y="7622"/>
                  </a:cubicBezTo>
                  <a:cubicBezTo>
                    <a:pt x="919" y="7622"/>
                    <a:pt x="573" y="7803"/>
                    <a:pt x="367" y="8112"/>
                  </a:cubicBezTo>
                  <a:cubicBezTo>
                    <a:pt x="1" y="8612"/>
                    <a:pt x="167" y="9346"/>
                    <a:pt x="668" y="9680"/>
                  </a:cubicBezTo>
                  <a:lnTo>
                    <a:pt x="7339" y="14116"/>
                  </a:lnTo>
                  <a:cubicBezTo>
                    <a:pt x="7512" y="14240"/>
                    <a:pt x="7704" y="14309"/>
                    <a:pt x="7900" y="14309"/>
                  </a:cubicBezTo>
                  <a:cubicBezTo>
                    <a:pt x="7968" y="14309"/>
                    <a:pt x="8037" y="14300"/>
                    <a:pt x="8106" y="14283"/>
                  </a:cubicBezTo>
                  <a:cubicBezTo>
                    <a:pt x="8173" y="14283"/>
                    <a:pt x="8173" y="14283"/>
                    <a:pt x="8206" y="14350"/>
                  </a:cubicBezTo>
                  <a:cubicBezTo>
                    <a:pt x="8507" y="14283"/>
                    <a:pt x="8740" y="14083"/>
                    <a:pt x="8907" y="13849"/>
                  </a:cubicBezTo>
                  <a:lnTo>
                    <a:pt x="16312" y="1707"/>
                  </a:lnTo>
                  <a:cubicBezTo>
                    <a:pt x="16646" y="1174"/>
                    <a:pt x="16446" y="506"/>
                    <a:pt x="15912" y="173"/>
                  </a:cubicBezTo>
                  <a:cubicBezTo>
                    <a:pt x="15725" y="56"/>
                    <a:pt x="15522" y="1"/>
                    <a:pt x="153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 name="Google Shape;238;p27"/>
            <p:cNvSpPr/>
            <p:nvPr/>
          </p:nvSpPr>
          <p:spPr>
            <a:xfrm>
              <a:off x="-13644575" y="-685975"/>
              <a:ext cx="416150" cy="358700"/>
            </a:xfrm>
            <a:custGeom>
              <a:avLst/>
              <a:gdLst/>
              <a:ahLst/>
              <a:cxnLst/>
              <a:rect l="l" t="t" r="r" b="b"/>
              <a:pathLst>
                <a:path w="16646" h="14348" extrusionOk="0">
                  <a:moveTo>
                    <a:pt x="15355" y="0"/>
                  </a:moveTo>
                  <a:cubicBezTo>
                    <a:pt x="14972" y="0"/>
                    <a:pt x="14596" y="200"/>
                    <a:pt x="14378" y="571"/>
                  </a:cubicBezTo>
                  <a:lnTo>
                    <a:pt x="7639" y="11713"/>
                  </a:lnTo>
                  <a:lnTo>
                    <a:pt x="1935" y="7843"/>
                  </a:lnTo>
                  <a:cubicBezTo>
                    <a:pt x="1751" y="7708"/>
                    <a:pt x="1534" y="7645"/>
                    <a:pt x="1317" y="7645"/>
                  </a:cubicBezTo>
                  <a:cubicBezTo>
                    <a:pt x="948" y="7645"/>
                    <a:pt x="578" y="7828"/>
                    <a:pt x="368" y="8143"/>
                  </a:cubicBezTo>
                  <a:cubicBezTo>
                    <a:pt x="1" y="8644"/>
                    <a:pt x="167" y="9378"/>
                    <a:pt x="668" y="9711"/>
                  </a:cubicBezTo>
                  <a:lnTo>
                    <a:pt x="7339" y="14148"/>
                  </a:lnTo>
                  <a:cubicBezTo>
                    <a:pt x="7546" y="14277"/>
                    <a:pt x="7733" y="14326"/>
                    <a:pt x="7946" y="14326"/>
                  </a:cubicBezTo>
                  <a:cubicBezTo>
                    <a:pt x="8008" y="14326"/>
                    <a:pt x="8072" y="14322"/>
                    <a:pt x="8140" y="14314"/>
                  </a:cubicBezTo>
                  <a:cubicBezTo>
                    <a:pt x="8140" y="14314"/>
                    <a:pt x="8173" y="14314"/>
                    <a:pt x="8206" y="14348"/>
                  </a:cubicBezTo>
                  <a:cubicBezTo>
                    <a:pt x="8507" y="14314"/>
                    <a:pt x="8774" y="14114"/>
                    <a:pt x="8940" y="13847"/>
                  </a:cubicBezTo>
                  <a:lnTo>
                    <a:pt x="16312" y="1739"/>
                  </a:lnTo>
                  <a:cubicBezTo>
                    <a:pt x="16646" y="1172"/>
                    <a:pt x="16479" y="505"/>
                    <a:pt x="15945" y="171"/>
                  </a:cubicBezTo>
                  <a:cubicBezTo>
                    <a:pt x="15761" y="56"/>
                    <a:pt x="15557" y="0"/>
                    <a:pt x="153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 name="Google Shape;239;p27"/>
            <p:cNvSpPr/>
            <p:nvPr/>
          </p:nvSpPr>
          <p:spPr>
            <a:xfrm>
              <a:off x="-13572850" y="-215675"/>
              <a:ext cx="416150" cy="358750"/>
            </a:xfrm>
            <a:custGeom>
              <a:avLst/>
              <a:gdLst/>
              <a:ahLst/>
              <a:cxnLst/>
              <a:rect l="l" t="t" r="r" b="b"/>
              <a:pathLst>
                <a:path w="16646" h="14350" extrusionOk="0">
                  <a:moveTo>
                    <a:pt x="15356" y="0"/>
                  </a:moveTo>
                  <a:cubicBezTo>
                    <a:pt x="14986" y="0"/>
                    <a:pt x="14628" y="192"/>
                    <a:pt x="14411" y="539"/>
                  </a:cubicBezTo>
                  <a:lnTo>
                    <a:pt x="7639" y="11681"/>
                  </a:lnTo>
                  <a:lnTo>
                    <a:pt x="1935" y="7845"/>
                  </a:lnTo>
                  <a:cubicBezTo>
                    <a:pt x="1750" y="7709"/>
                    <a:pt x="1538" y="7646"/>
                    <a:pt x="1327" y="7646"/>
                  </a:cubicBezTo>
                  <a:cubicBezTo>
                    <a:pt x="967" y="7646"/>
                    <a:pt x="611" y="7829"/>
                    <a:pt x="401" y="8145"/>
                  </a:cubicBezTo>
                  <a:cubicBezTo>
                    <a:pt x="0" y="8645"/>
                    <a:pt x="167" y="9346"/>
                    <a:pt x="667" y="9679"/>
                  </a:cubicBezTo>
                  <a:lnTo>
                    <a:pt x="7339" y="14149"/>
                  </a:lnTo>
                  <a:cubicBezTo>
                    <a:pt x="7546" y="14278"/>
                    <a:pt x="7733" y="14328"/>
                    <a:pt x="7946" y="14328"/>
                  </a:cubicBezTo>
                  <a:cubicBezTo>
                    <a:pt x="8008" y="14328"/>
                    <a:pt x="8072" y="14323"/>
                    <a:pt x="8139" y="14316"/>
                  </a:cubicBezTo>
                  <a:cubicBezTo>
                    <a:pt x="8173" y="14316"/>
                    <a:pt x="8173" y="14316"/>
                    <a:pt x="8240" y="14349"/>
                  </a:cubicBezTo>
                  <a:cubicBezTo>
                    <a:pt x="8506" y="14316"/>
                    <a:pt x="8773" y="14116"/>
                    <a:pt x="8940" y="13849"/>
                  </a:cubicBezTo>
                  <a:lnTo>
                    <a:pt x="16312" y="1740"/>
                  </a:lnTo>
                  <a:cubicBezTo>
                    <a:pt x="16646" y="1173"/>
                    <a:pt x="16479" y="506"/>
                    <a:pt x="15945" y="172"/>
                  </a:cubicBezTo>
                  <a:cubicBezTo>
                    <a:pt x="15758" y="56"/>
                    <a:pt x="15556" y="0"/>
                    <a:pt x="153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0" name="Google Shape;240;p27"/>
          <p:cNvGrpSpPr/>
          <p:nvPr/>
        </p:nvGrpSpPr>
        <p:grpSpPr>
          <a:xfrm rot="-993644">
            <a:off x="6049197" y="2327636"/>
            <a:ext cx="1103846" cy="1451699"/>
            <a:chOff x="-11126950" y="-4189250"/>
            <a:chExt cx="1601175" cy="2105750"/>
          </a:xfrm>
        </p:grpSpPr>
        <p:sp>
          <p:nvSpPr>
            <p:cNvPr id="241" name="Google Shape;241;p27"/>
            <p:cNvSpPr/>
            <p:nvPr/>
          </p:nvSpPr>
          <p:spPr>
            <a:xfrm>
              <a:off x="-11126950" y="-4189250"/>
              <a:ext cx="1601175" cy="2105750"/>
            </a:xfrm>
            <a:custGeom>
              <a:avLst/>
              <a:gdLst/>
              <a:ahLst/>
              <a:cxnLst/>
              <a:rect l="l" t="t" r="r" b="b"/>
              <a:pathLst>
                <a:path w="64047" h="84230" extrusionOk="0">
                  <a:moveTo>
                    <a:pt x="60071" y="1"/>
                  </a:moveTo>
                  <a:cubicBezTo>
                    <a:pt x="60051" y="1"/>
                    <a:pt x="60031" y="1"/>
                    <a:pt x="60010" y="2"/>
                  </a:cubicBezTo>
                  <a:lnTo>
                    <a:pt x="2136" y="1336"/>
                  </a:lnTo>
                  <a:cubicBezTo>
                    <a:pt x="968" y="1369"/>
                    <a:pt x="1" y="2337"/>
                    <a:pt x="34" y="3537"/>
                  </a:cubicBezTo>
                  <a:lnTo>
                    <a:pt x="1835" y="82160"/>
                  </a:lnTo>
                  <a:cubicBezTo>
                    <a:pt x="1868" y="83308"/>
                    <a:pt x="2835" y="84229"/>
                    <a:pt x="3976" y="84229"/>
                  </a:cubicBezTo>
                  <a:cubicBezTo>
                    <a:pt x="3997" y="84229"/>
                    <a:pt x="4017" y="84229"/>
                    <a:pt x="4037" y="84229"/>
                  </a:cubicBezTo>
                  <a:lnTo>
                    <a:pt x="61912" y="82894"/>
                  </a:lnTo>
                  <a:cubicBezTo>
                    <a:pt x="63079" y="82861"/>
                    <a:pt x="64047" y="81894"/>
                    <a:pt x="64013" y="80693"/>
                  </a:cubicBezTo>
                  <a:lnTo>
                    <a:pt x="62212" y="2103"/>
                  </a:lnTo>
                  <a:cubicBezTo>
                    <a:pt x="62179" y="955"/>
                    <a:pt x="61243" y="1"/>
                    <a:pt x="600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 name="Google Shape;242;p27"/>
            <p:cNvSpPr/>
            <p:nvPr/>
          </p:nvSpPr>
          <p:spPr>
            <a:xfrm>
              <a:off x="-10952650" y="-3948225"/>
              <a:ext cx="242700" cy="238625"/>
            </a:xfrm>
            <a:custGeom>
              <a:avLst/>
              <a:gdLst/>
              <a:ahLst/>
              <a:cxnLst/>
              <a:rect l="l" t="t" r="r" b="b"/>
              <a:pathLst>
                <a:path w="9708" h="9545" extrusionOk="0">
                  <a:moveTo>
                    <a:pt x="4833" y="868"/>
                  </a:moveTo>
                  <a:cubicBezTo>
                    <a:pt x="6973" y="868"/>
                    <a:pt x="8740" y="2557"/>
                    <a:pt x="8773" y="4704"/>
                  </a:cubicBezTo>
                  <a:cubicBezTo>
                    <a:pt x="8840" y="6872"/>
                    <a:pt x="7106" y="8674"/>
                    <a:pt x="4937" y="8707"/>
                  </a:cubicBezTo>
                  <a:cubicBezTo>
                    <a:pt x="4916" y="8707"/>
                    <a:pt x="4896" y="8708"/>
                    <a:pt x="4875" y="8708"/>
                  </a:cubicBezTo>
                  <a:cubicBezTo>
                    <a:pt x="2735" y="8708"/>
                    <a:pt x="1001" y="7018"/>
                    <a:pt x="934" y="4871"/>
                  </a:cubicBezTo>
                  <a:cubicBezTo>
                    <a:pt x="901" y="2703"/>
                    <a:pt x="2636" y="901"/>
                    <a:pt x="4771" y="868"/>
                  </a:cubicBezTo>
                  <a:cubicBezTo>
                    <a:pt x="4791" y="868"/>
                    <a:pt x="4812" y="868"/>
                    <a:pt x="4833" y="868"/>
                  </a:cubicBezTo>
                  <a:close/>
                  <a:moveTo>
                    <a:pt x="4800" y="0"/>
                  </a:moveTo>
                  <a:cubicBezTo>
                    <a:pt x="4779" y="0"/>
                    <a:pt x="4758" y="1"/>
                    <a:pt x="4737" y="1"/>
                  </a:cubicBezTo>
                  <a:cubicBezTo>
                    <a:pt x="2102" y="34"/>
                    <a:pt x="0" y="2236"/>
                    <a:pt x="67" y="4871"/>
                  </a:cubicBezTo>
                  <a:cubicBezTo>
                    <a:pt x="100" y="7447"/>
                    <a:pt x="2236" y="9544"/>
                    <a:pt x="4762" y="9544"/>
                  </a:cubicBezTo>
                  <a:cubicBezTo>
                    <a:pt x="4820" y="9544"/>
                    <a:pt x="4879" y="9543"/>
                    <a:pt x="4937" y="9541"/>
                  </a:cubicBezTo>
                  <a:cubicBezTo>
                    <a:pt x="7573" y="9508"/>
                    <a:pt x="9707" y="7306"/>
                    <a:pt x="9607" y="4671"/>
                  </a:cubicBezTo>
                  <a:cubicBezTo>
                    <a:pt x="9574" y="2057"/>
                    <a:pt x="7407" y="0"/>
                    <a:pt x="48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243;p27"/>
            <p:cNvSpPr/>
            <p:nvPr/>
          </p:nvSpPr>
          <p:spPr>
            <a:xfrm>
              <a:off x="-10942650" y="-3479600"/>
              <a:ext cx="243550" cy="239450"/>
            </a:xfrm>
            <a:custGeom>
              <a:avLst/>
              <a:gdLst/>
              <a:ahLst/>
              <a:cxnLst/>
              <a:rect l="l" t="t" r="r" b="b"/>
              <a:pathLst>
                <a:path w="9742" h="9578" extrusionOk="0">
                  <a:moveTo>
                    <a:pt x="4867" y="836"/>
                  </a:moveTo>
                  <a:cubicBezTo>
                    <a:pt x="7007" y="836"/>
                    <a:pt x="8774" y="2525"/>
                    <a:pt x="8807" y="4673"/>
                  </a:cubicBezTo>
                  <a:cubicBezTo>
                    <a:pt x="8840" y="6841"/>
                    <a:pt x="7139" y="8642"/>
                    <a:pt x="4971" y="8675"/>
                  </a:cubicBezTo>
                  <a:cubicBezTo>
                    <a:pt x="4931" y="8677"/>
                    <a:pt x="4890" y="8677"/>
                    <a:pt x="4850" y="8677"/>
                  </a:cubicBezTo>
                  <a:cubicBezTo>
                    <a:pt x="2736" y="8677"/>
                    <a:pt x="1001" y="6967"/>
                    <a:pt x="968" y="4839"/>
                  </a:cubicBezTo>
                  <a:cubicBezTo>
                    <a:pt x="935" y="2738"/>
                    <a:pt x="2636" y="937"/>
                    <a:pt x="4804" y="836"/>
                  </a:cubicBezTo>
                  <a:cubicBezTo>
                    <a:pt x="4825" y="836"/>
                    <a:pt x="4846" y="836"/>
                    <a:pt x="4867" y="836"/>
                  </a:cubicBezTo>
                  <a:close/>
                  <a:moveTo>
                    <a:pt x="4896" y="1"/>
                  </a:moveTo>
                  <a:cubicBezTo>
                    <a:pt x="4855" y="1"/>
                    <a:pt x="4813" y="2"/>
                    <a:pt x="4771" y="3"/>
                  </a:cubicBezTo>
                  <a:cubicBezTo>
                    <a:pt x="2136" y="69"/>
                    <a:pt x="1" y="2271"/>
                    <a:pt x="101" y="4906"/>
                  </a:cubicBezTo>
                  <a:cubicBezTo>
                    <a:pt x="134" y="7468"/>
                    <a:pt x="2269" y="9578"/>
                    <a:pt x="4851" y="9578"/>
                  </a:cubicBezTo>
                  <a:cubicBezTo>
                    <a:pt x="4891" y="9578"/>
                    <a:pt x="4931" y="9577"/>
                    <a:pt x="4971" y="9576"/>
                  </a:cubicBezTo>
                  <a:cubicBezTo>
                    <a:pt x="7606" y="9509"/>
                    <a:pt x="9741" y="7308"/>
                    <a:pt x="9641" y="4673"/>
                  </a:cubicBezTo>
                  <a:cubicBezTo>
                    <a:pt x="9608" y="2046"/>
                    <a:pt x="7507" y="1"/>
                    <a:pt x="48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 name="Google Shape;244;p27"/>
            <p:cNvSpPr/>
            <p:nvPr/>
          </p:nvSpPr>
          <p:spPr>
            <a:xfrm>
              <a:off x="-10931800" y="-3055925"/>
              <a:ext cx="242700" cy="238625"/>
            </a:xfrm>
            <a:custGeom>
              <a:avLst/>
              <a:gdLst/>
              <a:ahLst/>
              <a:cxnLst/>
              <a:rect l="l" t="t" r="r" b="b"/>
              <a:pathLst>
                <a:path w="9708" h="9545" extrusionOk="0">
                  <a:moveTo>
                    <a:pt x="4800" y="868"/>
                  </a:moveTo>
                  <a:cubicBezTo>
                    <a:pt x="6940" y="868"/>
                    <a:pt x="8707" y="2557"/>
                    <a:pt x="8740" y="4704"/>
                  </a:cubicBezTo>
                  <a:cubicBezTo>
                    <a:pt x="8773" y="6873"/>
                    <a:pt x="7072" y="8674"/>
                    <a:pt x="4904" y="8707"/>
                  </a:cubicBezTo>
                  <a:cubicBezTo>
                    <a:pt x="4863" y="8708"/>
                    <a:pt x="4823" y="8709"/>
                    <a:pt x="4783" y="8709"/>
                  </a:cubicBezTo>
                  <a:cubicBezTo>
                    <a:pt x="2669" y="8709"/>
                    <a:pt x="934" y="6999"/>
                    <a:pt x="901" y="4871"/>
                  </a:cubicBezTo>
                  <a:cubicBezTo>
                    <a:pt x="868" y="2703"/>
                    <a:pt x="2636" y="902"/>
                    <a:pt x="4737" y="868"/>
                  </a:cubicBezTo>
                  <a:cubicBezTo>
                    <a:pt x="4758" y="868"/>
                    <a:pt x="4779" y="868"/>
                    <a:pt x="4800" y="868"/>
                  </a:cubicBezTo>
                  <a:close/>
                  <a:moveTo>
                    <a:pt x="4800" y="1"/>
                  </a:moveTo>
                  <a:cubicBezTo>
                    <a:pt x="4779" y="1"/>
                    <a:pt x="4758" y="1"/>
                    <a:pt x="4737" y="1"/>
                  </a:cubicBezTo>
                  <a:cubicBezTo>
                    <a:pt x="2102" y="34"/>
                    <a:pt x="0" y="2236"/>
                    <a:pt x="67" y="4871"/>
                  </a:cubicBezTo>
                  <a:cubicBezTo>
                    <a:pt x="100" y="7447"/>
                    <a:pt x="2236" y="9545"/>
                    <a:pt x="4762" y="9545"/>
                  </a:cubicBezTo>
                  <a:cubicBezTo>
                    <a:pt x="4820" y="9545"/>
                    <a:pt x="4879" y="9543"/>
                    <a:pt x="4937" y="9541"/>
                  </a:cubicBezTo>
                  <a:cubicBezTo>
                    <a:pt x="7572" y="9508"/>
                    <a:pt x="9707" y="7306"/>
                    <a:pt x="9607" y="4671"/>
                  </a:cubicBezTo>
                  <a:cubicBezTo>
                    <a:pt x="9574" y="2057"/>
                    <a:pt x="7407" y="1"/>
                    <a:pt x="48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 name="Google Shape;245;p27"/>
            <p:cNvSpPr/>
            <p:nvPr/>
          </p:nvSpPr>
          <p:spPr>
            <a:xfrm>
              <a:off x="-10922625" y="-2631450"/>
              <a:ext cx="242700" cy="238575"/>
            </a:xfrm>
            <a:custGeom>
              <a:avLst/>
              <a:gdLst/>
              <a:ahLst/>
              <a:cxnLst/>
              <a:rect l="l" t="t" r="r" b="b"/>
              <a:pathLst>
                <a:path w="9708" h="9543" extrusionOk="0">
                  <a:moveTo>
                    <a:pt x="4833" y="868"/>
                  </a:moveTo>
                  <a:cubicBezTo>
                    <a:pt x="6973" y="868"/>
                    <a:pt x="8707" y="2557"/>
                    <a:pt x="8740" y="4704"/>
                  </a:cubicBezTo>
                  <a:cubicBezTo>
                    <a:pt x="8807" y="6872"/>
                    <a:pt x="7072" y="8674"/>
                    <a:pt x="4904" y="8707"/>
                  </a:cubicBezTo>
                  <a:cubicBezTo>
                    <a:pt x="4883" y="8707"/>
                    <a:pt x="4862" y="8708"/>
                    <a:pt x="4841" y="8708"/>
                  </a:cubicBezTo>
                  <a:cubicBezTo>
                    <a:pt x="2702" y="8708"/>
                    <a:pt x="967" y="7018"/>
                    <a:pt x="901" y="4871"/>
                  </a:cubicBezTo>
                  <a:cubicBezTo>
                    <a:pt x="868" y="2703"/>
                    <a:pt x="2569" y="901"/>
                    <a:pt x="4770" y="868"/>
                  </a:cubicBezTo>
                  <a:cubicBezTo>
                    <a:pt x="4791" y="868"/>
                    <a:pt x="4812" y="868"/>
                    <a:pt x="4833" y="868"/>
                  </a:cubicBezTo>
                  <a:close/>
                  <a:moveTo>
                    <a:pt x="4832" y="0"/>
                  </a:moveTo>
                  <a:cubicBezTo>
                    <a:pt x="4812" y="0"/>
                    <a:pt x="4791" y="1"/>
                    <a:pt x="4770" y="1"/>
                  </a:cubicBezTo>
                  <a:cubicBezTo>
                    <a:pt x="2135" y="34"/>
                    <a:pt x="0" y="2236"/>
                    <a:pt x="67" y="4871"/>
                  </a:cubicBezTo>
                  <a:cubicBezTo>
                    <a:pt x="133" y="7465"/>
                    <a:pt x="2268" y="9543"/>
                    <a:pt x="4849" y="9543"/>
                  </a:cubicBezTo>
                  <a:cubicBezTo>
                    <a:pt x="4889" y="9543"/>
                    <a:pt x="4930" y="9542"/>
                    <a:pt x="4971" y="9541"/>
                  </a:cubicBezTo>
                  <a:cubicBezTo>
                    <a:pt x="7572" y="9508"/>
                    <a:pt x="9707" y="7273"/>
                    <a:pt x="9641" y="4671"/>
                  </a:cubicBezTo>
                  <a:cubicBezTo>
                    <a:pt x="9574" y="2057"/>
                    <a:pt x="7407" y="0"/>
                    <a:pt x="48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27"/>
            <p:cNvSpPr/>
            <p:nvPr/>
          </p:nvSpPr>
          <p:spPr>
            <a:xfrm>
              <a:off x="-10579050" y="-3934050"/>
              <a:ext cx="837300" cy="30900"/>
            </a:xfrm>
            <a:custGeom>
              <a:avLst/>
              <a:gdLst/>
              <a:ahLst/>
              <a:cxnLst/>
              <a:rect l="l" t="t" r="r" b="b"/>
              <a:pathLst>
                <a:path w="33492" h="1236" extrusionOk="0">
                  <a:moveTo>
                    <a:pt x="234" y="1168"/>
                  </a:moveTo>
                  <a:lnTo>
                    <a:pt x="33291" y="435"/>
                  </a:lnTo>
                  <a:cubicBezTo>
                    <a:pt x="33424" y="435"/>
                    <a:pt x="33491" y="334"/>
                    <a:pt x="33491" y="234"/>
                  </a:cubicBezTo>
                  <a:cubicBezTo>
                    <a:pt x="33491" y="101"/>
                    <a:pt x="33424" y="1"/>
                    <a:pt x="33291" y="1"/>
                  </a:cubicBezTo>
                  <a:lnTo>
                    <a:pt x="234" y="768"/>
                  </a:lnTo>
                  <a:cubicBezTo>
                    <a:pt x="101" y="768"/>
                    <a:pt x="0" y="835"/>
                    <a:pt x="0" y="968"/>
                  </a:cubicBezTo>
                  <a:cubicBezTo>
                    <a:pt x="0" y="1102"/>
                    <a:pt x="101" y="1235"/>
                    <a:pt x="234" y="1168"/>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 name="Google Shape;247;p27"/>
            <p:cNvSpPr/>
            <p:nvPr/>
          </p:nvSpPr>
          <p:spPr>
            <a:xfrm>
              <a:off x="-10577375" y="-3856475"/>
              <a:ext cx="782250" cy="28375"/>
            </a:xfrm>
            <a:custGeom>
              <a:avLst/>
              <a:gdLst/>
              <a:ahLst/>
              <a:cxnLst/>
              <a:rect l="l" t="t" r="r" b="b"/>
              <a:pathLst>
                <a:path w="31290" h="1135" extrusionOk="0">
                  <a:moveTo>
                    <a:pt x="200" y="1134"/>
                  </a:moveTo>
                  <a:lnTo>
                    <a:pt x="31089" y="400"/>
                  </a:lnTo>
                  <a:cubicBezTo>
                    <a:pt x="31223" y="400"/>
                    <a:pt x="31289" y="334"/>
                    <a:pt x="31289" y="200"/>
                  </a:cubicBezTo>
                  <a:cubicBezTo>
                    <a:pt x="31289" y="67"/>
                    <a:pt x="31223" y="0"/>
                    <a:pt x="31089" y="0"/>
                  </a:cubicBezTo>
                  <a:lnTo>
                    <a:pt x="200" y="701"/>
                  </a:lnTo>
                  <a:cubicBezTo>
                    <a:pt x="67" y="701"/>
                    <a:pt x="0" y="801"/>
                    <a:pt x="0" y="901"/>
                  </a:cubicBezTo>
                  <a:cubicBezTo>
                    <a:pt x="0" y="1001"/>
                    <a:pt x="134" y="1134"/>
                    <a:pt x="200" y="1134"/>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 name="Google Shape;248;p27"/>
            <p:cNvSpPr/>
            <p:nvPr/>
          </p:nvSpPr>
          <p:spPr>
            <a:xfrm>
              <a:off x="-10575725" y="-3772250"/>
              <a:ext cx="379475" cy="19200"/>
            </a:xfrm>
            <a:custGeom>
              <a:avLst/>
              <a:gdLst/>
              <a:ahLst/>
              <a:cxnLst/>
              <a:rect l="l" t="t" r="r" b="b"/>
              <a:pathLst>
                <a:path w="15179" h="768" extrusionOk="0">
                  <a:moveTo>
                    <a:pt x="201" y="767"/>
                  </a:moveTo>
                  <a:lnTo>
                    <a:pt x="14978" y="434"/>
                  </a:lnTo>
                  <a:cubicBezTo>
                    <a:pt x="15112" y="434"/>
                    <a:pt x="15178" y="334"/>
                    <a:pt x="15178" y="200"/>
                  </a:cubicBezTo>
                  <a:cubicBezTo>
                    <a:pt x="15178" y="100"/>
                    <a:pt x="15112" y="0"/>
                    <a:pt x="14978" y="0"/>
                  </a:cubicBezTo>
                  <a:lnTo>
                    <a:pt x="201" y="334"/>
                  </a:lnTo>
                  <a:cubicBezTo>
                    <a:pt x="101" y="334"/>
                    <a:pt x="1" y="434"/>
                    <a:pt x="1" y="534"/>
                  </a:cubicBezTo>
                  <a:cubicBezTo>
                    <a:pt x="1" y="667"/>
                    <a:pt x="101" y="767"/>
                    <a:pt x="201" y="767"/>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 name="Google Shape;249;p27"/>
            <p:cNvSpPr/>
            <p:nvPr/>
          </p:nvSpPr>
          <p:spPr>
            <a:xfrm>
              <a:off x="-10162075" y="-3779775"/>
              <a:ext cx="235175" cy="15875"/>
            </a:xfrm>
            <a:custGeom>
              <a:avLst/>
              <a:gdLst/>
              <a:ahLst/>
              <a:cxnLst/>
              <a:rect l="l" t="t" r="r" b="b"/>
              <a:pathLst>
                <a:path w="9407" h="635" extrusionOk="0">
                  <a:moveTo>
                    <a:pt x="234" y="234"/>
                  </a:moveTo>
                  <a:cubicBezTo>
                    <a:pt x="100" y="234"/>
                    <a:pt x="0" y="301"/>
                    <a:pt x="0" y="435"/>
                  </a:cubicBezTo>
                  <a:cubicBezTo>
                    <a:pt x="0" y="568"/>
                    <a:pt x="100" y="635"/>
                    <a:pt x="234" y="635"/>
                  </a:cubicBezTo>
                  <a:lnTo>
                    <a:pt x="9173" y="435"/>
                  </a:lnTo>
                  <a:cubicBezTo>
                    <a:pt x="9307" y="435"/>
                    <a:pt x="9407" y="335"/>
                    <a:pt x="9407" y="234"/>
                  </a:cubicBezTo>
                  <a:cubicBezTo>
                    <a:pt x="9407" y="101"/>
                    <a:pt x="9307" y="1"/>
                    <a:pt x="9173" y="1"/>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 name="Google Shape;250;p27"/>
            <p:cNvSpPr/>
            <p:nvPr/>
          </p:nvSpPr>
          <p:spPr>
            <a:xfrm>
              <a:off x="-10568200" y="-3460375"/>
              <a:ext cx="647975" cy="25050"/>
            </a:xfrm>
            <a:custGeom>
              <a:avLst/>
              <a:gdLst/>
              <a:ahLst/>
              <a:cxnLst/>
              <a:rect l="l" t="t" r="r" b="b"/>
              <a:pathLst>
                <a:path w="25919" h="1002" extrusionOk="0">
                  <a:moveTo>
                    <a:pt x="200" y="1001"/>
                  </a:moveTo>
                  <a:lnTo>
                    <a:pt x="25719" y="434"/>
                  </a:lnTo>
                  <a:cubicBezTo>
                    <a:pt x="25852" y="434"/>
                    <a:pt x="25919" y="334"/>
                    <a:pt x="25919" y="201"/>
                  </a:cubicBezTo>
                  <a:cubicBezTo>
                    <a:pt x="25919" y="67"/>
                    <a:pt x="25852" y="1"/>
                    <a:pt x="25719" y="1"/>
                  </a:cubicBezTo>
                  <a:lnTo>
                    <a:pt x="200" y="568"/>
                  </a:lnTo>
                  <a:cubicBezTo>
                    <a:pt x="67" y="568"/>
                    <a:pt x="0" y="668"/>
                    <a:pt x="0" y="801"/>
                  </a:cubicBezTo>
                  <a:cubicBezTo>
                    <a:pt x="0" y="901"/>
                    <a:pt x="67" y="1001"/>
                    <a:pt x="200" y="1001"/>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27"/>
            <p:cNvSpPr/>
            <p:nvPr/>
          </p:nvSpPr>
          <p:spPr>
            <a:xfrm>
              <a:off x="-10567375" y="-3381975"/>
              <a:ext cx="537075" cy="21700"/>
            </a:xfrm>
            <a:custGeom>
              <a:avLst/>
              <a:gdLst/>
              <a:ahLst/>
              <a:cxnLst/>
              <a:rect l="l" t="t" r="r" b="b"/>
              <a:pathLst>
                <a:path w="21483" h="868" extrusionOk="0">
                  <a:moveTo>
                    <a:pt x="267" y="868"/>
                  </a:moveTo>
                  <a:lnTo>
                    <a:pt x="21282" y="401"/>
                  </a:lnTo>
                  <a:cubicBezTo>
                    <a:pt x="21416" y="401"/>
                    <a:pt x="21483" y="334"/>
                    <a:pt x="21483" y="200"/>
                  </a:cubicBezTo>
                  <a:cubicBezTo>
                    <a:pt x="21483" y="67"/>
                    <a:pt x="21416" y="0"/>
                    <a:pt x="21282" y="0"/>
                  </a:cubicBezTo>
                  <a:lnTo>
                    <a:pt x="267" y="434"/>
                  </a:lnTo>
                  <a:cubicBezTo>
                    <a:pt x="134" y="434"/>
                    <a:pt x="34" y="534"/>
                    <a:pt x="34" y="667"/>
                  </a:cubicBezTo>
                  <a:cubicBezTo>
                    <a:pt x="0" y="768"/>
                    <a:pt x="134" y="868"/>
                    <a:pt x="267" y="868"/>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 name="Google Shape;252;p27"/>
            <p:cNvSpPr/>
            <p:nvPr/>
          </p:nvSpPr>
          <p:spPr>
            <a:xfrm>
              <a:off x="-10564875" y="-3304425"/>
              <a:ext cx="379475" cy="19200"/>
            </a:xfrm>
            <a:custGeom>
              <a:avLst/>
              <a:gdLst/>
              <a:ahLst/>
              <a:cxnLst/>
              <a:rect l="l" t="t" r="r" b="b"/>
              <a:pathLst>
                <a:path w="15179" h="768" extrusionOk="0">
                  <a:moveTo>
                    <a:pt x="201" y="768"/>
                  </a:moveTo>
                  <a:lnTo>
                    <a:pt x="14945" y="434"/>
                  </a:lnTo>
                  <a:cubicBezTo>
                    <a:pt x="15078" y="434"/>
                    <a:pt x="15178" y="334"/>
                    <a:pt x="15178" y="234"/>
                  </a:cubicBezTo>
                  <a:cubicBezTo>
                    <a:pt x="15178" y="101"/>
                    <a:pt x="15078" y="1"/>
                    <a:pt x="14945" y="1"/>
                  </a:cubicBezTo>
                  <a:lnTo>
                    <a:pt x="201" y="334"/>
                  </a:lnTo>
                  <a:cubicBezTo>
                    <a:pt x="67" y="334"/>
                    <a:pt x="1" y="434"/>
                    <a:pt x="1" y="568"/>
                  </a:cubicBezTo>
                  <a:cubicBezTo>
                    <a:pt x="1" y="668"/>
                    <a:pt x="67" y="768"/>
                    <a:pt x="201" y="768"/>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 name="Google Shape;253;p27"/>
            <p:cNvSpPr/>
            <p:nvPr/>
          </p:nvSpPr>
          <p:spPr>
            <a:xfrm>
              <a:off x="-10151250" y="-3313600"/>
              <a:ext cx="376975" cy="19200"/>
            </a:xfrm>
            <a:custGeom>
              <a:avLst/>
              <a:gdLst/>
              <a:ahLst/>
              <a:cxnLst/>
              <a:rect l="l" t="t" r="r" b="b"/>
              <a:pathLst>
                <a:path w="15079" h="768" extrusionOk="0">
                  <a:moveTo>
                    <a:pt x="15078" y="201"/>
                  </a:moveTo>
                  <a:cubicBezTo>
                    <a:pt x="15078" y="101"/>
                    <a:pt x="15011" y="1"/>
                    <a:pt x="14878" y="1"/>
                  </a:cubicBezTo>
                  <a:lnTo>
                    <a:pt x="201" y="334"/>
                  </a:lnTo>
                  <a:cubicBezTo>
                    <a:pt x="67" y="334"/>
                    <a:pt x="1" y="434"/>
                    <a:pt x="1" y="534"/>
                  </a:cubicBezTo>
                  <a:cubicBezTo>
                    <a:pt x="1" y="668"/>
                    <a:pt x="67" y="768"/>
                    <a:pt x="201" y="768"/>
                  </a:cubicBezTo>
                  <a:lnTo>
                    <a:pt x="14878" y="434"/>
                  </a:lnTo>
                  <a:cubicBezTo>
                    <a:pt x="15011" y="434"/>
                    <a:pt x="15078" y="334"/>
                    <a:pt x="15078" y="201"/>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 name="Google Shape;254;p27"/>
            <p:cNvSpPr/>
            <p:nvPr/>
          </p:nvSpPr>
          <p:spPr>
            <a:xfrm>
              <a:off x="-9997800" y="-3391975"/>
              <a:ext cx="310250" cy="18350"/>
            </a:xfrm>
            <a:custGeom>
              <a:avLst/>
              <a:gdLst/>
              <a:ahLst/>
              <a:cxnLst/>
              <a:rect l="l" t="t" r="r" b="b"/>
              <a:pathLst>
                <a:path w="12410" h="734" extrusionOk="0">
                  <a:moveTo>
                    <a:pt x="0" y="500"/>
                  </a:moveTo>
                  <a:cubicBezTo>
                    <a:pt x="0" y="634"/>
                    <a:pt x="67" y="734"/>
                    <a:pt x="201" y="734"/>
                  </a:cubicBezTo>
                  <a:lnTo>
                    <a:pt x="12209" y="434"/>
                  </a:lnTo>
                  <a:cubicBezTo>
                    <a:pt x="12343" y="434"/>
                    <a:pt x="12409" y="334"/>
                    <a:pt x="12409" y="234"/>
                  </a:cubicBezTo>
                  <a:cubicBezTo>
                    <a:pt x="12409" y="100"/>
                    <a:pt x="12343" y="0"/>
                    <a:pt x="12209" y="0"/>
                  </a:cubicBezTo>
                  <a:lnTo>
                    <a:pt x="201" y="300"/>
                  </a:lnTo>
                  <a:cubicBezTo>
                    <a:pt x="67" y="300"/>
                    <a:pt x="0" y="434"/>
                    <a:pt x="0" y="500"/>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 name="Google Shape;255;p27"/>
            <p:cNvSpPr/>
            <p:nvPr/>
          </p:nvSpPr>
          <p:spPr>
            <a:xfrm>
              <a:off x="-10559025" y="-3034225"/>
              <a:ext cx="562075" cy="23375"/>
            </a:xfrm>
            <a:custGeom>
              <a:avLst/>
              <a:gdLst/>
              <a:ahLst/>
              <a:cxnLst/>
              <a:rect l="l" t="t" r="r" b="b"/>
              <a:pathLst>
                <a:path w="22483" h="935" extrusionOk="0">
                  <a:moveTo>
                    <a:pt x="234" y="934"/>
                  </a:moveTo>
                  <a:lnTo>
                    <a:pt x="22283" y="434"/>
                  </a:lnTo>
                  <a:cubicBezTo>
                    <a:pt x="22416" y="434"/>
                    <a:pt x="22483" y="334"/>
                    <a:pt x="22483" y="234"/>
                  </a:cubicBezTo>
                  <a:cubicBezTo>
                    <a:pt x="22483" y="100"/>
                    <a:pt x="22416" y="0"/>
                    <a:pt x="22283" y="0"/>
                  </a:cubicBezTo>
                  <a:lnTo>
                    <a:pt x="234" y="501"/>
                  </a:lnTo>
                  <a:cubicBezTo>
                    <a:pt x="100" y="501"/>
                    <a:pt x="0" y="601"/>
                    <a:pt x="0" y="701"/>
                  </a:cubicBezTo>
                  <a:cubicBezTo>
                    <a:pt x="0" y="801"/>
                    <a:pt x="100" y="934"/>
                    <a:pt x="234" y="934"/>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 name="Google Shape;256;p27"/>
            <p:cNvSpPr/>
            <p:nvPr/>
          </p:nvSpPr>
          <p:spPr>
            <a:xfrm>
              <a:off x="-10556525" y="-2964175"/>
              <a:ext cx="782250" cy="28375"/>
            </a:xfrm>
            <a:custGeom>
              <a:avLst/>
              <a:gdLst/>
              <a:ahLst/>
              <a:cxnLst/>
              <a:rect l="l" t="t" r="r" b="b"/>
              <a:pathLst>
                <a:path w="31290" h="1135" extrusionOk="0">
                  <a:moveTo>
                    <a:pt x="200" y="1134"/>
                  </a:moveTo>
                  <a:lnTo>
                    <a:pt x="31089" y="401"/>
                  </a:lnTo>
                  <a:cubicBezTo>
                    <a:pt x="31222" y="401"/>
                    <a:pt x="31289" y="334"/>
                    <a:pt x="31289" y="200"/>
                  </a:cubicBezTo>
                  <a:cubicBezTo>
                    <a:pt x="31289" y="67"/>
                    <a:pt x="31222" y="0"/>
                    <a:pt x="31089" y="0"/>
                  </a:cubicBezTo>
                  <a:lnTo>
                    <a:pt x="200" y="701"/>
                  </a:lnTo>
                  <a:cubicBezTo>
                    <a:pt x="67" y="701"/>
                    <a:pt x="0" y="801"/>
                    <a:pt x="0" y="901"/>
                  </a:cubicBezTo>
                  <a:cubicBezTo>
                    <a:pt x="0" y="1001"/>
                    <a:pt x="67" y="1134"/>
                    <a:pt x="200" y="1134"/>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 name="Google Shape;257;p27"/>
            <p:cNvSpPr/>
            <p:nvPr/>
          </p:nvSpPr>
          <p:spPr>
            <a:xfrm>
              <a:off x="-10555700" y="-2879950"/>
              <a:ext cx="380300" cy="19200"/>
            </a:xfrm>
            <a:custGeom>
              <a:avLst/>
              <a:gdLst/>
              <a:ahLst/>
              <a:cxnLst/>
              <a:rect l="l" t="t" r="r" b="b"/>
              <a:pathLst>
                <a:path w="15212" h="768" extrusionOk="0">
                  <a:moveTo>
                    <a:pt x="234" y="768"/>
                  </a:moveTo>
                  <a:lnTo>
                    <a:pt x="15011" y="434"/>
                  </a:lnTo>
                  <a:cubicBezTo>
                    <a:pt x="15145" y="434"/>
                    <a:pt x="15211" y="334"/>
                    <a:pt x="15211" y="201"/>
                  </a:cubicBezTo>
                  <a:cubicBezTo>
                    <a:pt x="15211" y="100"/>
                    <a:pt x="15145" y="0"/>
                    <a:pt x="15011" y="0"/>
                  </a:cubicBezTo>
                  <a:lnTo>
                    <a:pt x="234" y="334"/>
                  </a:lnTo>
                  <a:cubicBezTo>
                    <a:pt x="134" y="334"/>
                    <a:pt x="34" y="434"/>
                    <a:pt x="34" y="534"/>
                  </a:cubicBezTo>
                  <a:cubicBezTo>
                    <a:pt x="0" y="668"/>
                    <a:pt x="134" y="768"/>
                    <a:pt x="234" y="768"/>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 name="Google Shape;258;p27"/>
            <p:cNvSpPr/>
            <p:nvPr/>
          </p:nvSpPr>
          <p:spPr>
            <a:xfrm>
              <a:off x="-9956100" y="-3041725"/>
              <a:ext cx="235175" cy="15850"/>
            </a:xfrm>
            <a:custGeom>
              <a:avLst/>
              <a:gdLst/>
              <a:ahLst/>
              <a:cxnLst/>
              <a:rect l="l" t="t" r="r" b="b"/>
              <a:pathLst>
                <a:path w="9407" h="634" extrusionOk="0">
                  <a:moveTo>
                    <a:pt x="200" y="634"/>
                  </a:moveTo>
                  <a:lnTo>
                    <a:pt x="9207" y="434"/>
                  </a:lnTo>
                  <a:cubicBezTo>
                    <a:pt x="9340" y="434"/>
                    <a:pt x="9407" y="334"/>
                    <a:pt x="9407" y="234"/>
                  </a:cubicBezTo>
                  <a:cubicBezTo>
                    <a:pt x="9407" y="100"/>
                    <a:pt x="9340" y="0"/>
                    <a:pt x="9207" y="0"/>
                  </a:cubicBezTo>
                  <a:lnTo>
                    <a:pt x="200" y="234"/>
                  </a:lnTo>
                  <a:cubicBezTo>
                    <a:pt x="67" y="234"/>
                    <a:pt x="0" y="300"/>
                    <a:pt x="0" y="434"/>
                  </a:cubicBezTo>
                  <a:cubicBezTo>
                    <a:pt x="0" y="567"/>
                    <a:pt x="67" y="634"/>
                    <a:pt x="200" y="634"/>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 name="Google Shape;259;p27"/>
            <p:cNvSpPr/>
            <p:nvPr/>
          </p:nvSpPr>
          <p:spPr>
            <a:xfrm>
              <a:off x="-10549875" y="-2606425"/>
              <a:ext cx="365300" cy="18375"/>
            </a:xfrm>
            <a:custGeom>
              <a:avLst/>
              <a:gdLst/>
              <a:ahLst/>
              <a:cxnLst/>
              <a:rect l="l" t="t" r="r" b="b"/>
              <a:pathLst>
                <a:path w="14612" h="735" extrusionOk="0">
                  <a:moveTo>
                    <a:pt x="234" y="734"/>
                  </a:moveTo>
                  <a:lnTo>
                    <a:pt x="14411" y="401"/>
                  </a:lnTo>
                  <a:cubicBezTo>
                    <a:pt x="14511" y="401"/>
                    <a:pt x="14611" y="334"/>
                    <a:pt x="14611" y="201"/>
                  </a:cubicBezTo>
                  <a:cubicBezTo>
                    <a:pt x="14611" y="67"/>
                    <a:pt x="14511" y="1"/>
                    <a:pt x="14411" y="1"/>
                  </a:cubicBezTo>
                  <a:lnTo>
                    <a:pt x="234" y="334"/>
                  </a:lnTo>
                  <a:cubicBezTo>
                    <a:pt x="101" y="334"/>
                    <a:pt x="1" y="401"/>
                    <a:pt x="1" y="534"/>
                  </a:cubicBezTo>
                  <a:cubicBezTo>
                    <a:pt x="1" y="668"/>
                    <a:pt x="134" y="734"/>
                    <a:pt x="234" y="734"/>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 name="Google Shape;260;p27"/>
            <p:cNvSpPr/>
            <p:nvPr/>
          </p:nvSpPr>
          <p:spPr>
            <a:xfrm>
              <a:off x="-10547350" y="-2535550"/>
              <a:ext cx="552075" cy="22550"/>
            </a:xfrm>
            <a:custGeom>
              <a:avLst/>
              <a:gdLst/>
              <a:ahLst/>
              <a:cxnLst/>
              <a:rect l="l" t="t" r="r" b="b"/>
              <a:pathLst>
                <a:path w="22083" h="902" extrusionOk="0">
                  <a:moveTo>
                    <a:pt x="200" y="902"/>
                  </a:moveTo>
                  <a:lnTo>
                    <a:pt x="21882" y="401"/>
                  </a:lnTo>
                  <a:cubicBezTo>
                    <a:pt x="22016" y="401"/>
                    <a:pt x="22083" y="334"/>
                    <a:pt x="22083" y="201"/>
                  </a:cubicBezTo>
                  <a:cubicBezTo>
                    <a:pt x="22083" y="68"/>
                    <a:pt x="22016" y="1"/>
                    <a:pt x="21882" y="1"/>
                  </a:cubicBezTo>
                  <a:lnTo>
                    <a:pt x="200" y="501"/>
                  </a:lnTo>
                  <a:cubicBezTo>
                    <a:pt x="67" y="501"/>
                    <a:pt x="0" y="568"/>
                    <a:pt x="0" y="701"/>
                  </a:cubicBezTo>
                  <a:cubicBezTo>
                    <a:pt x="0" y="835"/>
                    <a:pt x="67" y="902"/>
                    <a:pt x="200" y="902"/>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 name="Google Shape;261;p27"/>
            <p:cNvSpPr/>
            <p:nvPr/>
          </p:nvSpPr>
          <p:spPr>
            <a:xfrm>
              <a:off x="-10546525" y="-2455475"/>
              <a:ext cx="330250" cy="17525"/>
            </a:xfrm>
            <a:custGeom>
              <a:avLst/>
              <a:gdLst/>
              <a:ahLst/>
              <a:cxnLst/>
              <a:rect l="l" t="t" r="r" b="b"/>
              <a:pathLst>
                <a:path w="13210" h="701" extrusionOk="0">
                  <a:moveTo>
                    <a:pt x="12976" y="0"/>
                  </a:moveTo>
                  <a:lnTo>
                    <a:pt x="234" y="300"/>
                  </a:lnTo>
                  <a:cubicBezTo>
                    <a:pt x="100" y="300"/>
                    <a:pt x="0" y="367"/>
                    <a:pt x="0" y="501"/>
                  </a:cubicBezTo>
                  <a:cubicBezTo>
                    <a:pt x="0" y="634"/>
                    <a:pt x="100" y="701"/>
                    <a:pt x="234" y="701"/>
                  </a:cubicBezTo>
                  <a:lnTo>
                    <a:pt x="12976" y="434"/>
                  </a:lnTo>
                  <a:cubicBezTo>
                    <a:pt x="13110" y="434"/>
                    <a:pt x="13177" y="334"/>
                    <a:pt x="13177" y="200"/>
                  </a:cubicBezTo>
                  <a:cubicBezTo>
                    <a:pt x="13210" y="67"/>
                    <a:pt x="13110" y="0"/>
                    <a:pt x="12976" y="0"/>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 name="Google Shape;262;p27"/>
            <p:cNvSpPr/>
            <p:nvPr/>
          </p:nvSpPr>
          <p:spPr>
            <a:xfrm>
              <a:off x="-10132900" y="-2465500"/>
              <a:ext cx="377800" cy="18375"/>
            </a:xfrm>
            <a:custGeom>
              <a:avLst/>
              <a:gdLst/>
              <a:ahLst/>
              <a:cxnLst/>
              <a:rect l="l" t="t" r="r" b="b"/>
              <a:pathLst>
                <a:path w="15112" h="735" extrusionOk="0">
                  <a:moveTo>
                    <a:pt x="14911" y="1"/>
                  </a:moveTo>
                  <a:lnTo>
                    <a:pt x="234" y="334"/>
                  </a:lnTo>
                  <a:cubicBezTo>
                    <a:pt x="101" y="334"/>
                    <a:pt x="1" y="401"/>
                    <a:pt x="1" y="535"/>
                  </a:cubicBezTo>
                  <a:cubicBezTo>
                    <a:pt x="1" y="668"/>
                    <a:pt x="101" y="735"/>
                    <a:pt x="234" y="735"/>
                  </a:cubicBezTo>
                  <a:lnTo>
                    <a:pt x="14911" y="401"/>
                  </a:lnTo>
                  <a:cubicBezTo>
                    <a:pt x="15011" y="401"/>
                    <a:pt x="15111" y="334"/>
                    <a:pt x="15111" y="201"/>
                  </a:cubicBezTo>
                  <a:cubicBezTo>
                    <a:pt x="15111" y="68"/>
                    <a:pt x="15011" y="1"/>
                    <a:pt x="14911" y="1"/>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 name="Google Shape;263;p27"/>
            <p:cNvSpPr/>
            <p:nvPr/>
          </p:nvSpPr>
          <p:spPr>
            <a:xfrm>
              <a:off x="-10135400" y="-2618100"/>
              <a:ext cx="465350" cy="20875"/>
            </a:xfrm>
            <a:custGeom>
              <a:avLst/>
              <a:gdLst/>
              <a:ahLst/>
              <a:cxnLst/>
              <a:rect l="l" t="t" r="r" b="b"/>
              <a:pathLst>
                <a:path w="18614" h="835" extrusionOk="0">
                  <a:moveTo>
                    <a:pt x="18414" y="1"/>
                  </a:moveTo>
                  <a:lnTo>
                    <a:pt x="201" y="401"/>
                  </a:lnTo>
                  <a:cubicBezTo>
                    <a:pt x="67" y="401"/>
                    <a:pt x="1" y="501"/>
                    <a:pt x="1" y="634"/>
                  </a:cubicBezTo>
                  <a:cubicBezTo>
                    <a:pt x="1" y="734"/>
                    <a:pt x="67" y="834"/>
                    <a:pt x="201" y="834"/>
                  </a:cubicBezTo>
                  <a:lnTo>
                    <a:pt x="18414" y="401"/>
                  </a:lnTo>
                  <a:cubicBezTo>
                    <a:pt x="18547" y="401"/>
                    <a:pt x="18614" y="334"/>
                    <a:pt x="18614" y="201"/>
                  </a:cubicBezTo>
                  <a:cubicBezTo>
                    <a:pt x="18614" y="67"/>
                    <a:pt x="18514" y="1"/>
                    <a:pt x="18414" y="1"/>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 name="Google Shape;264;p27"/>
            <p:cNvSpPr/>
            <p:nvPr/>
          </p:nvSpPr>
          <p:spPr>
            <a:xfrm>
              <a:off x="-9978625" y="-2543050"/>
              <a:ext cx="310250" cy="17550"/>
            </a:xfrm>
            <a:custGeom>
              <a:avLst/>
              <a:gdLst/>
              <a:ahLst/>
              <a:cxnLst/>
              <a:rect l="l" t="t" r="r" b="b"/>
              <a:pathLst>
                <a:path w="12410" h="702" extrusionOk="0">
                  <a:moveTo>
                    <a:pt x="12176" y="1"/>
                  </a:moveTo>
                  <a:lnTo>
                    <a:pt x="234" y="301"/>
                  </a:lnTo>
                  <a:cubicBezTo>
                    <a:pt x="101" y="301"/>
                    <a:pt x="1" y="368"/>
                    <a:pt x="1" y="501"/>
                  </a:cubicBezTo>
                  <a:cubicBezTo>
                    <a:pt x="1" y="634"/>
                    <a:pt x="101" y="701"/>
                    <a:pt x="234" y="701"/>
                  </a:cubicBezTo>
                  <a:lnTo>
                    <a:pt x="12176" y="401"/>
                  </a:lnTo>
                  <a:cubicBezTo>
                    <a:pt x="12309" y="401"/>
                    <a:pt x="12410" y="334"/>
                    <a:pt x="12410" y="201"/>
                  </a:cubicBezTo>
                  <a:cubicBezTo>
                    <a:pt x="12410" y="67"/>
                    <a:pt x="12309" y="1"/>
                    <a:pt x="12176" y="1"/>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 name="Google Shape;265;p27"/>
            <p:cNvSpPr/>
            <p:nvPr/>
          </p:nvSpPr>
          <p:spPr>
            <a:xfrm>
              <a:off x="-10974325" y="-3580450"/>
              <a:ext cx="368625" cy="285225"/>
            </a:xfrm>
            <a:custGeom>
              <a:avLst/>
              <a:gdLst/>
              <a:ahLst/>
              <a:cxnLst/>
              <a:rect l="l" t="t" r="r" b="b"/>
              <a:pathLst>
                <a:path w="14745" h="11409" extrusionOk="0">
                  <a:moveTo>
                    <a:pt x="6205" y="11375"/>
                  </a:moveTo>
                  <a:cubicBezTo>
                    <a:pt x="5938" y="11375"/>
                    <a:pt x="5738" y="11308"/>
                    <a:pt x="5537" y="11142"/>
                  </a:cubicBezTo>
                  <a:lnTo>
                    <a:pt x="400" y="6638"/>
                  </a:lnTo>
                  <a:cubicBezTo>
                    <a:pt x="34" y="6305"/>
                    <a:pt x="0" y="5671"/>
                    <a:pt x="334" y="5304"/>
                  </a:cubicBezTo>
                  <a:cubicBezTo>
                    <a:pt x="667" y="4937"/>
                    <a:pt x="1268" y="4870"/>
                    <a:pt x="1668" y="5204"/>
                  </a:cubicBezTo>
                  <a:lnTo>
                    <a:pt x="6038" y="9107"/>
                  </a:lnTo>
                  <a:lnTo>
                    <a:pt x="12943" y="467"/>
                  </a:lnTo>
                  <a:cubicBezTo>
                    <a:pt x="13276" y="34"/>
                    <a:pt x="13877" y="0"/>
                    <a:pt x="14277" y="301"/>
                  </a:cubicBezTo>
                  <a:cubicBezTo>
                    <a:pt x="14711" y="634"/>
                    <a:pt x="14744" y="1201"/>
                    <a:pt x="14444" y="1635"/>
                  </a:cubicBezTo>
                  <a:lnTo>
                    <a:pt x="6905" y="11075"/>
                  </a:lnTo>
                  <a:cubicBezTo>
                    <a:pt x="6738" y="11275"/>
                    <a:pt x="6505" y="11409"/>
                    <a:pt x="6238" y="1140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266;p27"/>
            <p:cNvSpPr/>
            <p:nvPr/>
          </p:nvSpPr>
          <p:spPr>
            <a:xfrm>
              <a:off x="-10986000" y="-4074150"/>
              <a:ext cx="368625" cy="284400"/>
            </a:xfrm>
            <a:custGeom>
              <a:avLst/>
              <a:gdLst/>
              <a:ahLst/>
              <a:cxnLst/>
              <a:rect l="l" t="t" r="r" b="b"/>
              <a:pathLst>
                <a:path w="14745" h="11376" extrusionOk="0">
                  <a:moveTo>
                    <a:pt x="6205" y="11376"/>
                  </a:moveTo>
                  <a:cubicBezTo>
                    <a:pt x="5938" y="11376"/>
                    <a:pt x="5738" y="11276"/>
                    <a:pt x="5537" y="11109"/>
                  </a:cubicBezTo>
                  <a:lnTo>
                    <a:pt x="400" y="6606"/>
                  </a:lnTo>
                  <a:cubicBezTo>
                    <a:pt x="34" y="6272"/>
                    <a:pt x="0" y="5672"/>
                    <a:pt x="334" y="5271"/>
                  </a:cubicBezTo>
                  <a:cubicBezTo>
                    <a:pt x="667" y="4904"/>
                    <a:pt x="1268" y="4871"/>
                    <a:pt x="1668" y="5205"/>
                  </a:cubicBezTo>
                  <a:lnTo>
                    <a:pt x="6038" y="9074"/>
                  </a:lnTo>
                  <a:lnTo>
                    <a:pt x="12943" y="435"/>
                  </a:lnTo>
                  <a:cubicBezTo>
                    <a:pt x="13276" y="34"/>
                    <a:pt x="13877" y="1"/>
                    <a:pt x="14277" y="301"/>
                  </a:cubicBezTo>
                  <a:cubicBezTo>
                    <a:pt x="14711" y="635"/>
                    <a:pt x="14744" y="1202"/>
                    <a:pt x="14477" y="1635"/>
                  </a:cubicBezTo>
                  <a:lnTo>
                    <a:pt x="6905" y="11042"/>
                  </a:lnTo>
                  <a:cubicBezTo>
                    <a:pt x="6738" y="11242"/>
                    <a:pt x="6505" y="11376"/>
                    <a:pt x="6238" y="1137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27"/>
            <p:cNvSpPr/>
            <p:nvPr/>
          </p:nvSpPr>
          <p:spPr>
            <a:xfrm>
              <a:off x="-10965150" y="-3160975"/>
              <a:ext cx="368600" cy="284375"/>
            </a:xfrm>
            <a:custGeom>
              <a:avLst/>
              <a:gdLst/>
              <a:ahLst/>
              <a:cxnLst/>
              <a:rect l="l" t="t" r="r" b="b"/>
              <a:pathLst>
                <a:path w="14744" h="11375" extrusionOk="0">
                  <a:moveTo>
                    <a:pt x="6205" y="11375"/>
                  </a:moveTo>
                  <a:cubicBezTo>
                    <a:pt x="5938" y="11375"/>
                    <a:pt x="5738" y="11275"/>
                    <a:pt x="5537" y="11108"/>
                  </a:cubicBezTo>
                  <a:lnTo>
                    <a:pt x="400" y="6605"/>
                  </a:lnTo>
                  <a:cubicBezTo>
                    <a:pt x="33" y="6271"/>
                    <a:pt x="0" y="5671"/>
                    <a:pt x="334" y="5270"/>
                  </a:cubicBezTo>
                  <a:cubicBezTo>
                    <a:pt x="667" y="4904"/>
                    <a:pt x="1268" y="4870"/>
                    <a:pt x="1668" y="5204"/>
                  </a:cubicBezTo>
                  <a:lnTo>
                    <a:pt x="6038" y="9073"/>
                  </a:lnTo>
                  <a:lnTo>
                    <a:pt x="12943" y="434"/>
                  </a:lnTo>
                  <a:cubicBezTo>
                    <a:pt x="13276" y="33"/>
                    <a:pt x="13877" y="0"/>
                    <a:pt x="14277" y="300"/>
                  </a:cubicBezTo>
                  <a:cubicBezTo>
                    <a:pt x="14711" y="634"/>
                    <a:pt x="14744" y="1201"/>
                    <a:pt x="14477" y="1601"/>
                  </a:cubicBezTo>
                  <a:lnTo>
                    <a:pt x="6905" y="11041"/>
                  </a:lnTo>
                  <a:cubicBezTo>
                    <a:pt x="6738" y="11241"/>
                    <a:pt x="6505" y="11375"/>
                    <a:pt x="6238" y="11375"/>
                  </a:cubicBezTo>
                  <a:cubicBezTo>
                    <a:pt x="6238" y="11341"/>
                    <a:pt x="6238" y="11375"/>
                    <a:pt x="6205" y="1137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27"/>
            <p:cNvSpPr/>
            <p:nvPr/>
          </p:nvSpPr>
          <p:spPr>
            <a:xfrm>
              <a:off x="-10955975" y="-2752350"/>
              <a:ext cx="368600" cy="284375"/>
            </a:xfrm>
            <a:custGeom>
              <a:avLst/>
              <a:gdLst/>
              <a:ahLst/>
              <a:cxnLst/>
              <a:rect l="l" t="t" r="r" b="b"/>
              <a:pathLst>
                <a:path w="14744" h="11375" extrusionOk="0">
                  <a:moveTo>
                    <a:pt x="6204" y="11375"/>
                  </a:moveTo>
                  <a:cubicBezTo>
                    <a:pt x="5971" y="11375"/>
                    <a:pt x="5771" y="11275"/>
                    <a:pt x="5537" y="11108"/>
                  </a:cubicBezTo>
                  <a:lnTo>
                    <a:pt x="434" y="6605"/>
                  </a:lnTo>
                  <a:cubicBezTo>
                    <a:pt x="33" y="6271"/>
                    <a:pt x="0" y="5671"/>
                    <a:pt x="334" y="5270"/>
                  </a:cubicBezTo>
                  <a:cubicBezTo>
                    <a:pt x="667" y="4904"/>
                    <a:pt x="1301" y="4870"/>
                    <a:pt x="1668" y="5204"/>
                  </a:cubicBezTo>
                  <a:lnTo>
                    <a:pt x="6038" y="9073"/>
                  </a:lnTo>
                  <a:lnTo>
                    <a:pt x="12976" y="434"/>
                  </a:lnTo>
                  <a:cubicBezTo>
                    <a:pt x="13310" y="33"/>
                    <a:pt x="13877" y="0"/>
                    <a:pt x="14310" y="267"/>
                  </a:cubicBezTo>
                  <a:cubicBezTo>
                    <a:pt x="14711" y="634"/>
                    <a:pt x="14744" y="1201"/>
                    <a:pt x="14477" y="1601"/>
                  </a:cubicBezTo>
                  <a:lnTo>
                    <a:pt x="6938" y="11041"/>
                  </a:lnTo>
                  <a:cubicBezTo>
                    <a:pt x="6772" y="11241"/>
                    <a:pt x="6505" y="11375"/>
                    <a:pt x="6271" y="1137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9" name="Google Shape;269;p27"/>
          <p:cNvGrpSpPr/>
          <p:nvPr/>
        </p:nvGrpSpPr>
        <p:grpSpPr>
          <a:xfrm rot="-849915">
            <a:off x="6458600" y="2127085"/>
            <a:ext cx="1901154" cy="2127092"/>
            <a:chOff x="-6793025" y="-6909975"/>
            <a:chExt cx="2757850" cy="3085600"/>
          </a:xfrm>
        </p:grpSpPr>
        <p:sp>
          <p:nvSpPr>
            <p:cNvPr id="270" name="Google Shape;270;p27"/>
            <p:cNvSpPr/>
            <p:nvPr/>
          </p:nvSpPr>
          <p:spPr>
            <a:xfrm>
              <a:off x="-6793025" y="-6654550"/>
              <a:ext cx="2757850" cy="2830175"/>
            </a:xfrm>
            <a:custGeom>
              <a:avLst/>
              <a:gdLst/>
              <a:ahLst/>
              <a:cxnLst/>
              <a:rect l="l" t="t" r="r" b="b"/>
              <a:pathLst>
                <a:path w="110314" h="113207" extrusionOk="0">
                  <a:moveTo>
                    <a:pt x="59373" y="0"/>
                  </a:moveTo>
                  <a:cubicBezTo>
                    <a:pt x="58780" y="0"/>
                    <a:pt x="58188" y="256"/>
                    <a:pt x="57776" y="744"/>
                  </a:cubicBezTo>
                  <a:lnTo>
                    <a:pt x="735" y="69459"/>
                  </a:lnTo>
                  <a:cubicBezTo>
                    <a:pt x="1" y="70360"/>
                    <a:pt x="134" y="71628"/>
                    <a:pt x="1002" y="72395"/>
                  </a:cubicBezTo>
                  <a:lnTo>
                    <a:pt x="49636" y="112757"/>
                  </a:lnTo>
                  <a:cubicBezTo>
                    <a:pt x="50010" y="113059"/>
                    <a:pt x="50465" y="113206"/>
                    <a:pt x="50923" y="113206"/>
                  </a:cubicBezTo>
                  <a:cubicBezTo>
                    <a:pt x="51526" y="113206"/>
                    <a:pt x="52135" y="112950"/>
                    <a:pt x="52572" y="112457"/>
                  </a:cubicBezTo>
                  <a:lnTo>
                    <a:pt x="109613" y="43741"/>
                  </a:lnTo>
                  <a:cubicBezTo>
                    <a:pt x="110313" y="42874"/>
                    <a:pt x="110180" y="41573"/>
                    <a:pt x="109312" y="40839"/>
                  </a:cubicBezTo>
                  <a:lnTo>
                    <a:pt x="60678" y="477"/>
                  </a:lnTo>
                  <a:cubicBezTo>
                    <a:pt x="60298" y="155"/>
                    <a:pt x="59835" y="0"/>
                    <a:pt x="593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 name="Google Shape;271;p27"/>
            <p:cNvSpPr/>
            <p:nvPr/>
          </p:nvSpPr>
          <p:spPr>
            <a:xfrm>
              <a:off x="-6741300" y="-6909975"/>
              <a:ext cx="2595200" cy="2825500"/>
            </a:xfrm>
            <a:custGeom>
              <a:avLst/>
              <a:gdLst/>
              <a:ahLst/>
              <a:cxnLst/>
              <a:rect l="l" t="t" r="r" b="b"/>
              <a:pathLst>
                <a:path w="103808" h="113020" extrusionOk="0">
                  <a:moveTo>
                    <a:pt x="46598" y="0"/>
                  </a:moveTo>
                  <a:cubicBezTo>
                    <a:pt x="45876" y="0"/>
                    <a:pt x="45174" y="372"/>
                    <a:pt x="44765" y="1053"/>
                  </a:cubicBezTo>
                  <a:lnTo>
                    <a:pt x="534" y="78609"/>
                  </a:lnTo>
                  <a:cubicBezTo>
                    <a:pt x="0" y="79610"/>
                    <a:pt x="334" y="80877"/>
                    <a:pt x="1334" y="81444"/>
                  </a:cubicBezTo>
                  <a:lnTo>
                    <a:pt x="56207" y="112767"/>
                  </a:lnTo>
                  <a:cubicBezTo>
                    <a:pt x="56527" y="112937"/>
                    <a:pt x="56870" y="113019"/>
                    <a:pt x="57209" y="113019"/>
                  </a:cubicBezTo>
                  <a:cubicBezTo>
                    <a:pt x="57932" y="113019"/>
                    <a:pt x="58634" y="112647"/>
                    <a:pt x="59042" y="111966"/>
                  </a:cubicBezTo>
                  <a:lnTo>
                    <a:pt x="103274" y="34411"/>
                  </a:lnTo>
                  <a:cubicBezTo>
                    <a:pt x="103808" y="33410"/>
                    <a:pt x="103474" y="32142"/>
                    <a:pt x="102473" y="31575"/>
                  </a:cubicBezTo>
                  <a:lnTo>
                    <a:pt x="47601" y="253"/>
                  </a:lnTo>
                  <a:cubicBezTo>
                    <a:pt x="47281" y="82"/>
                    <a:pt x="46938" y="0"/>
                    <a:pt x="465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 name="Google Shape;272;p27"/>
            <p:cNvSpPr/>
            <p:nvPr/>
          </p:nvSpPr>
          <p:spPr>
            <a:xfrm>
              <a:off x="-5623850" y="-6645150"/>
              <a:ext cx="1205900" cy="693850"/>
            </a:xfrm>
            <a:custGeom>
              <a:avLst/>
              <a:gdLst/>
              <a:ahLst/>
              <a:cxnLst/>
              <a:rect l="l" t="t" r="r" b="b"/>
              <a:pathLst>
                <a:path w="48236" h="27754" extrusionOk="0">
                  <a:moveTo>
                    <a:pt x="101" y="434"/>
                  </a:moveTo>
                  <a:lnTo>
                    <a:pt x="47902" y="27687"/>
                  </a:lnTo>
                  <a:cubicBezTo>
                    <a:pt x="48002" y="27754"/>
                    <a:pt x="48102" y="27754"/>
                    <a:pt x="48202" y="27620"/>
                  </a:cubicBezTo>
                  <a:cubicBezTo>
                    <a:pt x="48235" y="27520"/>
                    <a:pt x="48235" y="27387"/>
                    <a:pt x="48102" y="27320"/>
                  </a:cubicBezTo>
                  <a:lnTo>
                    <a:pt x="334" y="34"/>
                  </a:lnTo>
                  <a:cubicBezTo>
                    <a:pt x="234" y="1"/>
                    <a:pt x="101" y="1"/>
                    <a:pt x="34" y="134"/>
                  </a:cubicBezTo>
                  <a:cubicBezTo>
                    <a:pt x="1" y="201"/>
                    <a:pt x="34" y="334"/>
                    <a:pt x="101" y="43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 name="Google Shape;273;p27"/>
            <p:cNvSpPr/>
            <p:nvPr/>
          </p:nvSpPr>
          <p:spPr>
            <a:xfrm>
              <a:off x="-5677225" y="-6550925"/>
              <a:ext cx="768075" cy="442850"/>
            </a:xfrm>
            <a:custGeom>
              <a:avLst/>
              <a:gdLst/>
              <a:ahLst/>
              <a:cxnLst/>
              <a:rect l="l" t="t" r="r" b="b"/>
              <a:pathLst>
                <a:path w="30723" h="17714" extrusionOk="0">
                  <a:moveTo>
                    <a:pt x="134" y="401"/>
                  </a:moveTo>
                  <a:lnTo>
                    <a:pt x="30389" y="17680"/>
                  </a:lnTo>
                  <a:cubicBezTo>
                    <a:pt x="30489" y="17714"/>
                    <a:pt x="30589" y="17714"/>
                    <a:pt x="30689" y="17580"/>
                  </a:cubicBezTo>
                  <a:cubicBezTo>
                    <a:pt x="30723" y="17513"/>
                    <a:pt x="30723" y="17380"/>
                    <a:pt x="30589" y="17280"/>
                  </a:cubicBezTo>
                  <a:lnTo>
                    <a:pt x="334" y="34"/>
                  </a:lnTo>
                  <a:cubicBezTo>
                    <a:pt x="234" y="1"/>
                    <a:pt x="134" y="1"/>
                    <a:pt x="34" y="101"/>
                  </a:cubicBezTo>
                  <a:cubicBezTo>
                    <a:pt x="1" y="201"/>
                    <a:pt x="1" y="335"/>
                    <a:pt x="134"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 name="Google Shape;274;p27"/>
            <p:cNvSpPr/>
            <p:nvPr/>
          </p:nvSpPr>
          <p:spPr>
            <a:xfrm>
              <a:off x="-4883325" y="-6098100"/>
              <a:ext cx="384475" cy="224350"/>
            </a:xfrm>
            <a:custGeom>
              <a:avLst/>
              <a:gdLst/>
              <a:ahLst/>
              <a:cxnLst/>
              <a:rect l="l" t="t" r="r" b="b"/>
              <a:pathLst>
                <a:path w="15379" h="8974" extrusionOk="0">
                  <a:moveTo>
                    <a:pt x="368" y="68"/>
                  </a:moveTo>
                  <a:cubicBezTo>
                    <a:pt x="268" y="1"/>
                    <a:pt x="134" y="1"/>
                    <a:pt x="68" y="134"/>
                  </a:cubicBezTo>
                  <a:cubicBezTo>
                    <a:pt x="1" y="234"/>
                    <a:pt x="1" y="334"/>
                    <a:pt x="134" y="435"/>
                  </a:cubicBezTo>
                  <a:lnTo>
                    <a:pt x="15045" y="8941"/>
                  </a:lnTo>
                  <a:cubicBezTo>
                    <a:pt x="15112" y="8974"/>
                    <a:pt x="15245" y="8974"/>
                    <a:pt x="15312" y="8841"/>
                  </a:cubicBezTo>
                  <a:cubicBezTo>
                    <a:pt x="15379" y="8774"/>
                    <a:pt x="15379" y="8640"/>
                    <a:pt x="15245" y="857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 name="Google Shape;275;p27"/>
            <p:cNvSpPr/>
            <p:nvPr/>
          </p:nvSpPr>
          <p:spPr>
            <a:xfrm>
              <a:off x="-5731425" y="-6457525"/>
              <a:ext cx="1068300" cy="613800"/>
            </a:xfrm>
            <a:custGeom>
              <a:avLst/>
              <a:gdLst/>
              <a:ahLst/>
              <a:cxnLst/>
              <a:rect l="l" t="t" r="r" b="b"/>
              <a:pathLst>
                <a:path w="42732" h="24552" extrusionOk="0">
                  <a:moveTo>
                    <a:pt x="167" y="435"/>
                  </a:moveTo>
                  <a:lnTo>
                    <a:pt x="42398" y="24519"/>
                  </a:lnTo>
                  <a:cubicBezTo>
                    <a:pt x="42498" y="24552"/>
                    <a:pt x="42598" y="24552"/>
                    <a:pt x="42698" y="24452"/>
                  </a:cubicBezTo>
                  <a:cubicBezTo>
                    <a:pt x="42731" y="24352"/>
                    <a:pt x="42731" y="24218"/>
                    <a:pt x="42598" y="24152"/>
                  </a:cubicBezTo>
                  <a:lnTo>
                    <a:pt x="368" y="34"/>
                  </a:lnTo>
                  <a:cubicBezTo>
                    <a:pt x="301" y="1"/>
                    <a:pt x="167" y="1"/>
                    <a:pt x="67" y="134"/>
                  </a:cubicBezTo>
                  <a:cubicBezTo>
                    <a:pt x="1" y="234"/>
                    <a:pt x="34" y="335"/>
                    <a:pt x="167" y="435"/>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 name="Google Shape;276;p27"/>
            <p:cNvSpPr/>
            <p:nvPr/>
          </p:nvSpPr>
          <p:spPr>
            <a:xfrm>
              <a:off x="-5784800" y="-6363275"/>
              <a:ext cx="886500" cy="510375"/>
            </a:xfrm>
            <a:custGeom>
              <a:avLst/>
              <a:gdLst/>
              <a:ahLst/>
              <a:cxnLst/>
              <a:rect l="l" t="t" r="r" b="b"/>
              <a:pathLst>
                <a:path w="35460" h="20415" extrusionOk="0">
                  <a:moveTo>
                    <a:pt x="134" y="401"/>
                  </a:moveTo>
                  <a:lnTo>
                    <a:pt x="35126" y="20382"/>
                  </a:lnTo>
                  <a:cubicBezTo>
                    <a:pt x="35193" y="20415"/>
                    <a:pt x="35326" y="20415"/>
                    <a:pt x="35426" y="20282"/>
                  </a:cubicBezTo>
                  <a:cubicBezTo>
                    <a:pt x="35459" y="20215"/>
                    <a:pt x="35459" y="20081"/>
                    <a:pt x="35326" y="20015"/>
                  </a:cubicBezTo>
                  <a:lnTo>
                    <a:pt x="334" y="34"/>
                  </a:lnTo>
                  <a:cubicBezTo>
                    <a:pt x="268" y="0"/>
                    <a:pt x="134" y="0"/>
                    <a:pt x="34" y="100"/>
                  </a:cubicBezTo>
                  <a:cubicBezTo>
                    <a:pt x="1" y="200"/>
                    <a:pt x="34" y="334"/>
                    <a:pt x="134"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 name="Google Shape;277;p27"/>
            <p:cNvSpPr/>
            <p:nvPr/>
          </p:nvSpPr>
          <p:spPr>
            <a:xfrm>
              <a:off x="-5838175" y="-6270725"/>
              <a:ext cx="1094975" cy="629650"/>
            </a:xfrm>
            <a:custGeom>
              <a:avLst/>
              <a:gdLst/>
              <a:ahLst/>
              <a:cxnLst/>
              <a:rect l="l" t="t" r="r" b="b"/>
              <a:pathLst>
                <a:path w="43799" h="25186" extrusionOk="0">
                  <a:moveTo>
                    <a:pt x="134" y="401"/>
                  </a:moveTo>
                  <a:lnTo>
                    <a:pt x="43465" y="25152"/>
                  </a:lnTo>
                  <a:cubicBezTo>
                    <a:pt x="43565" y="25186"/>
                    <a:pt x="43665" y="25186"/>
                    <a:pt x="43765" y="25052"/>
                  </a:cubicBezTo>
                  <a:cubicBezTo>
                    <a:pt x="43799" y="24986"/>
                    <a:pt x="43799" y="24852"/>
                    <a:pt x="43665" y="24752"/>
                  </a:cubicBezTo>
                  <a:lnTo>
                    <a:pt x="334" y="34"/>
                  </a:lnTo>
                  <a:cubicBezTo>
                    <a:pt x="268" y="1"/>
                    <a:pt x="134" y="1"/>
                    <a:pt x="68" y="134"/>
                  </a:cubicBezTo>
                  <a:cubicBezTo>
                    <a:pt x="1" y="268"/>
                    <a:pt x="68" y="368"/>
                    <a:pt x="134"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 name="Google Shape;278;p27"/>
            <p:cNvSpPr/>
            <p:nvPr/>
          </p:nvSpPr>
          <p:spPr>
            <a:xfrm>
              <a:off x="-5892375" y="-6177325"/>
              <a:ext cx="919025" cy="528750"/>
            </a:xfrm>
            <a:custGeom>
              <a:avLst/>
              <a:gdLst/>
              <a:ahLst/>
              <a:cxnLst/>
              <a:rect l="l" t="t" r="r" b="b"/>
              <a:pathLst>
                <a:path w="36761" h="21150" extrusionOk="0">
                  <a:moveTo>
                    <a:pt x="167" y="435"/>
                  </a:moveTo>
                  <a:lnTo>
                    <a:pt x="36427" y="21116"/>
                  </a:lnTo>
                  <a:cubicBezTo>
                    <a:pt x="36493" y="21149"/>
                    <a:pt x="36627" y="21149"/>
                    <a:pt x="36694" y="21016"/>
                  </a:cubicBezTo>
                  <a:cubicBezTo>
                    <a:pt x="36760" y="20949"/>
                    <a:pt x="36760" y="20816"/>
                    <a:pt x="36627" y="20749"/>
                  </a:cubicBezTo>
                  <a:lnTo>
                    <a:pt x="401" y="68"/>
                  </a:lnTo>
                  <a:cubicBezTo>
                    <a:pt x="301" y="1"/>
                    <a:pt x="167" y="1"/>
                    <a:pt x="101" y="134"/>
                  </a:cubicBezTo>
                  <a:cubicBezTo>
                    <a:pt x="1" y="268"/>
                    <a:pt x="67" y="401"/>
                    <a:pt x="167" y="435"/>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 name="Google Shape;279;p27"/>
            <p:cNvSpPr/>
            <p:nvPr/>
          </p:nvSpPr>
          <p:spPr>
            <a:xfrm>
              <a:off x="-5944900" y="-6083075"/>
              <a:ext cx="1013250" cy="582950"/>
            </a:xfrm>
            <a:custGeom>
              <a:avLst/>
              <a:gdLst/>
              <a:ahLst/>
              <a:cxnLst/>
              <a:rect l="l" t="t" r="r" b="b"/>
              <a:pathLst>
                <a:path w="40530" h="23318" extrusionOk="0">
                  <a:moveTo>
                    <a:pt x="100" y="401"/>
                  </a:moveTo>
                  <a:lnTo>
                    <a:pt x="40196" y="23250"/>
                  </a:lnTo>
                  <a:cubicBezTo>
                    <a:pt x="40262" y="23317"/>
                    <a:pt x="40396" y="23317"/>
                    <a:pt x="40462" y="23184"/>
                  </a:cubicBezTo>
                  <a:cubicBezTo>
                    <a:pt x="40529" y="23084"/>
                    <a:pt x="40529" y="22983"/>
                    <a:pt x="40396" y="22883"/>
                  </a:cubicBezTo>
                  <a:lnTo>
                    <a:pt x="334" y="34"/>
                  </a:lnTo>
                  <a:cubicBezTo>
                    <a:pt x="234" y="0"/>
                    <a:pt x="100" y="0"/>
                    <a:pt x="34" y="134"/>
                  </a:cubicBezTo>
                  <a:cubicBezTo>
                    <a:pt x="0" y="267"/>
                    <a:pt x="34" y="367"/>
                    <a:pt x="100"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 name="Google Shape;280;p27"/>
            <p:cNvSpPr/>
            <p:nvPr/>
          </p:nvSpPr>
          <p:spPr>
            <a:xfrm>
              <a:off x="-5998275" y="-5989675"/>
              <a:ext cx="825600" cy="477025"/>
            </a:xfrm>
            <a:custGeom>
              <a:avLst/>
              <a:gdLst/>
              <a:ahLst/>
              <a:cxnLst/>
              <a:rect l="l" t="t" r="r" b="b"/>
              <a:pathLst>
                <a:path w="33024" h="19081" extrusionOk="0">
                  <a:moveTo>
                    <a:pt x="134" y="434"/>
                  </a:moveTo>
                  <a:lnTo>
                    <a:pt x="32690" y="19047"/>
                  </a:lnTo>
                  <a:cubicBezTo>
                    <a:pt x="32790" y="19081"/>
                    <a:pt x="32890" y="19081"/>
                    <a:pt x="32991" y="18947"/>
                  </a:cubicBezTo>
                  <a:cubicBezTo>
                    <a:pt x="33024" y="18847"/>
                    <a:pt x="33024" y="18747"/>
                    <a:pt x="32890" y="18647"/>
                  </a:cubicBezTo>
                  <a:lnTo>
                    <a:pt x="334" y="67"/>
                  </a:lnTo>
                  <a:cubicBezTo>
                    <a:pt x="234" y="0"/>
                    <a:pt x="134" y="0"/>
                    <a:pt x="34" y="134"/>
                  </a:cubicBezTo>
                  <a:cubicBezTo>
                    <a:pt x="0" y="267"/>
                    <a:pt x="34" y="401"/>
                    <a:pt x="134" y="43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 name="Google Shape;281;p27"/>
            <p:cNvSpPr/>
            <p:nvPr/>
          </p:nvSpPr>
          <p:spPr>
            <a:xfrm>
              <a:off x="-5126825" y="-5491000"/>
              <a:ext cx="203500" cy="120950"/>
            </a:xfrm>
            <a:custGeom>
              <a:avLst/>
              <a:gdLst/>
              <a:ahLst/>
              <a:cxnLst/>
              <a:rect l="l" t="t" r="r" b="b"/>
              <a:pathLst>
                <a:path w="8140" h="4838" extrusionOk="0">
                  <a:moveTo>
                    <a:pt x="334" y="34"/>
                  </a:moveTo>
                  <a:cubicBezTo>
                    <a:pt x="234" y="1"/>
                    <a:pt x="134" y="1"/>
                    <a:pt x="34" y="134"/>
                  </a:cubicBezTo>
                  <a:cubicBezTo>
                    <a:pt x="1" y="201"/>
                    <a:pt x="1" y="335"/>
                    <a:pt x="134" y="435"/>
                  </a:cubicBezTo>
                  <a:lnTo>
                    <a:pt x="7806" y="4804"/>
                  </a:lnTo>
                  <a:cubicBezTo>
                    <a:pt x="7873" y="4838"/>
                    <a:pt x="8006" y="4838"/>
                    <a:pt x="8073" y="4704"/>
                  </a:cubicBezTo>
                  <a:cubicBezTo>
                    <a:pt x="8140" y="4638"/>
                    <a:pt x="8140" y="4504"/>
                    <a:pt x="8006" y="440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 name="Google Shape;282;p27"/>
            <p:cNvSpPr/>
            <p:nvPr/>
          </p:nvSpPr>
          <p:spPr>
            <a:xfrm>
              <a:off x="-6052475" y="-5895450"/>
              <a:ext cx="1155000" cy="663000"/>
            </a:xfrm>
            <a:custGeom>
              <a:avLst/>
              <a:gdLst/>
              <a:ahLst/>
              <a:cxnLst/>
              <a:rect l="l" t="t" r="r" b="b"/>
              <a:pathLst>
                <a:path w="46200" h="26520" extrusionOk="0">
                  <a:moveTo>
                    <a:pt x="167" y="401"/>
                  </a:moveTo>
                  <a:lnTo>
                    <a:pt x="45866" y="26486"/>
                  </a:lnTo>
                  <a:cubicBezTo>
                    <a:pt x="45966" y="26520"/>
                    <a:pt x="46066" y="26520"/>
                    <a:pt x="46166" y="26386"/>
                  </a:cubicBezTo>
                  <a:cubicBezTo>
                    <a:pt x="46200" y="26320"/>
                    <a:pt x="46200" y="26186"/>
                    <a:pt x="46066" y="26086"/>
                  </a:cubicBezTo>
                  <a:lnTo>
                    <a:pt x="367" y="34"/>
                  </a:lnTo>
                  <a:cubicBezTo>
                    <a:pt x="300" y="1"/>
                    <a:pt x="167" y="1"/>
                    <a:pt x="67" y="134"/>
                  </a:cubicBezTo>
                  <a:cubicBezTo>
                    <a:pt x="0" y="268"/>
                    <a:pt x="33" y="368"/>
                    <a:pt x="167"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 name="Google Shape;283;p27"/>
            <p:cNvSpPr/>
            <p:nvPr/>
          </p:nvSpPr>
          <p:spPr>
            <a:xfrm>
              <a:off x="-6105025" y="-5800375"/>
              <a:ext cx="1206725" cy="693025"/>
            </a:xfrm>
            <a:custGeom>
              <a:avLst/>
              <a:gdLst/>
              <a:ahLst/>
              <a:cxnLst/>
              <a:rect l="l" t="t" r="r" b="b"/>
              <a:pathLst>
                <a:path w="48269" h="27721" extrusionOk="0">
                  <a:moveTo>
                    <a:pt x="48135" y="27320"/>
                  </a:moveTo>
                  <a:lnTo>
                    <a:pt x="334" y="34"/>
                  </a:lnTo>
                  <a:cubicBezTo>
                    <a:pt x="267" y="0"/>
                    <a:pt x="134" y="0"/>
                    <a:pt x="67" y="134"/>
                  </a:cubicBezTo>
                  <a:cubicBezTo>
                    <a:pt x="1" y="201"/>
                    <a:pt x="1" y="334"/>
                    <a:pt x="134" y="401"/>
                  </a:cubicBezTo>
                  <a:lnTo>
                    <a:pt x="47935" y="27687"/>
                  </a:lnTo>
                  <a:cubicBezTo>
                    <a:pt x="48002" y="27720"/>
                    <a:pt x="48135" y="27720"/>
                    <a:pt x="48235" y="27587"/>
                  </a:cubicBezTo>
                  <a:cubicBezTo>
                    <a:pt x="48268" y="27453"/>
                    <a:pt x="48202" y="27353"/>
                    <a:pt x="48135" y="27320"/>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 name="Google Shape;284;p27"/>
            <p:cNvSpPr/>
            <p:nvPr/>
          </p:nvSpPr>
          <p:spPr>
            <a:xfrm>
              <a:off x="-6159225" y="-5707800"/>
              <a:ext cx="768900" cy="442825"/>
            </a:xfrm>
            <a:custGeom>
              <a:avLst/>
              <a:gdLst/>
              <a:ahLst/>
              <a:cxnLst/>
              <a:rect l="l" t="t" r="r" b="b"/>
              <a:pathLst>
                <a:path w="30756" h="17713" extrusionOk="0">
                  <a:moveTo>
                    <a:pt x="134" y="400"/>
                  </a:moveTo>
                  <a:lnTo>
                    <a:pt x="30422" y="17679"/>
                  </a:lnTo>
                  <a:cubicBezTo>
                    <a:pt x="30489" y="17713"/>
                    <a:pt x="30622" y="17713"/>
                    <a:pt x="30689" y="17579"/>
                  </a:cubicBezTo>
                  <a:cubicBezTo>
                    <a:pt x="30756" y="17513"/>
                    <a:pt x="30756" y="17379"/>
                    <a:pt x="30622" y="17312"/>
                  </a:cubicBezTo>
                  <a:lnTo>
                    <a:pt x="334" y="33"/>
                  </a:lnTo>
                  <a:cubicBezTo>
                    <a:pt x="267" y="0"/>
                    <a:pt x="134" y="0"/>
                    <a:pt x="67" y="134"/>
                  </a:cubicBezTo>
                  <a:cubicBezTo>
                    <a:pt x="0" y="267"/>
                    <a:pt x="67" y="367"/>
                    <a:pt x="134" y="400"/>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 name="Google Shape;285;p27"/>
            <p:cNvSpPr/>
            <p:nvPr/>
          </p:nvSpPr>
          <p:spPr>
            <a:xfrm>
              <a:off x="-5364500" y="-5254150"/>
              <a:ext cx="383650" cy="224350"/>
            </a:xfrm>
            <a:custGeom>
              <a:avLst/>
              <a:gdLst/>
              <a:ahLst/>
              <a:cxnLst/>
              <a:rect l="l" t="t" r="r" b="b"/>
              <a:pathLst>
                <a:path w="15346" h="8974" extrusionOk="0">
                  <a:moveTo>
                    <a:pt x="15212" y="8540"/>
                  </a:moveTo>
                  <a:lnTo>
                    <a:pt x="334" y="34"/>
                  </a:lnTo>
                  <a:cubicBezTo>
                    <a:pt x="234" y="0"/>
                    <a:pt x="134" y="0"/>
                    <a:pt x="34" y="134"/>
                  </a:cubicBezTo>
                  <a:cubicBezTo>
                    <a:pt x="1" y="201"/>
                    <a:pt x="1" y="334"/>
                    <a:pt x="134" y="401"/>
                  </a:cubicBezTo>
                  <a:lnTo>
                    <a:pt x="15011" y="8907"/>
                  </a:lnTo>
                  <a:cubicBezTo>
                    <a:pt x="15112" y="8974"/>
                    <a:pt x="15212" y="8974"/>
                    <a:pt x="15312" y="8840"/>
                  </a:cubicBezTo>
                  <a:cubicBezTo>
                    <a:pt x="15345" y="8740"/>
                    <a:pt x="15312" y="8607"/>
                    <a:pt x="15212" y="8540"/>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 name="Google Shape;286;p27"/>
            <p:cNvSpPr/>
            <p:nvPr/>
          </p:nvSpPr>
          <p:spPr>
            <a:xfrm>
              <a:off x="-6213425" y="-5614400"/>
              <a:ext cx="1069125" cy="614625"/>
            </a:xfrm>
            <a:custGeom>
              <a:avLst/>
              <a:gdLst/>
              <a:ahLst/>
              <a:cxnLst/>
              <a:rect l="l" t="t" r="r" b="b"/>
              <a:pathLst>
                <a:path w="42765" h="24585" extrusionOk="0">
                  <a:moveTo>
                    <a:pt x="167" y="434"/>
                  </a:moveTo>
                  <a:lnTo>
                    <a:pt x="42430" y="24518"/>
                  </a:lnTo>
                  <a:cubicBezTo>
                    <a:pt x="42497" y="24584"/>
                    <a:pt x="42631" y="24584"/>
                    <a:pt x="42731" y="24451"/>
                  </a:cubicBezTo>
                  <a:cubicBezTo>
                    <a:pt x="42764" y="24384"/>
                    <a:pt x="42764" y="24251"/>
                    <a:pt x="42631" y="24151"/>
                  </a:cubicBezTo>
                  <a:lnTo>
                    <a:pt x="400" y="67"/>
                  </a:lnTo>
                  <a:cubicBezTo>
                    <a:pt x="300" y="0"/>
                    <a:pt x="167" y="0"/>
                    <a:pt x="100" y="134"/>
                  </a:cubicBezTo>
                  <a:cubicBezTo>
                    <a:pt x="0" y="267"/>
                    <a:pt x="67" y="400"/>
                    <a:pt x="167" y="43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 name="Google Shape;287;p27"/>
            <p:cNvSpPr/>
            <p:nvPr/>
          </p:nvSpPr>
          <p:spPr>
            <a:xfrm>
              <a:off x="-6265975" y="-5520175"/>
              <a:ext cx="885650" cy="510400"/>
            </a:xfrm>
            <a:custGeom>
              <a:avLst/>
              <a:gdLst/>
              <a:ahLst/>
              <a:cxnLst/>
              <a:rect l="l" t="t" r="r" b="b"/>
              <a:pathLst>
                <a:path w="35426" h="20416" extrusionOk="0">
                  <a:moveTo>
                    <a:pt x="101" y="401"/>
                  </a:moveTo>
                  <a:lnTo>
                    <a:pt x="35092" y="20382"/>
                  </a:lnTo>
                  <a:cubicBezTo>
                    <a:pt x="35192" y="20415"/>
                    <a:pt x="35293" y="20415"/>
                    <a:pt x="35393" y="20315"/>
                  </a:cubicBezTo>
                  <a:cubicBezTo>
                    <a:pt x="35426" y="20215"/>
                    <a:pt x="35426" y="20082"/>
                    <a:pt x="35293" y="20015"/>
                  </a:cubicBezTo>
                  <a:lnTo>
                    <a:pt x="334" y="34"/>
                  </a:lnTo>
                  <a:cubicBezTo>
                    <a:pt x="234" y="0"/>
                    <a:pt x="101" y="0"/>
                    <a:pt x="34" y="134"/>
                  </a:cubicBezTo>
                  <a:cubicBezTo>
                    <a:pt x="1" y="267"/>
                    <a:pt x="34" y="367"/>
                    <a:pt x="101"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 name="Google Shape;288;p27"/>
            <p:cNvSpPr/>
            <p:nvPr/>
          </p:nvSpPr>
          <p:spPr>
            <a:xfrm>
              <a:off x="-6319350" y="-5426775"/>
              <a:ext cx="1094150" cy="630475"/>
            </a:xfrm>
            <a:custGeom>
              <a:avLst/>
              <a:gdLst/>
              <a:ahLst/>
              <a:cxnLst/>
              <a:rect l="l" t="t" r="r" b="b"/>
              <a:pathLst>
                <a:path w="43766" h="25219" extrusionOk="0">
                  <a:moveTo>
                    <a:pt x="134" y="434"/>
                  </a:moveTo>
                  <a:lnTo>
                    <a:pt x="43432" y="25152"/>
                  </a:lnTo>
                  <a:cubicBezTo>
                    <a:pt x="43532" y="25219"/>
                    <a:pt x="43665" y="25219"/>
                    <a:pt x="43732" y="25085"/>
                  </a:cubicBezTo>
                  <a:cubicBezTo>
                    <a:pt x="43765" y="24985"/>
                    <a:pt x="43765" y="24885"/>
                    <a:pt x="43665" y="24785"/>
                  </a:cubicBezTo>
                  <a:lnTo>
                    <a:pt x="334" y="67"/>
                  </a:lnTo>
                  <a:cubicBezTo>
                    <a:pt x="234" y="0"/>
                    <a:pt x="134" y="0"/>
                    <a:pt x="34" y="134"/>
                  </a:cubicBezTo>
                  <a:cubicBezTo>
                    <a:pt x="1" y="267"/>
                    <a:pt x="34" y="401"/>
                    <a:pt x="134" y="43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 name="Google Shape;289;p27"/>
            <p:cNvSpPr/>
            <p:nvPr/>
          </p:nvSpPr>
          <p:spPr>
            <a:xfrm>
              <a:off x="-6373550" y="-5332550"/>
              <a:ext cx="918175" cy="528750"/>
            </a:xfrm>
            <a:custGeom>
              <a:avLst/>
              <a:gdLst/>
              <a:ahLst/>
              <a:cxnLst/>
              <a:rect l="l" t="t" r="r" b="b"/>
              <a:pathLst>
                <a:path w="36727" h="21150" extrusionOk="0">
                  <a:moveTo>
                    <a:pt x="167" y="401"/>
                  </a:moveTo>
                  <a:lnTo>
                    <a:pt x="36393" y="21116"/>
                  </a:lnTo>
                  <a:cubicBezTo>
                    <a:pt x="36493" y="21149"/>
                    <a:pt x="36593" y="21149"/>
                    <a:pt x="36693" y="21016"/>
                  </a:cubicBezTo>
                  <a:cubicBezTo>
                    <a:pt x="36727" y="20949"/>
                    <a:pt x="36727" y="20816"/>
                    <a:pt x="36593" y="20716"/>
                  </a:cubicBezTo>
                  <a:lnTo>
                    <a:pt x="368" y="34"/>
                  </a:lnTo>
                  <a:cubicBezTo>
                    <a:pt x="301" y="1"/>
                    <a:pt x="167" y="1"/>
                    <a:pt x="67" y="134"/>
                  </a:cubicBezTo>
                  <a:cubicBezTo>
                    <a:pt x="1" y="268"/>
                    <a:pt x="34" y="368"/>
                    <a:pt x="167"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 name="Google Shape;290;p27"/>
            <p:cNvSpPr/>
            <p:nvPr/>
          </p:nvSpPr>
          <p:spPr>
            <a:xfrm>
              <a:off x="-6426925" y="-5239150"/>
              <a:ext cx="1013250" cy="582950"/>
            </a:xfrm>
            <a:custGeom>
              <a:avLst/>
              <a:gdLst/>
              <a:ahLst/>
              <a:cxnLst/>
              <a:rect l="l" t="t" r="r" b="b"/>
              <a:pathLst>
                <a:path w="40530" h="23318" extrusionOk="0">
                  <a:moveTo>
                    <a:pt x="134" y="434"/>
                  </a:moveTo>
                  <a:lnTo>
                    <a:pt x="40196" y="23284"/>
                  </a:lnTo>
                  <a:cubicBezTo>
                    <a:pt x="40296" y="23318"/>
                    <a:pt x="40430" y="23318"/>
                    <a:pt x="40496" y="23217"/>
                  </a:cubicBezTo>
                  <a:cubicBezTo>
                    <a:pt x="40530" y="23117"/>
                    <a:pt x="40530" y="22984"/>
                    <a:pt x="40430" y="22917"/>
                  </a:cubicBezTo>
                  <a:lnTo>
                    <a:pt x="334" y="68"/>
                  </a:lnTo>
                  <a:cubicBezTo>
                    <a:pt x="268" y="1"/>
                    <a:pt x="134" y="1"/>
                    <a:pt x="34" y="134"/>
                  </a:cubicBezTo>
                  <a:cubicBezTo>
                    <a:pt x="1" y="234"/>
                    <a:pt x="34" y="401"/>
                    <a:pt x="134" y="43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 name="Google Shape;291;p27"/>
            <p:cNvSpPr/>
            <p:nvPr/>
          </p:nvSpPr>
          <p:spPr>
            <a:xfrm>
              <a:off x="-6480300" y="-5144900"/>
              <a:ext cx="826450" cy="476200"/>
            </a:xfrm>
            <a:custGeom>
              <a:avLst/>
              <a:gdLst/>
              <a:ahLst/>
              <a:cxnLst/>
              <a:rect l="l" t="t" r="r" b="b"/>
              <a:pathLst>
                <a:path w="33058" h="19048" extrusionOk="0">
                  <a:moveTo>
                    <a:pt x="134" y="400"/>
                  </a:moveTo>
                  <a:lnTo>
                    <a:pt x="32691" y="19014"/>
                  </a:lnTo>
                  <a:cubicBezTo>
                    <a:pt x="32791" y="19047"/>
                    <a:pt x="32924" y="19047"/>
                    <a:pt x="32991" y="18947"/>
                  </a:cubicBezTo>
                  <a:cubicBezTo>
                    <a:pt x="33058" y="18847"/>
                    <a:pt x="33058" y="18714"/>
                    <a:pt x="32924" y="18647"/>
                  </a:cubicBezTo>
                  <a:lnTo>
                    <a:pt x="334" y="34"/>
                  </a:lnTo>
                  <a:cubicBezTo>
                    <a:pt x="268" y="0"/>
                    <a:pt x="134" y="0"/>
                    <a:pt x="68" y="134"/>
                  </a:cubicBezTo>
                  <a:cubicBezTo>
                    <a:pt x="1" y="200"/>
                    <a:pt x="68" y="334"/>
                    <a:pt x="134" y="400"/>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 name="Google Shape;292;p27"/>
            <p:cNvSpPr/>
            <p:nvPr/>
          </p:nvSpPr>
          <p:spPr>
            <a:xfrm>
              <a:off x="-5608825" y="-4647875"/>
              <a:ext cx="203500" cy="120925"/>
            </a:xfrm>
            <a:custGeom>
              <a:avLst/>
              <a:gdLst/>
              <a:ahLst/>
              <a:cxnLst/>
              <a:rect l="l" t="t" r="r" b="b"/>
              <a:pathLst>
                <a:path w="8140" h="4837" extrusionOk="0">
                  <a:moveTo>
                    <a:pt x="334" y="33"/>
                  </a:moveTo>
                  <a:cubicBezTo>
                    <a:pt x="267" y="0"/>
                    <a:pt x="134" y="0"/>
                    <a:pt x="67" y="134"/>
                  </a:cubicBezTo>
                  <a:cubicBezTo>
                    <a:pt x="0" y="200"/>
                    <a:pt x="0" y="334"/>
                    <a:pt x="134" y="434"/>
                  </a:cubicBezTo>
                  <a:lnTo>
                    <a:pt x="7806" y="4804"/>
                  </a:lnTo>
                  <a:cubicBezTo>
                    <a:pt x="7906" y="4837"/>
                    <a:pt x="8006" y="4837"/>
                    <a:pt x="8106" y="4703"/>
                  </a:cubicBezTo>
                  <a:cubicBezTo>
                    <a:pt x="8139" y="4637"/>
                    <a:pt x="8139" y="4503"/>
                    <a:pt x="8006" y="4437"/>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 name="Google Shape;293;p27"/>
            <p:cNvSpPr/>
            <p:nvPr/>
          </p:nvSpPr>
          <p:spPr>
            <a:xfrm>
              <a:off x="-6534500" y="-5051500"/>
              <a:ext cx="1154175" cy="663000"/>
            </a:xfrm>
            <a:custGeom>
              <a:avLst/>
              <a:gdLst/>
              <a:ahLst/>
              <a:cxnLst/>
              <a:rect l="l" t="t" r="r" b="b"/>
              <a:pathLst>
                <a:path w="46167" h="26520" extrusionOk="0">
                  <a:moveTo>
                    <a:pt x="46034" y="26119"/>
                  </a:moveTo>
                  <a:lnTo>
                    <a:pt x="334" y="67"/>
                  </a:lnTo>
                  <a:cubicBezTo>
                    <a:pt x="268" y="0"/>
                    <a:pt x="134" y="0"/>
                    <a:pt x="67" y="134"/>
                  </a:cubicBezTo>
                  <a:cubicBezTo>
                    <a:pt x="1" y="234"/>
                    <a:pt x="1" y="334"/>
                    <a:pt x="134" y="434"/>
                  </a:cubicBezTo>
                  <a:lnTo>
                    <a:pt x="45833" y="26486"/>
                  </a:lnTo>
                  <a:cubicBezTo>
                    <a:pt x="45933" y="26519"/>
                    <a:pt x="46034" y="26519"/>
                    <a:pt x="46134" y="26419"/>
                  </a:cubicBezTo>
                  <a:cubicBezTo>
                    <a:pt x="46167" y="26319"/>
                    <a:pt x="46167" y="26186"/>
                    <a:pt x="46034" y="26119"/>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 name="Google Shape;294;p27"/>
            <p:cNvSpPr/>
            <p:nvPr/>
          </p:nvSpPr>
          <p:spPr>
            <a:xfrm>
              <a:off x="-6036650" y="-6806275"/>
              <a:ext cx="1079975" cy="1097000"/>
            </a:xfrm>
            <a:custGeom>
              <a:avLst/>
              <a:gdLst/>
              <a:ahLst/>
              <a:cxnLst/>
              <a:rect l="l" t="t" r="r" b="b"/>
              <a:pathLst>
                <a:path w="43199" h="43880" extrusionOk="0">
                  <a:moveTo>
                    <a:pt x="13692" y="1"/>
                  </a:moveTo>
                  <a:cubicBezTo>
                    <a:pt x="12721" y="1"/>
                    <a:pt x="11807" y="578"/>
                    <a:pt x="11442" y="1542"/>
                  </a:cubicBezTo>
                  <a:lnTo>
                    <a:pt x="435" y="30463"/>
                  </a:lnTo>
                  <a:cubicBezTo>
                    <a:pt x="1" y="31664"/>
                    <a:pt x="601" y="33065"/>
                    <a:pt x="1836" y="33498"/>
                  </a:cubicBezTo>
                  <a:lnTo>
                    <a:pt x="28688" y="43739"/>
                  </a:lnTo>
                  <a:cubicBezTo>
                    <a:pt x="28951" y="43834"/>
                    <a:pt x="29222" y="43879"/>
                    <a:pt x="29490" y="43879"/>
                  </a:cubicBezTo>
                  <a:cubicBezTo>
                    <a:pt x="30445" y="43879"/>
                    <a:pt x="31359" y="43302"/>
                    <a:pt x="31724" y="42338"/>
                  </a:cubicBezTo>
                  <a:lnTo>
                    <a:pt x="42731" y="13417"/>
                  </a:lnTo>
                  <a:cubicBezTo>
                    <a:pt x="43198" y="12216"/>
                    <a:pt x="42565" y="10849"/>
                    <a:pt x="41364" y="10382"/>
                  </a:cubicBezTo>
                  <a:lnTo>
                    <a:pt x="14511" y="141"/>
                  </a:lnTo>
                  <a:cubicBezTo>
                    <a:pt x="14241" y="46"/>
                    <a:pt x="13964" y="1"/>
                    <a:pt x="136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 name="Google Shape;295;p27"/>
            <p:cNvSpPr/>
            <p:nvPr/>
          </p:nvSpPr>
          <p:spPr>
            <a:xfrm>
              <a:off x="-5521275" y="-6838500"/>
              <a:ext cx="329425" cy="404200"/>
            </a:xfrm>
            <a:custGeom>
              <a:avLst/>
              <a:gdLst/>
              <a:ahLst/>
              <a:cxnLst/>
              <a:rect l="l" t="t" r="r" b="b"/>
              <a:pathLst>
                <a:path w="13177" h="16168" extrusionOk="0">
                  <a:moveTo>
                    <a:pt x="8414" y="1"/>
                  </a:moveTo>
                  <a:cubicBezTo>
                    <a:pt x="7384" y="1"/>
                    <a:pt x="6360" y="375"/>
                    <a:pt x="5605" y="1263"/>
                  </a:cubicBezTo>
                  <a:lnTo>
                    <a:pt x="6939" y="2031"/>
                  </a:lnTo>
                  <a:cubicBezTo>
                    <a:pt x="7361" y="1642"/>
                    <a:pt x="7886" y="1476"/>
                    <a:pt x="8427" y="1476"/>
                  </a:cubicBezTo>
                  <a:cubicBezTo>
                    <a:pt x="8954" y="1476"/>
                    <a:pt x="9497" y="1634"/>
                    <a:pt x="9974" y="1897"/>
                  </a:cubicBezTo>
                  <a:cubicBezTo>
                    <a:pt x="11142" y="2564"/>
                    <a:pt x="11509" y="4032"/>
                    <a:pt x="10908" y="5199"/>
                  </a:cubicBezTo>
                  <a:lnTo>
                    <a:pt x="6305" y="13272"/>
                  </a:lnTo>
                  <a:cubicBezTo>
                    <a:pt x="5893" y="14048"/>
                    <a:pt x="5163" y="14648"/>
                    <a:pt x="4308" y="14648"/>
                  </a:cubicBezTo>
                  <a:cubicBezTo>
                    <a:pt x="3987" y="14648"/>
                    <a:pt x="3649" y="14564"/>
                    <a:pt x="3303" y="14373"/>
                  </a:cubicBezTo>
                  <a:cubicBezTo>
                    <a:pt x="2135" y="13706"/>
                    <a:pt x="1769" y="12238"/>
                    <a:pt x="2402" y="11070"/>
                  </a:cubicBezTo>
                  <a:lnTo>
                    <a:pt x="4437" y="7501"/>
                  </a:lnTo>
                  <a:cubicBezTo>
                    <a:pt x="4637" y="7101"/>
                    <a:pt x="4504" y="6701"/>
                    <a:pt x="4137" y="6500"/>
                  </a:cubicBezTo>
                  <a:cubicBezTo>
                    <a:pt x="4015" y="6423"/>
                    <a:pt x="3885" y="6385"/>
                    <a:pt x="3759" y="6385"/>
                  </a:cubicBezTo>
                  <a:cubicBezTo>
                    <a:pt x="3507" y="6385"/>
                    <a:pt x="3270" y="6534"/>
                    <a:pt x="3136" y="6801"/>
                  </a:cubicBezTo>
                  <a:lnTo>
                    <a:pt x="1101" y="10370"/>
                  </a:lnTo>
                  <a:cubicBezTo>
                    <a:pt x="1" y="12238"/>
                    <a:pt x="668" y="14640"/>
                    <a:pt x="2569" y="15707"/>
                  </a:cubicBezTo>
                  <a:cubicBezTo>
                    <a:pt x="3118" y="16018"/>
                    <a:pt x="3703" y="16168"/>
                    <a:pt x="4282" y="16168"/>
                  </a:cubicBezTo>
                  <a:cubicBezTo>
                    <a:pt x="5567" y="16168"/>
                    <a:pt x="6824" y="15429"/>
                    <a:pt x="7606" y="14072"/>
                  </a:cubicBezTo>
                  <a:lnTo>
                    <a:pt x="12176" y="6000"/>
                  </a:lnTo>
                  <a:cubicBezTo>
                    <a:pt x="13177" y="4065"/>
                    <a:pt x="12576" y="1664"/>
                    <a:pt x="10675" y="596"/>
                  </a:cubicBezTo>
                  <a:cubicBezTo>
                    <a:pt x="9995" y="220"/>
                    <a:pt x="9203" y="1"/>
                    <a:pt x="84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96" name="Google Shape;296;p27"/>
          <p:cNvSpPr/>
          <p:nvPr/>
        </p:nvSpPr>
        <p:spPr>
          <a:xfrm>
            <a:off x="6263277" y="3431939"/>
            <a:ext cx="1737391" cy="1148696"/>
          </a:xfrm>
          <a:custGeom>
            <a:avLst/>
            <a:gdLst/>
            <a:ahLst/>
            <a:cxnLst/>
            <a:rect l="l" t="t" r="r" b="b"/>
            <a:pathLst>
              <a:path w="100806" h="66649" extrusionOk="0">
                <a:moveTo>
                  <a:pt x="2235" y="0"/>
                </a:moveTo>
                <a:cubicBezTo>
                  <a:pt x="1001" y="0"/>
                  <a:pt x="0" y="968"/>
                  <a:pt x="0" y="2235"/>
                </a:cubicBezTo>
                <a:lnTo>
                  <a:pt x="0" y="64413"/>
                </a:lnTo>
                <a:cubicBezTo>
                  <a:pt x="0" y="65647"/>
                  <a:pt x="1001" y="66648"/>
                  <a:pt x="2235" y="66648"/>
                </a:cubicBezTo>
                <a:lnTo>
                  <a:pt x="98570" y="66648"/>
                </a:lnTo>
                <a:cubicBezTo>
                  <a:pt x="99805" y="66648"/>
                  <a:pt x="100805" y="65647"/>
                  <a:pt x="100805" y="64413"/>
                </a:cubicBezTo>
                <a:lnTo>
                  <a:pt x="100805" y="11909"/>
                </a:lnTo>
                <a:cubicBezTo>
                  <a:pt x="100805" y="10675"/>
                  <a:pt x="99771" y="9641"/>
                  <a:pt x="98504" y="9641"/>
                </a:cubicBezTo>
                <a:lnTo>
                  <a:pt x="36726" y="9641"/>
                </a:lnTo>
                <a:lnTo>
                  <a:pt x="36726" y="2235"/>
                </a:lnTo>
                <a:cubicBezTo>
                  <a:pt x="36726" y="968"/>
                  <a:pt x="35726" y="0"/>
                  <a:pt x="344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97" name="Google Shape;297;p27"/>
          <p:cNvGrpSpPr/>
          <p:nvPr/>
        </p:nvGrpSpPr>
        <p:grpSpPr>
          <a:xfrm>
            <a:off x="6738658" y="2852205"/>
            <a:ext cx="2526737" cy="1728412"/>
            <a:chOff x="-7199125" y="5355850"/>
            <a:chExt cx="3665125" cy="2507125"/>
          </a:xfrm>
        </p:grpSpPr>
        <p:sp>
          <p:nvSpPr>
            <p:cNvPr id="298" name="Google Shape;298;p27"/>
            <p:cNvSpPr/>
            <p:nvPr/>
          </p:nvSpPr>
          <p:spPr>
            <a:xfrm>
              <a:off x="-5606025" y="6393350"/>
              <a:ext cx="2072025" cy="1429725"/>
            </a:xfrm>
            <a:custGeom>
              <a:avLst/>
              <a:gdLst/>
              <a:ahLst/>
              <a:cxnLst/>
              <a:rect l="l" t="t" r="r" b="b"/>
              <a:pathLst>
                <a:path w="82881" h="57189" extrusionOk="0">
                  <a:moveTo>
                    <a:pt x="82881" y="1"/>
                  </a:moveTo>
                  <a:lnTo>
                    <a:pt x="46655" y="22850"/>
                  </a:lnTo>
                  <a:cubicBezTo>
                    <a:pt x="46655" y="22850"/>
                    <a:pt x="43303" y="17090"/>
                    <a:pt x="35681" y="17090"/>
                  </a:cubicBezTo>
                  <a:cubicBezTo>
                    <a:pt x="33477" y="17090"/>
                    <a:pt x="30916" y="17572"/>
                    <a:pt x="27975" y="18814"/>
                  </a:cubicBezTo>
                  <a:cubicBezTo>
                    <a:pt x="27975" y="18814"/>
                    <a:pt x="18802" y="18214"/>
                    <a:pt x="9695" y="10508"/>
                  </a:cubicBezTo>
                  <a:cubicBezTo>
                    <a:pt x="8028" y="9094"/>
                    <a:pt x="6406" y="8478"/>
                    <a:pt x="5046" y="8478"/>
                  </a:cubicBezTo>
                  <a:cubicBezTo>
                    <a:pt x="1755" y="8478"/>
                    <a:pt x="1" y="12086"/>
                    <a:pt x="2857" y="16713"/>
                  </a:cubicBezTo>
                  <a:cubicBezTo>
                    <a:pt x="6326" y="22317"/>
                    <a:pt x="16867" y="29455"/>
                    <a:pt x="16867" y="29455"/>
                  </a:cubicBezTo>
                  <a:lnTo>
                    <a:pt x="3657" y="42431"/>
                  </a:lnTo>
                  <a:cubicBezTo>
                    <a:pt x="3657" y="42431"/>
                    <a:pt x="13331" y="54840"/>
                    <a:pt x="16800" y="56674"/>
                  </a:cubicBezTo>
                  <a:cubicBezTo>
                    <a:pt x="17426" y="57009"/>
                    <a:pt x="18621" y="57189"/>
                    <a:pt x="20197" y="57189"/>
                  </a:cubicBezTo>
                  <a:cubicBezTo>
                    <a:pt x="27276" y="57189"/>
                    <a:pt x="42035" y="53551"/>
                    <a:pt x="47355" y="43865"/>
                  </a:cubicBezTo>
                  <a:lnTo>
                    <a:pt x="82881" y="36126"/>
                  </a:lnTo>
                  <a:lnTo>
                    <a:pt x="82881" y="1"/>
                  </a:lnTo>
                  <a:close/>
                </a:path>
              </a:pathLst>
            </a:custGeom>
            <a:solidFill>
              <a:srgbClr val="F6A9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 name="Google Shape;299;p27"/>
            <p:cNvSpPr/>
            <p:nvPr/>
          </p:nvSpPr>
          <p:spPr>
            <a:xfrm>
              <a:off x="-4915025" y="7099375"/>
              <a:ext cx="265175" cy="195175"/>
            </a:xfrm>
            <a:custGeom>
              <a:avLst/>
              <a:gdLst/>
              <a:ahLst/>
              <a:cxnLst/>
              <a:rect l="l" t="t" r="r" b="b"/>
              <a:pathLst>
                <a:path w="10607" h="7807" extrusionOk="0">
                  <a:moveTo>
                    <a:pt x="10353" y="1"/>
                  </a:moveTo>
                  <a:cubicBezTo>
                    <a:pt x="10330" y="1"/>
                    <a:pt x="10304" y="5"/>
                    <a:pt x="10275" y="13"/>
                  </a:cubicBezTo>
                  <a:cubicBezTo>
                    <a:pt x="8374" y="147"/>
                    <a:pt x="6239" y="313"/>
                    <a:pt x="4571" y="1448"/>
                  </a:cubicBezTo>
                  <a:cubicBezTo>
                    <a:pt x="2503" y="2882"/>
                    <a:pt x="1035" y="5117"/>
                    <a:pt x="68" y="7418"/>
                  </a:cubicBezTo>
                  <a:cubicBezTo>
                    <a:pt x="1" y="7620"/>
                    <a:pt x="174" y="7806"/>
                    <a:pt x="336" y="7806"/>
                  </a:cubicBezTo>
                  <a:cubicBezTo>
                    <a:pt x="415" y="7806"/>
                    <a:pt x="491" y="7762"/>
                    <a:pt x="535" y="7652"/>
                  </a:cubicBezTo>
                  <a:cubicBezTo>
                    <a:pt x="1402" y="5550"/>
                    <a:pt x="2770" y="3115"/>
                    <a:pt x="4838" y="1915"/>
                  </a:cubicBezTo>
                  <a:cubicBezTo>
                    <a:pt x="6506" y="914"/>
                    <a:pt x="8374" y="680"/>
                    <a:pt x="10275" y="514"/>
                  </a:cubicBezTo>
                  <a:cubicBezTo>
                    <a:pt x="10580" y="452"/>
                    <a:pt x="10606" y="1"/>
                    <a:pt x="10353" y="1"/>
                  </a:cubicBezTo>
                  <a:close/>
                </a:path>
              </a:pathLst>
            </a:custGeom>
            <a:solidFill>
              <a:srgbClr val="DB63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 name="Google Shape;300;p27"/>
            <p:cNvSpPr/>
            <p:nvPr/>
          </p:nvSpPr>
          <p:spPr>
            <a:xfrm>
              <a:off x="-5934900" y="6605175"/>
              <a:ext cx="473700" cy="507050"/>
            </a:xfrm>
            <a:custGeom>
              <a:avLst/>
              <a:gdLst/>
              <a:ahLst/>
              <a:cxnLst/>
              <a:rect l="l" t="t" r="r" b="b"/>
              <a:pathLst>
                <a:path w="18948" h="20282" extrusionOk="0">
                  <a:moveTo>
                    <a:pt x="4637" y="0"/>
                  </a:moveTo>
                  <a:lnTo>
                    <a:pt x="0" y="4037"/>
                  </a:lnTo>
                  <a:lnTo>
                    <a:pt x="14277" y="20282"/>
                  </a:lnTo>
                  <a:lnTo>
                    <a:pt x="18947" y="16212"/>
                  </a:lnTo>
                  <a:lnTo>
                    <a:pt x="4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 name="Google Shape;301;p27"/>
            <p:cNvSpPr/>
            <p:nvPr/>
          </p:nvSpPr>
          <p:spPr>
            <a:xfrm>
              <a:off x="-5934900" y="6655200"/>
              <a:ext cx="415325" cy="457025"/>
            </a:xfrm>
            <a:custGeom>
              <a:avLst/>
              <a:gdLst/>
              <a:ahLst/>
              <a:cxnLst/>
              <a:rect l="l" t="t" r="r" b="b"/>
              <a:pathLst>
                <a:path w="16613" h="18281" extrusionOk="0">
                  <a:moveTo>
                    <a:pt x="2302" y="1"/>
                  </a:moveTo>
                  <a:lnTo>
                    <a:pt x="0" y="2036"/>
                  </a:lnTo>
                  <a:lnTo>
                    <a:pt x="14277" y="18281"/>
                  </a:lnTo>
                  <a:lnTo>
                    <a:pt x="16612" y="16212"/>
                  </a:lnTo>
                  <a:lnTo>
                    <a:pt x="23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 name="Google Shape;302;p27"/>
            <p:cNvSpPr/>
            <p:nvPr/>
          </p:nvSpPr>
          <p:spPr>
            <a:xfrm>
              <a:off x="-5705575" y="6887175"/>
              <a:ext cx="919850" cy="975800"/>
            </a:xfrm>
            <a:custGeom>
              <a:avLst/>
              <a:gdLst/>
              <a:ahLst/>
              <a:cxnLst/>
              <a:rect l="l" t="t" r="r" b="b"/>
              <a:pathLst>
                <a:path w="36794" h="39032" extrusionOk="0">
                  <a:moveTo>
                    <a:pt x="6356" y="0"/>
                  </a:moveTo>
                  <a:cubicBezTo>
                    <a:pt x="5026" y="0"/>
                    <a:pt x="3688" y="463"/>
                    <a:pt x="2603" y="1396"/>
                  </a:cubicBezTo>
                  <a:cubicBezTo>
                    <a:pt x="201" y="3431"/>
                    <a:pt x="1" y="7033"/>
                    <a:pt x="2035" y="9402"/>
                  </a:cubicBezTo>
                  <a:lnTo>
                    <a:pt x="26186" y="37088"/>
                  </a:lnTo>
                  <a:cubicBezTo>
                    <a:pt x="27291" y="38375"/>
                    <a:pt x="28859" y="39031"/>
                    <a:pt x="30440" y="39031"/>
                  </a:cubicBezTo>
                  <a:cubicBezTo>
                    <a:pt x="31770" y="39031"/>
                    <a:pt x="33110" y="38567"/>
                    <a:pt x="34192" y="37622"/>
                  </a:cubicBezTo>
                  <a:cubicBezTo>
                    <a:pt x="36593" y="35587"/>
                    <a:pt x="36794" y="31985"/>
                    <a:pt x="34725" y="29616"/>
                  </a:cubicBezTo>
                  <a:lnTo>
                    <a:pt x="10608" y="1930"/>
                  </a:lnTo>
                  <a:cubicBezTo>
                    <a:pt x="9488" y="647"/>
                    <a:pt x="7928" y="0"/>
                    <a:pt x="63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 name="Google Shape;303;p27"/>
            <p:cNvSpPr/>
            <p:nvPr/>
          </p:nvSpPr>
          <p:spPr>
            <a:xfrm>
              <a:off x="-7199125" y="5355850"/>
              <a:ext cx="1762950" cy="1578300"/>
            </a:xfrm>
            <a:custGeom>
              <a:avLst/>
              <a:gdLst/>
              <a:ahLst/>
              <a:cxnLst/>
              <a:rect l="l" t="t" r="r" b="b"/>
              <a:pathLst>
                <a:path w="70518" h="63132" extrusionOk="0">
                  <a:moveTo>
                    <a:pt x="35263" y="5366"/>
                  </a:moveTo>
                  <a:cubicBezTo>
                    <a:pt x="42581" y="5366"/>
                    <a:pt x="49856" y="8416"/>
                    <a:pt x="55039" y="14381"/>
                  </a:cubicBezTo>
                  <a:cubicBezTo>
                    <a:pt x="64546" y="25289"/>
                    <a:pt x="63412" y="41834"/>
                    <a:pt x="52504" y="51341"/>
                  </a:cubicBezTo>
                  <a:cubicBezTo>
                    <a:pt x="47519" y="55672"/>
                    <a:pt x="41371" y="57802"/>
                    <a:pt x="35255" y="57802"/>
                  </a:cubicBezTo>
                  <a:cubicBezTo>
                    <a:pt x="27948" y="57802"/>
                    <a:pt x="20686" y="54762"/>
                    <a:pt x="15511" y="48806"/>
                  </a:cubicBezTo>
                  <a:cubicBezTo>
                    <a:pt x="6004" y="37865"/>
                    <a:pt x="7138" y="21319"/>
                    <a:pt x="18046" y="11813"/>
                  </a:cubicBezTo>
                  <a:cubicBezTo>
                    <a:pt x="23022" y="7489"/>
                    <a:pt x="29158" y="5366"/>
                    <a:pt x="35263" y="5366"/>
                  </a:cubicBezTo>
                  <a:close/>
                  <a:moveTo>
                    <a:pt x="35222" y="0"/>
                  </a:moveTo>
                  <a:cubicBezTo>
                    <a:pt x="27872" y="0"/>
                    <a:pt x="20490" y="2556"/>
                    <a:pt x="14510" y="7776"/>
                  </a:cubicBezTo>
                  <a:cubicBezTo>
                    <a:pt x="1368" y="19251"/>
                    <a:pt x="0" y="39166"/>
                    <a:pt x="11475" y="52308"/>
                  </a:cubicBezTo>
                  <a:cubicBezTo>
                    <a:pt x="17706" y="59466"/>
                    <a:pt x="26461" y="63131"/>
                    <a:pt x="35265" y="63131"/>
                  </a:cubicBezTo>
                  <a:cubicBezTo>
                    <a:pt x="42626" y="63131"/>
                    <a:pt x="50022" y="60569"/>
                    <a:pt x="56007" y="55344"/>
                  </a:cubicBezTo>
                  <a:cubicBezTo>
                    <a:pt x="69116" y="43869"/>
                    <a:pt x="70517" y="23955"/>
                    <a:pt x="59042" y="10812"/>
                  </a:cubicBezTo>
                  <a:cubicBezTo>
                    <a:pt x="52788" y="3667"/>
                    <a:pt x="44027" y="0"/>
                    <a:pt x="352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 name="Google Shape;304;p27"/>
            <p:cNvSpPr/>
            <p:nvPr/>
          </p:nvSpPr>
          <p:spPr>
            <a:xfrm>
              <a:off x="-7164950" y="5385625"/>
              <a:ext cx="1695400" cy="1518450"/>
            </a:xfrm>
            <a:custGeom>
              <a:avLst/>
              <a:gdLst/>
              <a:ahLst/>
              <a:cxnLst/>
              <a:rect l="l" t="t" r="r" b="b"/>
              <a:pathLst>
                <a:path w="67816" h="60738" extrusionOk="0">
                  <a:moveTo>
                    <a:pt x="33896" y="4175"/>
                  </a:moveTo>
                  <a:cubicBezTo>
                    <a:pt x="41214" y="4175"/>
                    <a:pt x="48489" y="7225"/>
                    <a:pt x="53672" y="13190"/>
                  </a:cubicBezTo>
                  <a:cubicBezTo>
                    <a:pt x="63179" y="24098"/>
                    <a:pt x="62045" y="40643"/>
                    <a:pt x="51137" y="50150"/>
                  </a:cubicBezTo>
                  <a:cubicBezTo>
                    <a:pt x="46152" y="54481"/>
                    <a:pt x="40004" y="56611"/>
                    <a:pt x="33888" y="56611"/>
                  </a:cubicBezTo>
                  <a:cubicBezTo>
                    <a:pt x="26581" y="56611"/>
                    <a:pt x="19319" y="53571"/>
                    <a:pt x="14144" y="47615"/>
                  </a:cubicBezTo>
                  <a:cubicBezTo>
                    <a:pt x="4637" y="36674"/>
                    <a:pt x="5771" y="20128"/>
                    <a:pt x="16679" y="10622"/>
                  </a:cubicBezTo>
                  <a:cubicBezTo>
                    <a:pt x="21655" y="6298"/>
                    <a:pt x="27791" y="4175"/>
                    <a:pt x="33896" y="4175"/>
                  </a:cubicBezTo>
                  <a:close/>
                  <a:moveTo>
                    <a:pt x="33849" y="0"/>
                  </a:moveTo>
                  <a:cubicBezTo>
                    <a:pt x="26779" y="0"/>
                    <a:pt x="19681" y="2462"/>
                    <a:pt x="13944" y="7486"/>
                  </a:cubicBezTo>
                  <a:cubicBezTo>
                    <a:pt x="1335" y="18561"/>
                    <a:pt x="1" y="37708"/>
                    <a:pt x="11009" y="50317"/>
                  </a:cubicBezTo>
                  <a:cubicBezTo>
                    <a:pt x="17008" y="57207"/>
                    <a:pt x="25434" y="60738"/>
                    <a:pt x="33906" y="60738"/>
                  </a:cubicBezTo>
                  <a:cubicBezTo>
                    <a:pt x="40980" y="60738"/>
                    <a:pt x="48087" y="58276"/>
                    <a:pt x="53839" y="53252"/>
                  </a:cubicBezTo>
                  <a:cubicBezTo>
                    <a:pt x="66481" y="42244"/>
                    <a:pt x="67816" y="23064"/>
                    <a:pt x="56741" y="10422"/>
                  </a:cubicBezTo>
                  <a:cubicBezTo>
                    <a:pt x="50742" y="3532"/>
                    <a:pt x="42316" y="0"/>
                    <a:pt x="338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 name="Google Shape;305;p27"/>
            <p:cNvSpPr/>
            <p:nvPr/>
          </p:nvSpPr>
          <p:spPr>
            <a:xfrm>
              <a:off x="-7049025" y="5413475"/>
              <a:ext cx="1463575" cy="1463575"/>
            </a:xfrm>
            <a:custGeom>
              <a:avLst/>
              <a:gdLst/>
              <a:ahLst/>
              <a:cxnLst/>
              <a:rect l="l" t="t" r="r" b="b"/>
              <a:pathLst>
                <a:path w="58543" h="58543" extrusionOk="0">
                  <a:moveTo>
                    <a:pt x="9507" y="46501"/>
                  </a:moveTo>
                  <a:cubicBezTo>
                    <a:pt x="19014" y="57442"/>
                    <a:pt x="35559" y="58543"/>
                    <a:pt x="46500" y="49036"/>
                  </a:cubicBezTo>
                  <a:cubicBezTo>
                    <a:pt x="57408" y="39529"/>
                    <a:pt x="58542" y="22984"/>
                    <a:pt x="49035" y="12076"/>
                  </a:cubicBezTo>
                  <a:cubicBezTo>
                    <a:pt x="39529" y="1135"/>
                    <a:pt x="22983" y="1"/>
                    <a:pt x="12042" y="9508"/>
                  </a:cubicBezTo>
                  <a:cubicBezTo>
                    <a:pt x="1134" y="19014"/>
                    <a:pt x="0" y="35560"/>
                    <a:pt x="9507" y="46501"/>
                  </a:cubicBezTo>
                  <a:close/>
                </a:path>
              </a:pathLst>
            </a:custGeom>
            <a:solidFill>
              <a:srgbClr val="FFFFFF">
                <a:alpha val="40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 name="Google Shape;306;p27"/>
            <p:cNvSpPr/>
            <p:nvPr/>
          </p:nvSpPr>
          <p:spPr>
            <a:xfrm>
              <a:off x="-6511975" y="6556975"/>
              <a:ext cx="583775" cy="196350"/>
            </a:xfrm>
            <a:custGeom>
              <a:avLst/>
              <a:gdLst/>
              <a:ahLst/>
              <a:cxnLst/>
              <a:rect l="l" t="t" r="r" b="b"/>
              <a:pathLst>
                <a:path w="23351" h="7854" extrusionOk="0">
                  <a:moveTo>
                    <a:pt x="21515" y="0"/>
                  </a:moveTo>
                  <a:cubicBezTo>
                    <a:pt x="21178" y="0"/>
                    <a:pt x="20837" y="107"/>
                    <a:pt x="20548" y="327"/>
                  </a:cubicBezTo>
                  <a:cubicBezTo>
                    <a:pt x="16843" y="3156"/>
                    <a:pt x="12394" y="4641"/>
                    <a:pt x="7812" y="4641"/>
                  </a:cubicBezTo>
                  <a:cubicBezTo>
                    <a:pt x="6990" y="4641"/>
                    <a:pt x="6164" y="4593"/>
                    <a:pt x="5337" y="4497"/>
                  </a:cubicBezTo>
                  <a:cubicBezTo>
                    <a:pt x="4237" y="4397"/>
                    <a:pt x="3203" y="4163"/>
                    <a:pt x="2169" y="3896"/>
                  </a:cubicBezTo>
                  <a:cubicBezTo>
                    <a:pt x="2026" y="3861"/>
                    <a:pt x="1883" y="3843"/>
                    <a:pt x="1743" y="3843"/>
                  </a:cubicBezTo>
                  <a:cubicBezTo>
                    <a:pt x="1228" y="3843"/>
                    <a:pt x="749" y="4077"/>
                    <a:pt x="434" y="4497"/>
                  </a:cubicBezTo>
                  <a:cubicBezTo>
                    <a:pt x="334" y="4697"/>
                    <a:pt x="234" y="4830"/>
                    <a:pt x="200" y="4997"/>
                  </a:cubicBezTo>
                  <a:cubicBezTo>
                    <a:pt x="0" y="5831"/>
                    <a:pt x="501" y="6732"/>
                    <a:pt x="1335" y="6965"/>
                  </a:cubicBezTo>
                  <a:cubicBezTo>
                    <a:pt x="2535" y="7299"/>
                    <a:pt x="3736" y="7566"/>
                    <a:pt x="5004" y="7699"/>
                  </a:cubicBezTo>
                  <a:cubicBezTo>
                    <a:pt x="5927" y="7802"/>
                    <a:pt x="6849" y="7853"/>
                    <a:pt x="7767" y="7853"/>
                  </a:cubicBezTo>
                  <a:cubicBezTo>
                    <a:pt x="13085" y="7853"/>
                    <a:pt x="18249" y="6139"/>
                    <a:pt x="22516" y="2896"/>
                  </a:cubicBezTo>
                  <a:cubicBezTo>
                    <a:pt x="23217" y="2362"/>
                    <a:pt x="23350" y="1361"/>
                    <a:pt x="22783" y="627"/>
                  </a:cubicBezTo>
                  <a:cubicBezTo>
                    <a:pt x="22470" y="216"/>
                    <a:pt x="21995" y="0"/>
                    <a:pt x="215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 name="Google Shape;307;p27"/>
            <p:cNvSpPr/>
            <p:nvPr/>
          </p:nvSpPr>
          <p:spPr>
            <a:xfrm>
              <a:off x="-6845550" y="6398200"/>
              <a:ext cx="243525" cy="248400"/>
            </a:xfrm>
            <a:custGeom>
              <a:avLst/>
              <a:gdLst/>
              <a:ahLst/>
              <a:cxnLst/>
              <a:rect l="l" t="t" r="r" b="b"/>
              <a:pathLst>
                <a:path w="9741" h="9936" extrusionOk="0">
                  <a:moveTo>
                    <a:pt x="1704" y="0"/>
                  </a:moveTo>
                  <a:cubicBezTo>
                    <a:pt x="1414" y="0"/>
                    <a:pt x="1123" y="78"/>
                    <a:pt x="868" y="240"/>
                  </a:cubicBezTo>
                  <a:cubicBezTo>
                    <a:pt x="701" y="340"/>
                    <a:pt x="534" y="507"/>
                    <a:pt x="401" y="674"/>
                  </a:cubicBezTo>
                  <a:cubicBezTo>
                    <a:pt x="34" y="1174"/>
                    <a:pt x="0" y="1908"/>
                    <a:pt x="334" y="2442"/>
                  </a:cubicBezTo>
                  <a:cubicBezTo>
                    <a:pt x="2069" y="5277"/>
                    <a:pt x="4337" y="7679"/>
                    <a:pt x="7039" y="9647"/>
                  </a:cubicBezTo>
                  <a:cubicBezTo>
                    <a:pt x="7312" y="9842"/>
                    <a:pt x="7631" y="9936"/>
                    <a:pt x="7948" y="9936"/>
                  </a:cubicBezTo>
                  <a:cubicBezTo>
                    <a:pt x="8444" y="9936"/>
                    <a:pt x="8935" y="9707"/>
                    <a:pt x="9240" y="9280"/>
                  </a:cubicBezTo>
                  <a:cubicBezTo>
                    <a:pt x="9741" y="8580"/>
                    <a:pt x="9574" y="7579"/>
                    <a:pt x="8873" y="7078"/>
                  </a:cubicBezTo>
                  <a:cubicBezTo>
                    <a:pt x="6505" y="5344"/>
                    <a:pt x="4537" y="3276"/>
                    <a:pt x="3069" y="774"/>
                  </a:cubicBezTo>
                  <a:cubicBezTo>
                    <a:pt x="2786" y="274"/>
                    <a:pt x="2248" y="0"/>
                    <a:pt x="17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 name="Google Shape;308;p27"/>
            <p:cNvSpPr/>
            <p:nvPr/>
          </p:nvSpPr>
          <p:spPr>
            <a:xfrm>
              <a:off x="-5731425" y="6991925"/>
              <a:ext cx="659675" cy="530600"/>
            </a:xfrm>
            <a:custGeom>
              <a:avLst/>
              <a:gdLst/>
              <a:ahLst/>
              <a:cxnLst/>
              <a:rect l="l" t="t" r="r" b="b"/>
              <a:pathLst>
                <a:path w="26387" h="21224" extrusionOk="0">
                  <a:moveTo>
                    <a:pt x="19716" y="0"/>
                  </a:moveTo>
                  <a:cubicBezTo>
                    <a:pt x="12647" y="0"/>
                    <a:pt x="4176" y="8716"/>
                    <a:pt x="2169" y="12484"/>
                  </a:cubicBezTo>
                  <a:cubicBezTo>
                    <a:pt x="1" y="16520"/>
                    <a:pt x="4304" y="20189"/>
                    <a:pt x="7406" y="21223"/>
                  </a:cubicBezTo>
                  <a:cubicBezTo>
                    <a:pt x="7406" y="21223"/>
                    <a:pt x="15412" y="15686"/>
                    <a:pt x="20315" y="11216"/>
                  </a:cubicBezTo>
                  <a:cubicBezTo>
                    <a:pt x="25219" y="6746"/>
                    <a:pt x="26386" y="1242"/>
                    <a:pt x="21383" y="175"/>
                  </a:cubicBezTo>
                  <a:cubicBezTo>
                    <a:pt x="20839" y="56"/>
                    <a:pt x="20282" y="0"/>
                    <a:pt x="19716" y="0"/>
                  </a:cubicBezTo>
                  <a:close/>
                </a:path>
              </a:pathLst>
            </a:custGeom>
            <a:solidFill>
              <a:srgbClr val="F6A9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 name="Google Shape;309;p27"/>
            <p:cNvSpPr/>
            <p:nvPr/>
          </p:nvSpPr>
          <p:spPr>
            <a:xfrm>
              <a:off x="-5371175" y="6981350"/>
              <a:ext cx="265225" cy="296200"/>
            </a:xfrm>
            <a:custGeom>
              <a:avLst/>
              <a:gdLst/>
              <a:ahLst/>
              <a:cxnLst/>
              <a:rect l="l" t="t" r="r" b="b"/>
              <a:pathLst>
                <a:path w="10609" h="11848" extrusionOk="0">
                  <a:moveTo>
                    <a:pt x="5147" y="1"/>
                  </a:moveTo>
                  <a:cubicBezTo>
                    <a:pt x="3318" y="1"/>
                    <a:pt x="1491" y="699"/>
                    <a:pt x="168" y="1398"/>
                  </a:cubicBezTo>
                  <a:cubicBezTo>
                    <a:pt x="68" y="1465"/>
                    <a:pt x="1" y="1599"/>
                    <a:pt x="68" y="1765"/>
                  </a:cubicBezTo>
                  <a:cubicBezTo>
                    <a:pt x="119" y="1867"/>
                    <a:pt x="208" y="1911"/>
                    <a:pt x="322" y="1911"/>
                  </a:cubicBezTo>
                  <a:cubicBezTo>
                    <a:pt x="358" y="1911"/>
                    <a:pt x="395" y="1907"/>
                    <a:pt x="435" y="1899"/>
                  </a:cubicBezTo>
                  <a:cubicBezTo>
                    <a:pt x="1735" y="1261"/>
                    <a:pt x="3504" y="585"/>
                    <a:pt x="5249" y="585"/>
                  </a:cubicBezTo>
                  <a:cubicBezTo>
                    <a:pt x="5786" y="585"/>
                    <a:pt x="6321" y="649"/>
                    <a:pt x="6839" y="798"/>
                  </a:cubicBezTo>
                  <a:cubicBezTo>
                    <a:pt x="8440" y="1265"/>
                    <a:pt x="9474" y="2166"/>
                    <a:pt x="9775" y="3433"/>
                  </a:cubicBezTo>
                  <a:cubicBezTo>
                    <a:pt x="10275" y="5601"/>
                    <a:pt x="8740" y="8637"/>
                    <a:pt x="5705" y="11406"/>
                  </a:cubicBezTo>
                  <a:cubicBezTo>
                    <a:pt x="5572" y="11472"/>
                    <a:pt x="5572" y="11639"/>
                    <a:pt x="5705" y="11773"/>
                  </a:cubicBezTo>
                  <a:cubicBezTo>
                    <a:pt x="5738" y="11823"/>
                    <a:pt x="5797" y="11848"/>
                    <a:pt x="5863" y="11848"/>
                  </a:cubicBezTo>
                  <a:cubicBezTo>
                    <a:pt x="5930" y="11848"/>
                    <a:pt x="6005" y="11823"/>
                    <a:pt x="6072" y="11773"/>
                  </a:cubicBezTo>
                  <a:cubicBezTo>
                    <a:pt x="7440" y="10505"/>
                    <a:pt x="8507" y="9171"/>
                    <a:pt x="9274" y="7903"/>
                  </a:cubicBezTo>
                  <a:cubicBezTo>
                    <a:pt x="10242" y="6235"/>
                    <a:pt x="10608" y="4634"/>
                    <a:pt x="10275" y="3300"/>
                  </a:cubicBezTo>
                  <a:cubicBezTo>
                    <a:pt x="9941" y="1832"/>
                    <a:pt x="8807" y="798"/>
                    <a:pt x="6973" y="264"/>
                  </a:cubicBezTo>
                  <a:cubicBezTo>
                    <a:pt x="6377" y="80"/>
                    <a:pt x="5761" y="1"/>
                    <a:pt x="5147" y="1"/>
                  </a:cubicBezTo>
                  <a:close/>
                </a:path>
              </a:pathLst>
            </a:custGeom>
            <a:solidFill>
              <a:srgbClr val="DB63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 name="Google Shape;310;p27"/>
            <p:cNvSpPr/>
            <p:nvPr/>
          </p:nvSpPr>
          <p:spPr>
            <a:xfrm>
              <a:off x="-5610075" y="7094575"/>
              <a:ext cx="725950" cy="577150"/>
            </a:xfrm>
            <a:custGeom>
              <a:avLst/>
              <a:gdLst/>
              <a:ahLst/>
              <a:cxnLst/>
              <a:rect l="l" t="t" r="r" b="b"/>
              <a:pathLst>
                <a:path w="29038" h="23086" extrusionOk="0">
                  <a:moveTo>
                    <a:pt x="22673" y="1"/>
                  </a:moveTo>
                  <a:cubicBezTo>
                    <a:pt x="15311" y="1"/>
                    <a:pt x="4919" y="11049"/>
                    <a:pt x="2785" y="14782"/>
                  </a:cubicBezTo>
                  <a:cubicBezTo>
                    <a:pt x="0" y="19624"/>
                    <a:pt x="5142" y="23085"/>
                    <a:pt x="8896" y="23085"/>
                  </a:cubicBezTo>
                  <a:cubicBezTo>
                    <a:pt x="9099" y="23085"/>
                    <a:pt x="9297" y="23075"/>
                    <a:pt x="9490" y="23055"/>
                  </a:cubicBezTo>
                  <a:cubicBezTo>
                    <a:pt x="9490" y="23055"/>
                    <a:pt x="17529" y="15283"/>
                    <a:pt x="22466" y="10746"/>
                  </a:cubicBezTo>
                  <a:cubicBezTo>
                    <a:pt x="27370" y="6276"/>
                    <a:pt x="29037" y="1239"/>
                    <a:pt x="24034" y="138"/>
                  </a:cubicBezTo>
                  <a:cubicBezTo>
                    <a:pt x="23595" y="45"/>
                    <a:pt x="23140" y="1"/>
                    <a:pt x="22673" y="1"/>
                  </a:cubicBezTo>
                  <a:close/>
                </a:path>
              </a:pathLst>
            </a:custGeom>
            <a:solidFill>
              <a:srgbClr val="F6A9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 name="Google Shape;311;p27"/>
            <p:cNvSpPr/>
            <p:nvPr/>
          </p:nvSpPr>
          <p:spPr>
            <a:xfrm>
              <a:off x="-5548800" y="7089450"/>
              <a:ext cx="627150" cy="383025"/>
            </a:xfrm>
            <a:custGeom>
              <a:avLst/>
              <a:gdLst/>
              <a:ahLst/>
              <a:cxnLst/>
              <a:rect l="l" t="t" r="r" b="b"/>
              <a:pathLst>
                <a:path w="25086" h="15321" extrusionOk="0">
                  <a:moveTo>
                    <a:pt x="20197" y="0"/>
                  </a:moveTo>
                  <a:cubicBezTo>
                    <a:pt x="16385" y="0"/>
                    <a:pt x="12012" y="2842"/>
                    <a:pt x="8874" y="5447"/>
                  </a:cubicBezTo>
                  <a:cubicBezTo>
                    <a:pt x="4904" y="8649"/>
                    <a:pt x="1335" y="12786"/>
                    <a:pt x="68" y="14921"/>
                  </a:cubicBezTo>
                  <a:cubicBezTo>
                    <a:pt x="1" y="15021"/>
                    <a:pt x="34" y="15187"/>
                    <a:pt x="168" y="15287"/>
                  </a:cubicBezTo>
                  <a:cubicBezTo>
                    <a:pt x="201" y="15310"/>
                    <a:pt x="242" y="15321"/>
                    <a:pt x="285" y="15321"/>
                  </a:cubicBezTo>
                  <a:cubicBezTo>
                    <a:pt x="371" y="15321"/>
                    <a:pt x="468" y="15276"/>
                    <a:pt x="535" y="15187"/>
                  </a:cubicBezTo>
                  <a:cubicBezTo>
                    <a:pt x="2730" y="11360"/>
                    <a:pt x="13038" y="542"/>
                    <a:pt x="20196" y="542"/>
                  </a:cubicBezTo>
                  <a:cubicBezTo>
                    <a:pt x="20650" y="542"/>
                    <a:pt x="21091" y="586"/>
                    <a:pt x="21516" y="677"/>
                  </a:cubicBezTo>
                  <a:cubicBezTo>
                    <a:pt x="23017" y="1011"/>
                    <a:pt x="23918" y="1744"/>
                    <a:pt x="24218" y="2779"/>
                  </a:cubicBezTo>
                  <a:cubicBezTo>
                    <a:pt x="24752" y="4780"/>
                    <a:pt x="23051" y="7849"/>
                    <a:pt x="19782" y="10818"/>
                  </a:cubicBezTo>
                  <a:cubicBezTo>
                    <a:pt x="19682" y="10918"/>
                    <a:pt x="19682" y="11084"/>
                    <a:pt x="19782" y="11185"/>
                  </a:cubicBezTo>
                  <a:cubicBezTo>
                    <a:pt x="19832" y="11251"/>
                    <a:pt x="19898" y="11285"/>
                    <a:pt x="19969" y="11285"/>
                  </a:cubicBezTo>
                  <a:cubicBezTo>
                    <a:pt x="20040" y="11285"/>
                    <a:pt x="20115" y="11251"/>
                    <a:pt x="20182" y="11185"/>
                  </a:cubicBezTo>
                  <a:cubicBezTo>
                    <a:pt x="21750" y="9750"/>
                    <a:pt x="23017" y="8282"/>
                    <a:pt x="23784" y="6848"/>
                  </a:cubicBezTo>
                  <a:cubicBezTo>
                    <a:pt x="24718" y="5247"/>
                    <a:pt x="25085" y="3779"/>
                    <a:pt x="24752" y="2612"/>
                  </a:cubicBezTo>
                  <a:cubicBezTo>
                    <a:pt x="24518" y="1744"/>
                    <a:pt x="23784" y="610"/>
                    <a:pt x="21616" y="143"/>
                  </a:cubicBezTo>
                  <a:cubicBezTo>
                    <a:pt x="21155" y="46"/>
                    <a:pt x="20681" y="0"/>
                    <a:pt x="20197" y="0"/>
                  </a:cubicBezTo>
                  <a:close/>
                </a:path>
              </a:pathLst>
            </a:custGeom>
            <a:solidFill>
              <a:srgbClr val="DB63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 name="Google Shape;312;p27"/>
            <p:cNvSpPr/>
            <p:nvPr/>
          </p:nvSpPr>
          <p:spPr>
            <a:xfrm>
              <a:off x="-5455400" y="7333550"/>
              <a:ext cx="608800" cy="519675"/>
            </a:xfrm>
            <a:custGeom>
              <a:avLst/>
              <a:gdLst/>
              <a:ahLst/>
              <a:cxnLst/>
              <a:rect l="l" t="t" r="r" b="b"/>
              <a:pathLst>
                <a:path w="24352" h="20787" extrusionOk="0">
                  <a:moveTo>
                    <a:pt x="19493" y="0"/>
                  </a:moveTo>
                  <a:cubicBezTo>
                    <a:pt x="18153" y="0"/>
                    <a:pt x="16715" y="367"/>
                    <a:pt x="15278" y="1020"/>
                  </a:cubicBezTo>
                  <a:cubicBezTo>
                    <a:pt x="12043" y="2421"/>
                    <a:pt x="8774" y="5190"/>
                    <a:pt x="6205" y="7858"/>
                  </a:cubicBezTo>
                  <a:cubicBezTo>
                    <a:pt x="4504" y="9693"/>
                    <a:pt x="3136" y="11494"/>
                    <a:pt x="2336" y="12862"/>
                  </a:cubicBezTo>
                  <a:cubicBezTo>
                    <a:pt x="1" y="16932"/>
                    <a:pt x="4004" y="19934"/>
                    <a:pt x="7706" y="20568"/>
                  </a:cubicBezTo>
                  <a:cubicBezTo>
                    <a:pt x="8647" y="20721"/>
                    <a:pt x="9618" y="20787"/>
                    <a:pt x="10595" y="20787"/>
                  </a:cubicBezTo>
                  <a:cubicBezTo>
                    <a:pt x="12804" y="20787"/>
                    <a:pt x="15036" y="20450"/>
                    <a:pt x="16980" y="20034"/>
                  </a:cubicBezTo>
                  <a:cubicBezTo>
                    <a:pt x="16679" y="19800"/>
                    <a:pt x="16413" y="19567"/>
                    <a:pt x="16146" y="19267"/>
                  </a:cubicBezTo>
                  <a:lnTo>
                    <a:pt x="13811" y="16598"/>
                  </a:lnTo>
                  <a:lnTo>
                    <a:pt x="13310" y="16031"/>
                  </a:lnTo>
                  <a:cubicBezTo>
                    <a:pt x="14378" y="15097"/>
                    <a:pt x="17213" y="12629"/>
                    <a:pt x="19381" y="9960"/>
                  </a:cubicBezTo>
                  <a:cubicBezTo>
                    <a:pt x="20015" y="9193"/>
                    <a:pt x="20616" y="8426"/>
                    <a:pt x="21116" y="7725"/>
                  </a:cubicBezTo>
                  <a:cubicBezTo>
                    <a:pt x="23951" y="3589"/>
                    <a:pt x="24352" y="720"/>
                    <a:pt x="20582" y="86"/>
                  </a:cubicBezTo>
                  <a:cubicBezTo>
                    <a:pt x="20228" y="28"/>
                    <a:pt x="19864" y="0"/>
                    <a:pt x="19493" y="0"/>
                  </a:cubicBezTo>
                  <a:close/>
                </a:path>
              </a:pathLst>
            </a:custGeom>
            <a:solidFill>
              <a:srgbClr val="F6A9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 name="Google Shape;313;p27"/>
            <p:cNvSpPr/>
            <p:nvPr/>
          </p:nvSpPr>
          <p:spPr>
            <a:xfrm>
              <a:off x="-5402850" y="7326625"/>
              <a:ext cx="551250" cy="412725"/>
            </a:xfrm>
            <a:custGeom>
              <a:avLst/>
              <a:gdLst/>
              <a:ahLst/>
              <a:cxnLst/>
              <a:rect l="l" t="t" r="r" b="b"/>
              <a:pathLst>
                <a:path w="22050" h="16509" extrusionOk="0">
                  <a:moveTo>
                    <a:pt x="17459" y="1"/>
                  </a:moveTo>
                  <a:cubicBezTo>
                    <a:pt x="14062" y="1"/>
                    <a:pt x="10413" y="2338"/>
                    <a:pt x="7839" y="4433"/>
                  </a:cubicBezTo>
                  <a:cubicBezTo>
                    <a:pt x="4203" y="7335"/>
                    <a:pt x="1335" y="10837"/>
                    <a:pt x="67" y="13006"/>
                  </a:cubicBezTo>
                  <a:cubicBezTo>
                    <a:pt x="0" y="13139"/>
                    <a:pt x="34" y="13306"/>
                    <a:pt x="167" y="13373"/>
                  </a:cubicBezTo>
                  <a:cubicBezTo>
                    <a:pt x="207" y="13412"/>
                    <a:pt x="256" y="13431"/>
                    <a:pt x="309" y="13431"/>
                  </a:cubicBezTo>
                  <a:cubicBezTo>
                    <a:pt x="388" y="13431"/>
                    <a:pt x="473" y="13387"/>
                    <a:pt x="534" y="13306"/>
                  </a:cubicBezTo>
                  <a:cubicBezTo>
                    <a:pt x="2872" y="9262"/>
                    <a:pt x="11135" y="580"/>
                    <a:pt x="17500" y="580"/>
                  </a:cubicBezTo>
                  <a:cubicBezTo>
                    <a:pt x="17855" y="580"/>
                    <a:pt x="18205" y="607"/>
                    <a:pt x="18547" y="663"/>
                  </a:cubicBezTo>
                  <a:cubicBezTo>
                    <a:pt x="19848" y="864"/>
                    <a:pt x="20682" y="1364"/>
                    <a:pt x="20949" y="2165"/>
                  </a:cubicBezTo>
                  <a:cubicBezTo>
                    <a:pt x="21549" y="3666"/>
                    <a:pt x="20281" y="6334"/>
                    <a:pt x="17213" y="10137"/>
                  </a:cubicBezTo>
                  <a:cubicBezTo>
                    <a:pt x="14544" y="13473"/>
                    <a:pt x="11175" y="16041"/>
                    <a:pt x="11108" y="16041"/>
                  </a:cubicBezTo>
                  <a:cubicBezTo>
                    <a:pt x="11042" y="16141"/>
                    <a:pt x="11008" y="16208"/>
                    <a:pt x="11042" y="16308"/>
                  </a:cubicBezTo>
                  <a:cubicBezTo>
                    <a:pt x="11042" y="16375"/>
                    <a:pt x="11108" y="16475"/>
                    <a:pt x="11242" y="16508"/>
                  </a:cubicBezTo>
                  <a:lnTo>
                    <a:pt x="11842" y="16108"/>
                  </a:lnTo>
                  <a:cubicBezTo>
                    <a:pt x="12843" y="15307"/>
                    <a:pt x="15411" y="13106"/>
                    <a:pt x="17580" y="10437"/>
                  </a:cubicBezTo>
                  <a:cubicBezTo>
                    <a:pt x="20782" y="6434"/>
                    <a:pt x="22049" y="3632"/>
                    <a:pt x="21416" y="1931"/>
                  </a:cubicBezTo>
                  <a:cubicBezTo>
                    <a:pt x="21049" y="964"/>
                    <a:pt x="20115" y="330"/>
                    <a:pt x="18614" y="96"/>
                  </a:cubicBezTo>
                  <a:cubicBezTo>
                    <a:pt x="18233" y="31"/>
                    <a:pt x="17848" y="1"/>
                    <a:pt x="17459" y="1"/>
                  </a:cubicBezTo>
                  <a:close/>
                </a:path>
              </a:pathLst>
            </a:custGeom>
            <a:solidFill>
              <a:srgbClr val="DB63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4" name="Google Shape;314;p27"/>
          <p:cNvGrpSpPr/>
          <p:nvPr/>
        </p:nvGrpSpPr>
        <p:grpSpPr>
          <a:xfrm>
            <a:off x="2168471" y="136951"/>
            <a:ext cx="813746" cy="813746"/>
            <a:chOff x="2042000" y="284400"/>
            <a:chExt cx="1125825" cy="1125825"/>
          </a:xfrm>
        </p:grpSpPr>
        <p:sp>
          <p:nvSpPr>
            <p:cNvPr id="315" name="Google Shape;315;p27"/>
            <p:cNvSpPr/>
            <p:nvPr/>
          </p:nvSpPr>
          <p:spPr>
            <a:xfrm>
              <a:off x="2042000" y="284400"/>
              <a:ext cx="1125825" cy="1125825"/>
            </a:xfrm>
            <a:custGeom>
              <a:avLst/>
              <a:gdLst/>
              <a:ahLst/>
              <a:cxnLst/>
              <a:rect l="l" t="t" r="r" b="b"/>
              <a:pathLst>
                <a:path w="45033" h="45033" extrusionOk="0">
                  <a:moveTo>
                    <a:pt x="0" y="22516"/>
                  </a:moveTo>
                  <a:cubicBezTo>
                    <a:pt x="0" y="34958"/>
                    <a:pt x="10074" y="45032"/>
                    <a:pt x="22517" y="45032"/>
                  </a:cubicBezTo>
                  <a:cubicBezTo>
                    <a:pt x="34925" y="45032"/>
                    <a:pt x="45033" y="34958"/>
                    <a:pt x="45033" y="22516"/>
                  </a:cubicBezTo>
                  <a:cubicBezTo>
                    <a:pt x="45033" y="10107"/>
                    <a:pt x="34925" y="0"/>
                    <a:pt x="22517" y="0"/>
                  </a:cubicBezTo>
                  <a:cubicBezTo>
                    <a:pt x="10074" y="0"/>
                    <a:pt x="0" y="10041"/>
                    <a:pt x="0" y="22516"/>
                  </a:cubicBezTo>
                  <a:close/>
                  <a:moveTo>
                    <a:pt x="9874" y="22516"/>
                  </a:moveTo>
                  <a:cubicBezTo>
                    <a:pt x="9874" y="15544"/>
                    <a:pt x="15545" y="9874"/>
                    <a:pt x="22517" y="9874"/>
                  </a:cubicBezTo>
                  <a:cubicBezTo>
                    <a:pt x="29455" y="9874"/>
                    <a:pt x="35126" y="15544"/>
                    <a:pt x="35126" y="22516"/>
                  </a:cubicBezTo>
                  <a:cubicBezTo>
                    <a:pt x="35126" y="29488"/>
                    <a:pt x="29455" y="35159"/>
                    <a:pt x="22517" y="35159"/>
                  </a:cubicBezTo>
                  <a:cubicBezTo>
                    <a:pt x="15545" y="35159"/>
                    <a:pt x="9874" y="29488"/>
                    <a:pt x="9874" y="22516"/>
                  </a:cubicBezTo>
                  <a:close/>
                </a:path>
              </a:pathLst>
            </a:custGeom>
            <a:solidFill>
              <a:srgbClr val="FFFFFF">
                <a:alpha val="20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 name="Google Shape;316;p27"/>
            <p:cNvSpPr/>
            <p:nvPr/>
          </p:nvSpPr>
          <p:spPr>
            <a:xfrm>
              <a:off x="2438950" y="288550"/>
              <a:ext cx="728050" cy="1121675"/>
            </a:xfrm>
            <a:custGeom>
              <a:avLst/>
              <a:gdLst/>
              <a:ahLst/>
              <a:cxnLst/>
              <a:rect l="l" t="t" r="r" b="b"/>
              <a:pathLst>
                <a:path w="29122" h="44867" extrusionOk="0">
                  <a:moveTo>
                    <a:pt x="9274" y="1"/>
                  </a:moveTo>
                  <a:lnTo>
                    <a:pt x="7206" y="9774"/>
                  </a:lnTo>
                  <a:cubicBezTo>
                    <a:pt x="13944" y="10041"/>
                    <a:pt x="19281" y="15545"/>
                    <a:pt x="19281" y="22350"/>
                  </a:cubicBezTo>
                  <a:cubicBezTo>
                    <a:pt x="19281" y="29322"/>
                    <a:pt x="13610" y="34993"/>
                    <a:pt x="6639" y="34993"/>
                  </a:cubicBezTo>
                  <a:cubicBezTo>
                    <a:pt x="5037" y="34993"/>
                    <a:pt x="3503" y="34659"/>
                    <a:pt x="2035" y="34125"/>
                  </a:cubicBezTo>
                  <a:lnTo>
                    <a:pt x="0" y="43866"/>
                  </a:lnTo>
                  <a:cubicBezTo>
                    <a:pt x="2102" y="44533"/>
                    <a:pt x="4304" y="44866"/>
                    <a:pt x="6605" y="44866"/>
                  </a:cubicBezTo>
                  <a:cubicBezTo>
                    <a:pt x="19014" y="44866"/>
                    <a:pt x="29121" y="34792"/>
                    <a:pt x="29121" y="22350"/>
                  </a:cubicBezTo>
                  <a:cubicBezTo>
                    <a:pt x="29121" y="10842"/>
                    <a:pt x="20448" y="1335"/>
                    <a:pt x="9274" y="1"/>
                  </a:cubicBezTo>
                  <a:close/>
                </a:path>
              </a:pathLst>
            </a:custGeom>
            <a:solidFill>
              <a:srgbClr val="FFFFFF">
                <a:alpha val="20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17" name="Google Shape;317;p27"/>
          <p:cNvSpPr txBox="1">
            <a:spLocks noGrp="1"/>
          </p:cNvSpPr>
          <p:nvPr>
            <p:ph type="subTitle" idx="1"/>
          </p:nvPr>
        </p:nvSpPr>
        <p:spPr>
          <a:xfrm>
            <a:off x="638022" y="577992"/>
            <a:ext cx="5241000" cy="587584"/>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N" sz="4000" b="1" u="sng" dirty="0">
                <a:solidFill>
                  <a:schemeClr val="bg2">
                    <a:lumMod val="75000"/>
                  </a:schemeClr>
                </a:solidFill>
                <a:latin typeface="Poppins" panose="00000500000000000000" pitchFamily="2" charset="0"/>
                <a:cs typeface="Poppins" panose="00000500000000000000" pitchFamily="2" charset="0"/>
              </a:rPr>
              <a:t>PROJECT TITLE</a:t>
            </a:r>
            <a:endParaRPr sz="4000" b="1" u="sng" dirty="0">
              <a:solidFill>
                <a:schemeClr val="bg2">
                  <a:lumMod val="75000"/>
                </a:schemeClr>
              </a:solidFill>
              <a:latin typeface="Poppins" panose="00000500000000000000" pitchFamily="2" charset="0"/>
              <a:cs typeface="Poppins" panose="00000500000000000000" pitchFamily="2" charset="0"/>
            </a:endParaRPr>
          </a:p>
        </p:txBody>
      </p:sp>
      <p:sp>
        <p:nvSpPr>
          <p:cNvPr id="318" name="Google Shape;318;p27"/>
          <p:cNvSpPr txBox="1">
            <a:spLocks noGrp="1"/>
          </p:cNvSpPr>
          <p:nvPr>
            <p:ph type="ctrTitle"/>
          </p:nvPr>
        </p:nvSpPr>
        <p:spPr>
          <a:xfrm>
            <a:off x="364007" y="1005836"/>
            <a:ext cx="5503334" cy="3298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REAL-FAKE JOB PREDICTION MODEL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31"/>
          <p:cNvSpPr txBox="1">
            <a:spLocks noGrp="1"/>
          </p:cNvSpPr>
          <p:nvPr>
            <p:ph type="title"/>
          </p:nvPr>
        </p:nvSpPr>
        <p:spPr>
          <a:xfrm>
            <a:off x="217937" y="0"/>
            <a:ext cx="6832475" cy="4788536"/>
          </a:xfrm>
          <a:prstGeom prst="rect">
            <a:avLst/>
          </a:prstGeom>
        </p:spPr>
        <p:txBody>
          <a:bodyPr spcFirstLastPara="1" wrap="square" lIns="91425" tIns="91425" rIns="91425" bIns="91425" anchor="ctr" anchorCtr="0">
            <a:noAutofit/>
          </a:bodyPr>
          <a:lstStyle/>
          <a:p>
            <a:pPr lvl="0" algn="ctr"/>
            <a:r>
              <a:rPr lang="en-IN" sz="5400" dirty="0"/>
              <a:t>DATA PROCESSING</a:t>
            </a:r>
            <a:endParaRPr sz="5400" dirty="0"/>
          </a:p>
        </p:txBody>
      </p:sp>
      <p:sp>
        <p:nvSpPr>
          <p:cNvPr id="402" name="Google Shape;402;p31"/>
          <p:cNvSpPr txBox="1">
            <a:spLocks noGrp="1"/>
          </p:cNvSpPr>
          <p:nvPr>
            <p:ph type="title" idx="2"/>
          </p:nvPr>
        </p:nvSpPr>
        <p:spPr>
          <a:xfrm>
            <a:off x="6650023" y="4019948"/>
            <a:ext cx="2016713"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sz="9600" dirty="0"/>
              <a:t>02</a:t>
            </a:r>
            <a:endParaRPr sz="9600" dirty="0"/>
          </a:p>
        </p:txBody>
      </p:sp>
      <p:grpSp>
        <p:nvGrpSpPr>
          <p:cNvPr id="404" name="Google Shape;404;p31"/>
          <p:cNvGrpSpPr/>
          <p:nvPr/>
        </p:nvGrpSpPr>
        <p:grpSpPr>
          <a:xfrm rot="-1350797">
            <a:off x="5872182" y="763644"/>
            <a:ext cx="1076170" cy="747561"/>
            <a:chOff x="-4613950" y="-1496950"/>
            <a:chExt cx="1596525" cy="1109025"/>
          </a:xfrm>
        </p:grpSpPr>
        <p:sp>
          <p:nvSpPr>
            <p:cNvPr id="405" name="Google Shape;405;p31"/>
            <p:cNvSpPr/>
            <p:nvPr/>
          </p:nvSpPr>
          <p:spPr>
            <a:xfrm>
              <a:off x="-4613950" y="-1496950"/>
              <a:ext cx="1596525" cy="1108825"/>
            </a:xfrm>
            <a:custGeom>
              <a:avLst/>
              <a:gdLst/>
              <a:ahLst/>
              <a:cxnLst/>
              <a:rect l="l" t="t" r="r" b="b"/>
              <a:pathLst>
                <a:path w="63861" h="44353" extrusionOk="0">
                  <a:moveTo>
                    <a:pt x="57312" y="0"/>
                  </a:moveTo>
                  <a:cubicBezTo>
                    <a:pt x="57091" y="0"/>
                    <a:pt x="56887" y="59"/>
                    <a:pt x="56707" y="187"/>
                  </a:cubicBezTo>
                  <a:lnTo>
                    <a:pt x="9207" y="32743"/>
                  </a:lnTo>
                  <a:cubicBezTo>
                    <a:pt x="7139" y="34211"/>
                    <a:pt x="0" y="42851"/>
                    <a:pt x="868" y="44085"/>
                  </a:cubicBezTo>
                  <a:cubicBezTo>
                    <a:pt x="995" y="44271"/>
                    <a:pt x="1331" y="44353"/>
                    <a:pt x="1819" y="44353"/>
                  </a:cubicBezTo>
                  <a:cubicBezTo>
                    <a:pt x="4661" y="44353"/>
                    <a:pt x="12646" y="41578"/>
                    <a:pt x="14411" y="40382"/>
                  </a:cubicBezTo>
                  <a:lnTo>
                    <a:pt x="61911" y="7826"/>
                  </a:lnTo>
                  <a:cubicBezTo>
                    <a:pt x="63860" y="6485"/>
                    <a:pt x="59636" y="0"/>
                    <a:pt x="573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 name="Google Shape;406;p31"/>
            <p:cNvSpPr/>
            <p:nvPr/>
          </p:nvSpPr>
          <p:spPr>
            <a:xfrm>
              <a:off x="-4387950" y="-1408075"/>
              <a:ext cx="1200875" cy="924025"/>
            </a:xfrm>
            <a:custGeom>
              <a:avLst/>
              <a:gdLst/>
              <a:ahLst/>
              <a:cxnLst/>
              <a:rect l="l" t="t" r="r" b="b"/>
              <a:pathLst>
                <a:path w="48035" h="36961" extrusionOk="0">
                  <a:moveTo>
                    <a:pt x="42731" y="1"/>
                  </a:moveTo>
                  <a:lnTo>
                    <a:pt x="167" y="29255"/>
                  </a:lnTo>
                  <a:cubicBezTo>
                    <a:pt x="160" y="29249"/>
                    <a:pt x="154" y="29246"/>
                    <a:pt x="147" y="29246"/>
                  </a:cubicBezTo>
                  <a:cubicBezTo>
                    <a:pt x="118" y="29246"/>
                    <a:pt x="81" y="29295"/>
                    <a:pt x="0" y="29322"/>
                  </a:cubicBezTo>
                  <a:cubicBezTo>
                    <a:pt x="167" y="30623"/>
                    <a:pt x="867" y="32124"/>
                    <a:pt x="1935" y="33625"/>
                  </a:cubicBezTo>
                  <a:cubicBezTo>
                    <a:pt x="2935" y="35126"/>
                    <a:pt x="4103" y="36327"/>
                    <a:pt x="5204" y="36961"/>
                  </a:cubicBezTo>
                  <a:cubicBezTo>
                    <a:pt x="5270" y="36927"/>
                    <a:pt x="5337" y="36861"/>
                    <a:pt x="5371" y="36861"/>
                  </a:cubicBezTo>
                  <a:lnTo>
                    <a:pt x="47968" y="7640"/>
                  </a:lnTo>
                  <a:cubicBezTo>
                    <a:pt x="48034" y="6172"/>
                    <a:pt x="47534" y="4504"/>
                    <a:pt x="46533" y="3003"/>
                  </a:cubicBezTo>
                  <a:cubicBezTo>
                    <a:pt x="45499" y="1502"/>
                    <a:pt x="44132" y="468"/>
                    <a:pt x="42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 name="Google Shape;407;p31"/>
            <p:cNvSpPr/>
            <p:nvPr/>
          </p:nvSpPr>
          <p:spPr>
            <a:xfrm>
              <a:off x="-3255475" y="-1496600"/>
              <a:ext cx="237450" cy="236175"/>
            </a:xfrm>
            <a:custGeom>
              <a:avLst/>
              <a:gdLst/>
              <a:ahLst/>
              <a:cxnLst/>
              <a:rect l="l" t="t" r="r" b="b"/>
              <a:pathLst>
                <a:path w="9498" h="9447" extrusionOk="0">
                  <a:moveTo>
                    <a:pt x="2950" y="1"/>
                  </a:moveTo>
                  <a:cubicBezTo>
                    <a:pt x="2738" y="1"/>
                    <a:pt x="2542" y="55"/>
                    <a:pt x="2368" y="173"/>
                  </a:cubicBezTo>
                  <a:lnTo>
                    <a:pt x="0" y="1807"/>
                  </a:lnTo>
                  <a:cubicBezTo>
                    <a:pt x="1334" y="2374"/>
                    <a:pt x="2602" y="3475"/>
                    <a:pt x="3603" y="4876"/>
                  </a:cubicBezTo>
                  <a:cubicBezTo>
                    <a:pt x="4603" y="6344"/>
                    <a:pt x="5104" y="7945"/>
                    <a:pt x="5204" y="9446"/>
                  </a:cubicBezTo>
                  <a:lnTo>
                    <a:pt x="7572" y="7812"/>
                  </a:lnTo>
                  <a:cubicBezTo>
                    <a:pt x="9497" y="6467"/>
                    <a:pt x="5265" y="1"/>
                    <a:pt x="29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 name="Google Shape;408;p31"/>
            <p:cNvSpPr/>
            <p:nvPr/>
          </p:nvSpPr>
          <p:spPr>
            <a:xfrm>
              <a:off x="-4598100" y="-459050"/>
              <a:ext cx="73400" cy="71125"/>
            </a:xfrm>
            <a:custGeom>
              <a:avLst/>
              <a:gdLst/>
              <a:ahLst/>
              <a:cxnLst/>
              <a:rect l="l" t="t" r="r" b="b"/>
              <a:pathLst>
                <a:path w="2936" h="2845" extrusionOk="0">
                  <a:moveTo>
                    <a:pt x="1168" y="0"/>
                  </a:moveTo>
                  <a:cubicBezTo>
                    <a:pt x="400" y="1235"/>
                    <a:pt x="0" y="2202"/>
                    <a:pt x="234" y="2569"/>
                  </a:cubicBezTo>
                  <a:cubicBezTo>
                    <a:pt x="374" y="2763"/>
                    <a:pt x="729" y="2845"/>
                    <a:pt x="1239" y="2845"/>
                  </a:cubicBezTo>
                  <a:cubicBezTo>
                    <a:pt x="1695" y="2845"/>
                    <a:pt x="2274" y="2779"/>
                    <a:pt x="2935" y="2669"/>
                  </a:cubicBezTo>
                  <a:cubicBezTo>
                    <a:pt x="2935" y="2102"/>
                    <a:pt x="2835" y="1535"/>
                    <a:pt x="2502" y="1034"/>
                  </a:cubicBezTo>
                  <a:cubicBezTo>
                    <a:pt x="2168" y="534"/>
                    <a:pt x="1701" y="201"/>
                    <a:pt x="11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 name="Google Shape;409;p31"/>
            <p:cNvSpPr/>
            <p:nvPr/>
          </p:nvSpPr>
          <p:spPr>
            <a:xfrm>
              <a:off x="-4387950" y="-1408900"/>
              <a:ext cx="1163350" cy="841450"/>
            </a:xfrm>
            <a:custGeom>
              <a:avLst/>
              <a:gdLst/>
              <a:ahLst/>
              <a:cxnLst/>
              <a:rect l="l" t="t" r="r" b="b"/>
              <a:pathLst>
                <a:path w="46534" h="33658" extrusionOk="0">
                  <a:moveTo>
                    <a:pt x="42731" y="1"/>
                  </a:moveTo>
                  <a:lnTo>
                    <a:pt x="167" y="29221"/>
                  </a:lnTo>
                  <a:cubicBezTo>
                    <a:pt x="133" y="29255"/>
                    <a:pt x="100" y="29321"/>
                    <a:pt x="0" y="29355"/>
                  </a:cubicBezTo>
                  <a:cubicBezTo>
                    <a:pt x="167" y="30656"/>
                    <a:pt x="867" y="32157"/>
                    <a:pt x="1935" y="33658"/>
                  </a:cubicBezTo>
                  <a:lnTo>
                    <a:pt x="46533" y="3003"/>
                  </a:lnTo>
                  <a:cubicBezTo>
                    <a:pt x="45499" y="1502"/>
                    <a:pt x="44132" y="468"/>
                    <a:pt x="427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0" name="Google Shape;410;p31"/>
          <p:cNvGrpSpPr/>
          <p:nvPr/>
        </p:nvGrpSpPr>
        <p:grpSpPr>
          <a:xfrm rot="-2700000">
            <a:off x="36785" y="2925919"/>
            <a:ext cx="1901342" cy="2127302"/>
            <a:chOff x="-6793025" y="-6909975"/>
            <a:chExt cx="2757850" cy="3085600"/>
          </a:xfrm>
        </p:grpSpPr>
        <p:sp>
          <p:nvSpPr>
            <p:cNvPr id="411" name="Google Shape;411;p31"/>
            <p:cNvSpPr/>
            <p:nvPr/>
          </p:nvSpPr>
          <p:spPr>
            <a:xfrm>
              <a:off x="-6793025" y="-6654550"/>
              <a:ext cx="2757850" cy="2830175"/>
            </a:xfrm>
            <a:custGeom>
              <a:avLst/>
              <a:gdLst/>
              <a:ahLst/>
              <a:cxnLst/>
              <a:rect l="l" t="t" r="r" b="b"/>
              <a:pathLst>
                <a:path w="110314" h="113207" extrusionOk="0">
                  <a:moveTo>
                    <a:pt x="59373" y="0"/>
                  </a:moveTo>
                  <a:cubicBezTo>
                    <a:pt x="58780" y="0"/>
                    <a:pt x="58188" y="256"/>
                    <a:pt x="57776" y="744"/>
                  </a:cubicBezTo>
                  <a:lnTo>
                    <a:pt x="735" y="69459"/>
                  </a:lnTo>
                  <a:cubicBezTo>
                    <a:pt x="1" y="70360"/>
                    <a:pt x="134" y="71628"/>
                    <a:pt x="1002" y="72395"/>
                  </a:cubicBezTo>
                  <a:lnTo>
                    <a:pt x="49636" y="112757"/>
                  </a:lnTo>
                  <a:cubicBezTo>
                    <a:pt x="50010" y="113059"/>
                    <a:pt x="50465" y="113206"/>
                    <a:pt x="50923" y="113206"/>
                  </a:cubicBezTo>
                  <a:cubicBezTo>
                    <a:pt x="51526" y="113206"/>
                    <a:pt x="52135" y="112950"/>
                    <a:pt x="52572" y="112457"/>
                  </a:cubicBezTo>
                  <a:lnTo>
                    <a:pt x="109613" y="43741"/>
                  </a:lnTo>
                  <a:cubicBezTo>
                    <a:pt x="110313" y="42874"/>
                    <a:pt x="110180" y="41573"/>
                    <a:pt x="109312" y="40839"/>
                  </a:cubicBezTo>
                  <a:lnTo>
                    <a:pt x="60678" y="477"/>
                  </a:lnTo>
                  <a:cubicBezTo>
                    <a:pt x="60298" y="155"/>
                    <a:pt x="59835" y="0"/>
                    <a:pt x="593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 name="Google Shape;412;p31"/>
            <p:cNvSpPr/>
            <p:nvPr/>
          </p:nvSpPr>
          <p:spPr>
            <a:xfrm>
              <a:off x="-6741300" y="-6909975"/>
              <a:ext cx="2595200" cy="2825500"/>
            </a:xfrm>
            <a:custGeom>
              <a:avLst/>
              <a:gdLst/>
              <a:ahLst/>
              <a:cxnLst/>
              <a:rect l="l" t="t" r="r" b="b"/>
              <a:pathLst>
                <a:path w="103808" h="113020" extrusionOk="0">
                  <a:moveTo>
                    <a:pt x="46598" y="0"/>
                  </a:moveTo>
                  <a:cubicBezTo>
                    <a:pt x="45876" y="0"/>
                    <a:pt x="45174" y="372"/>
                    <a:pt x="44765" y="1053"/>
                  </a:cubicBezTo>
                  <a:lnTo>
                    <a:pt x="534" y="78609"/>
                  </a:lnTo>
                  <a:cubicBezTo>
                    <a:pt x="0" y="79610"/>
                    <a:pt x="334" y="80877"/>
                    <a:pt x="1334" y="81444"/>
                  </a:cubicBezTo>
                  <a:lnTo>
                    <a:pt x="56207" y="112767"/>
                  </a:lnTo>
                  <a:cubicBezTo>
                    <a:pt x="56527" y="112937"/>
                    <a:pt x="56870" y="113019"/>
                    <a:pt x="57209" y="113019"/>
                  </a:cubicBezTo>
                  <a:cubicBezTo>
                    <a:pt x="57932" y="113019"/>
                    <a:pt x="58634" y="112647"/>
                    <a:pt x="59042" y="111966"/>
                  </a:cubicBezTo>
                  <a:lnTo>
                    <a:pt x="103274" y="34411"/>
                  </a:lnTo>
                  <a:cubicBezTo>
                    <a:pt x="103808" y="33410"/>
                    <a:pt x="103474" y="32142"/>
                    <a:pt x="102473" y="31575"/>
                  </a:cubicBezTo>
                  <a:lnTo>
                    <a:pt x="47601" y="253"/>
                  </a:lnTo>
                  <a:cubicBezTo>
                    <a:pt x="47281" y="82"/>
                    <a:pt x="46938" y="0"/>
                    <a:pt x="465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 name="Google Shape;413;p31"/>
            <p:cNvSpPr/>
            <p:nvPr/>
          </p:nvSpPr>
          <p:spPr>
            <a:xfrm>
              <a:off x="-5623850" y="-6645150"/>
              <a:ext cx="1205900" cy="693850"/>
            </a:xfrm>
            <a:custGeom>
              <a:avLst/>
              <a:gdLst/>
              <a:ahLst/>
              <a:cxnLst/>
              <a:rect l="l" t="t" r="r" b="b"/>
              <a:pathLst>
                <a:path w="48236" h="27754" extrusionOk="0">
                  <a:moveTo>
                    <a:pt x="101" y="434"/>
                  </a:moveTo>
                  <a:lnTo>
                    <a:pt x="47902" y="27687"/>
                  </a:lnTo>
                  <a:cubicBezTo>
                    <a:pt x="48002" y="27754"/>
                    <a:pt x="48102" y="27754"/>
                    <a:pt x="48202" y="27620"/>
                  </a:cubicBezTo>
                  <a:cubicBezTo>
                    <a:pt x="48235" y="27520"/>
                    <a:pt x="48235" y="27387"/>
                    <a:pt x="48102" y="27320"/>
                  </a:cubicBezTo>
                  <a:lnTo>
                    <a:pt x="334" y="34"/>
                  </a:lnTo>
                  <a:cubicBezTo>
                    <a:pt x="234" y="1"/>
                    <a:pt x="101" y="1"/>
                    <a:pt x="34" y="134"/>
                  </a:cubicBezTo>
                  <a:cubicBezTo>
                    <a:pt x="1" y="201"/>
                    <a:pt x="34" y="334"/>
                    <a:pt x="101" y="43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 name="Google Shape;414;p31"/>
            <p:cNvSpPr/>
            <p:nvPr/>
          </p:nvSpPr>
          <p:spPr>
            <a:xfrm>
              <a:off x="-5677225" y="-6550925"/>
              <a:ext cx="768075" cy="442850"/>
            </a:xfrm>
            <a:custGeom>
              <a:avLst/>
              <a:gdLst/>
              <a:ahLst/>
              <a:cxnLst/>
              <a:rect l="l" t="t" r="r" b="b"/>
              <a:pathLst>
                <a:path w="30723" h="17714" extrusionOk="0">
                  <a:moveTo>
                    <a:pt x="134" y="401"/>
                  </a:moveTo>
                  <a:lnTo>
                    <a:pt x="30389" y="17680"/>
                  </a:lnTo>
                  <a:cubicBezTo>
                    <a:pt x="30489" y="17714"/>
                    <a:pt x="30589" y="17714"/>
                    <a:pt x="30689" y="17580"/>
                  </a:cubicBezTo>
                  <a:cubicBezTo>
                    <a:pt x="30723" y="17513"/>
                    <a:pt x="30723" y="17380"/>
                    <a:pt x="30589" y="17280"/>
                  </a:cubicBezTo>
                  <a:lnTo>
                    <a:pt x="334" y="34"/>
                  </a:lnTo>
                  <a:cubicBezTo>
                    <a:pt x="234" y="1"/>
                    <a:pt x="134" y="1"/>
                    <a:pt x="34" y="101"/>
                  </a:cubicBezTo>
                  <a:cubicBezTo>
                    <a:pt x="1" y="201"/>
                    <a:pt x="1" y="335"/>
                    <a:pt x="134"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 name="Google Shape;415;p31"/>
            <p:cNvSpPr/>
            <p:nvPr/>
          </p:nvSpPr>
          <p:spPr>
            <a:xfrm>
              <a:off x="-4883325" y="-6098100"/>
              <a:ext cx="384475" cy="224350"/>
            </a:xfrm>
            <a:custGeom>
              <a:avLst/>
              <a:gdLst/>
              <a:ahLst/>
              <a:cxnLst/>
              <a:rect l="l" t="t" r="r" b="b"/>
              <a:pathLst>
                <a:path w="15379" h="8974" extrusionOk="0">
                  <a:moveTo>
                    <a:pt x="368" y="68"/>
                  </a:moveTo>
                  <a:cubicBezTo>
                    <a:pt x="268" y="1"/>
                    <a:pt x="134" y="1"/>
                    <a:pt x="68" y="134"/>
                  </a:cubicBezTo>
                  <a:cubicBezTo>
                    <a:pt x="1" y="234"/>
                    <a:pt x="1" y="334"/>
                    <a:pt x="134" y="435"/>
                  </a:cubicBezTo>
                  <a:lnTo>
                    <a:pt x="15045" y="8941"/>
                  </a:lnTo>
                  <a:cubicBezTo>
                    <a:pt x="15112" y="8974"/>
                    <a:pt x="15245" y="8974"/>
                    <a:pt x="15312" y="8841"/>
                  </a:cubicBezTo>
                  <a:cubicBezTo>
                    <a:pt x="15379" y="8774"/>
                    <a:pt x="15379" y="8640"/>
                    <a:pt x="15245" y="857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 name="Google Shape;416;p31"/>
            <p:cNvSpPr/>
            <p:nvPr/>
          </p:nvSpPr>
          <p:spPr>
            <a:xfrm>
              <a:off x="-5731425" y="-6457525"/>
              <a:ext cx="1068300" cy="613800"/>
            </a:xfrm>
            <a:custGeom>
              <a:avLst/>
              <a:gdLst/>
              <a:ahLst/>
              <a:cxnLst/>
              <a:rect l="l" t="t" r="r" b="b"/>
              <a:pathLst>
                <a:path w="42732" h="24552" extrusionOk="0">
                  <a:moveTo>
                    <a:pt x="167" y="435"/>
                  </a:moveTo>
                  <a:lnTo>
                    <a:pt x="42398" y="24519"/>
                  </a:lnTo>
                  <a:cubicBezTo>
                    <a:pt x="42498" y="24552"/>
                    <a:pt x="42598" y="24552"/>
                    <a:pt x="42698" y="24452"/>
                  </a:cubicBezTo>
                  <a:cubicBezTo>
                    <a:pt x="42731" y="24352"/>
                    <a:pt x="42731" y="24218"/>
                    <a:pt x="42598" y="24152"/>
                  </a:cubicBezTo>
                  <a:lnTo>
                    <a:pt x="368" y="34"/>
                  </a:lnTo>
                  <a:cubicBezTo>
                    <a:pt x="301" y="1"/>
                    <a:pt x="167" y="1"/>
                    <a:pt x="67" y="134"/>
                  </a:cubicBezTo>
                  <a:cubicBezTo>
                    <a:pt x="1" y="234"/>
                    <a:pt x="34" y="335"/>
                    <a:pt x="167" y="435"/>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 name="Google Shape;417;p31"/>
            <p:cNvSpPr/>
            <p:nvPr/>
          </p:nvSpPr>
          <p:spPr>
            <a:xfrm>
              <a:off x="-5784800" y="-6363275"/>
              <a:ext cx="886500" cy="510375"/>
            </a:xfrm>
            <a:custGeom>
              <a:avLst/>
              <a:gdLst/>
              <a:ahLst/>
              <a:cxnLst/>
              <a:rect l="l" t="t" r="r" b="b"/>
              <a:pathLst>
                <a:path w="35460" h="20415" extrusionOk="0">
                  <a:moveTo>
                    <a:pt x="134" y="401"/>
                  </a:moveTo>
                  <a:lnTo>
                    <a:pt x="35126" y="20382"/>
                  </a:lnTo>
                  <a:cubicBezTo>
                    <a:pt x="35193" y="20415"/>
                    <a:pt x="35326" y="20415"/>
                    <a:pt x="35426" y="20282"/>
                  </a:cubicBezTo>
                  <a:cubicBezTo>
                    <a:pt x="35459" y="20215"/>
                    <a:pt x="35459" y="20081"/>
                    <a:pt x="35326" y="20015"/>
                  </a:cubicBezTo>
                  <a:lnTo>
                    <a:pt x="334" y="34"/>
                  </a:lnTo>
                  <a:cubicBezTo>
                    <a:pt x="268" y="0"/>
                    <a:pt x="134" y="0"/>
                    <a:pt x="34" y="100"/>
                  </a:cubicBezTo>
                  <a:cubicBezTo>
                    <a:pt x="1" y="200"/>
                    <a:pt x="34" y="334"/>
                    <a:pt x="134"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 name="Google Shape;418;p31"/>
            <p:cNvSpPr/>
            <p:nvPr/>
          </p:nvSpPr>
          <p:spPr>
            <a:xfrm>
              <a:off x="-5838175" y="-6270725"/>
              <a:ext cx="1094975" cy="629650"/>
            </a:xfrm>
            <a:custGeom>
              <a:avLst/>
              <a:gdLst/>
              <a:ahLst/>
              <a:cxnLst/>
              <a:rect l="l" t="t" r="r" b="b"/>
              <a:pathLst>
                <a:path w="43799" h="25186" extrusionOk="0">
                  <a:moveTo>
                    <a:pt x="134" y="401"/>
                  </a:moveTo>
                  <a:lnTo>
                    <a:pt x="43465" y="25152"/>
                  </a:lnTo>
                  <a:cubicBezTo>
                    <a:pt x="43565" y="25186"/>
                    <a:pt x="43665" y="25186"/>
                    <a:pt x="43765" y="25052"/>
                  </a:cubicBezTo>
                  <a:cubicBezTo>
                    <a:pt x="43799" y="24986"/>
                    <a:pt x="43799" y="24852"/>
                    <a:pt x="43665" y="24752"/>
                  </a:cubicBezTo>
                  <a:lnTo>
                    <a:pt x="334" y="34"/>
                  </a:lnTo>
                  <a:cubicBezTo>
                    <a:pt x="268" y="1"/>
                    <a:pt x="134" y="1"/>
                    <a:pt x="68" y="134"/>
                  </a:cubicBezTo>
                  <a:cubicBezTo>
                    <a:pt x="1" y="268"/>
                    <a:pt x="68" y="368"/>
                    <a:pt x="134"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 name="Google Shape;419;p31"/>
            <p:cNvSpPr/>
            <p:nvPr/>
          </p:nvSpPr>
          <p:spPr>
            <a:xfrm>
              <a:off x="-5892375" y="-6177325"/>
              <a:ext cx="919025" cy="528750"/>
            </a:xfrm>
            <a:custGeom>
              <a:avLst/>
              <a:gdLst/>
              <a:ahLst/>
              <a:cxnLst/>
              <a:rect l="l" t="t" r="r" b="b"/>
              <a:pathLst>
                <a:path w="36761" h="21150" extrusionOk="0">
                  <a:moveTo>
                    <a:pt x="167" y="435"/>
                  </a:moveTo>
                  <a:lnTo>
                    <a:pt x="36427" y="21116"/>
                  </a:lnTo>
                  <a:cubicBezTo>
                    <a:pt x="36493" y="21149"/>
                    <a:pt x="36627" y="21149"/>
                    <a:pt x="36694" y="21016"/>
                  </a:cubicBezTo>
                  <a:cubicBezTo>
                    <a:pt x="36760" y="20949"/>
                    <a:pt x="36760" y="20816"/>
                    <a:pt x="36627" y="20749"/>
                  </a:cubicBezTo>
                  <a:lnTo>
                    <a:pt x="401" y="68"/>
                  </a:lnTo>
                  <a:cubicBezTo>
                    <a:pt x="301" y="1"/>
                    <a:pt x="167" y="1"/>
                    <a:pt x="101" y="134"/>
                  </a:cubicBezTo>
                  <a:cubicBezTo>
                    <a:pt x="1" y="268"/>
                    <a:pt x="67" y="401"/>
                    <a:pt x="167" y="435"/>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 name="Google Shape;420;p31"/>
            <p:cNvSpPr/>
            <p:nvPr/>
          </p:nvSpPr>
          <p:spPr>
            <a:xfrm>
              <a:off x="-5944900" y="-6083075"/>
              <a:ext cx="1013250" cy="582950"/>
            </a:xfrm>
            <a:custGeom>
              <a:avLst/>
              <a:gdLst/>
              <a:ahLst/>
              <a:cxnLst/>
              <a:rect l="l" t="t" r="r" b="b"/>
              <a:pathLst>
                <a:path w="40530" h="23318" extrusionOk="0">
                  <a:moveTo>
                    <a:pt x="100" y="401"/>
                  </a:moveTo>
                  <a:lnTo>
                    <a:pt x="40196" y="23250"/>
                  </a:lnTo>
                  <a:cubicBezTo>
                    <a:pt x="40262" y="23317"/>
                    <a:pt x="40396" y="23317"/>
                    <a:pt x="40462" y="23184"/>
                  </a:cubicBezTo>
                  <a:cubicBezTo>
                    <a:pt x="40529" y="23084"/>
                    <a:pt x="40529" y="22983"/>
                    <a:pt x="40396" y="22883"/>
                  </a:cubicBezTo>
                  <a:lnTo>
                    <a:pt x="334" y="34"/>
                  </a:lnTo>
                  <a:cubicBezTo>
                    <a:pt x="234" y="0"/>
                    <a:pt x="100" y="0"/>
                    <a:pt x="34" y="134"/>
                  </a:cubicBezTo>
                  <a:cubicBezTo>
                    <a:pt x="0" y="267"/>
                    <a:pt x="34" y="367"/>
                    <a:pt x="100"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 name="Google Shape;421;p31"/>
            <p:cNvSpPr/>
            <p:nvPr/>
          </p:nvSpPr>
          <p:spPr>
            <a:xfrm>
              <a:off x="-5998275" y="-5989675"/>
              <a:ext cx="825600" cy="477025"/>
            </a:xfrm>
            <a:custGeom>
              <a:avLst/>
              <a:gdLst/>
              <a:ahLst/>
              <a:cxnLst/>
              <a:rect l="l" t="t" r="r" b="b"/>
              <a:pathLst>
                <a:path w="33024" h="19081" extrusionOk="0">
                  <a:moveTo>
                    <a:pt x="134" y="434"/>
                  </a:moveTo>
                  <a:lnTo>
                    <a:pt x="32690" y="19047"/>
                  </a:lnTo>
                  <a:cubicBezTo>
                    <a:pt x="32790" y="19081"/>
                    <a:pt x="32890" y="19081"/>
                    <a:pt x="32991" y="18947"/>
                  </a:cubicBezTo>
                  <a:cubicBezTo>
                    <a:pt x="33024" y="18847"/>
                    <a:pt x="33024" y="18747"/>
                    <a:pt x="32890" y="18647"/>
                  </a:cubicBezTo>
                  <a:lnTo>
                    <a:pt x="334" y="67"/>
                  </a:lnTo>
                  <a:cubicBezTo>
                    <a:pt x="234" y="0"/>
                    <a:pt x="134" y="0"/>
                    <a:pt x="34" y="134"/>
                  </a:cubicBezTo>
                  <a:cubicBezTo>
                    <a:pt x="0" y="267"/>
                    <a:pt x="34" y="401"/>
                    <a:pt x="134" y="43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 name="Google Shape;422;p31"/>
            <p:cNvSpPr/>
            <p:nvPr/>
          </p:nvSpPr>
          <p:spPr>
            <a:xfrm>
              <a:off x="-5126825" y="-5491000"/>
              <a:ext cx="203500" cy="120950"/>
            </a:xfrm>
            <a:custGeom>
              <a:avLst/>
              <a:gdLst/>
              <a:ahLst/>
              <a:cxnLst/>
              <a:rect l="l" t="t" r="r" b="b"/>
              <a:pathLst>
                <a:path w="8140" h="4838" extrusionOk="0">
                  <a:moveTo>
                    <a:pt x="334" y="34"/>
                  </a:moveTo>
                  <a:cubicBezTo>
                    <a:pt x="234" y="1"/>
                    <a:pt x="134" y="1"/>
                    <a:pt x="34" y="134"/>
                  </a:cubicBezTo>
                  <a:cubicBezTo>
                    <a:pt x="1" y="201"/>
                    <a:pt x="1" y="335"/>
                    <a:pt x="134" y="435"/>
                  </a:cubicBezTo>
                  <a:lnTo>
                    <a:pt x="7806" y="4804"/>
                  </a:lnTo>
                  <a:cubicBezTo>
                    <a:pt x="7873" y="4838"/>
                    <a:pt x="8006" y="4838"/>
                    <a:pt x="8073" y="4704"/>
                  </a:cubicBezTo>
                  <a:cubicBezTo>
                    <a:pt x="8140" y="4638"/>
                    <a:pt x="8140" y="4504"/>
                    <a:pt x="8006" y="440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 name="Google Shape;423;p31"/>
            <p:cNvSpPr/>
            <p:nvPr/>
          </p:nvSpPr>
          <p:spPr>
            <a:xfrm>
              <a:off x="-6052475" y="-5895450"/>
              <a:ext cx="1155000" cy="663000"/>
            </a:xfrm>
            <a:custGeom>
              <a:avLst/>
              <a:gdLst/>
              <a:ahLst/>
              <a:cxnLst/>
              <a:rect l="l" t="t" r="r" b="b"/>
              <a:pathLst>
                <a:path w="46200" h="26520" extrusionOk="0">
                  <a:moveTo>
                    <a:pt x="167" y="401"/>
                  </a:moveTo>
                  <a:lnTo>
                    <a:pt x="45866" y="26486"/>
                  </a:lnTo>
                  <a:cubicBezTo>
                    <a:pt x="45966" y="26520"/>
                    <a:pt x="46066" y="26520"/>
                    <a:pt x="46166" y="26386"/>
                  </a:cubicBezTo>
                  <a:cubicBezTo>
                    <a:pt x="46200" y="26320"/>
                    <a:pt x="46200" y="26186"/>
                    <a:pt x="46066" y="26086"/>
                  </a:cubicBezTo>
                  <a:lnTo>
                    <a:pt x="367" y="34"/>
                  </a:lnTo>
                  <a:cubicBezTo>
                    <a:pt x="300" y="1"/>
                    <a:pt x="167" y="1"/>
                    <a:pt x="67" y="134"/>
                  </a:cubicBezTo>
                  <a:cubicBezTo>
                    <a:pt x="0" y="268"/>
                    <a:pt x="33" y="368"/>
                    <a:pt x="167"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 name="Google Shape;424;p31"/>
            <p:cNvSpPr/>
            <p:nvPr/>
          </p:nvSpPr>
          <p:spPr>
            <a:xfrm>
              <a:off x="-6105025" y="-5800375"/>
              <a:ext cx="1206725" cy="693025"/>
            </a:xfrm>
            <a:custGeom>
              <a:avLst/>
              <a:gdLst/>
              <a:ahLst/>
              <a:cxnLst/>
              <a:rect l="l" t="t" r="r" b="b"/>
              <a:pathLst>
                <a:path w="48269" h="27721" extrusionOk="0">
                  <a:moveTo>
                    <a:pt x="48135" y="27320"/>
                  </a:moveTo>
                  <a:lnTo>
                    <a:pt x="334" y="34"/>
                  </a:lnTo>
                  <a:cubicBezTo>
                    <a:pt x="267" y="0"/>
                    <a:pt x="134" y="0"/>
                    <a:pt x="67" y="134"/>
                  </a:cubicBezTo>
                  <a:cubicBezTo>
                    <a:pt x="1" y="201"/>
                    <a:pt x="1" y="334"/>
                    <a:pt x="134" y="401"/>
                  </a:cubicBezTo>
                  <a:lnTo>
                    <a:pt x="47935" y="27687"/>
                  </a:lnTo>
                  <a:cubicBezTo>
                    <a:pt x="48002" y="27720"/>
                    <a:pt x="48135" y="27720"/>
                    <a:pt x="48235" y="27587"/>
                  </a:cubicBezTo>
                  <a:cubicBezTo>
                    <a:pt x="48268" y="27453"/>
                    <a:pt x="48202" y="27353"/>
                    <a:pt x="48135" y="27320"/>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 name="Google Shape;425;p31"/>
            <p:cNvSpPr/>
            <p:nvPr/>
          </p:nvSpPr>
          <p:spPr>
            <a:xfrm>
              <a:off x="-6159225" y="-5707800"/>
              <a:ext cx="768900" cy="442825"/>
            </a:xfrm>
            <a:custGeom>
              <a:avLst/>
              <a:gdLst/>
              <a:ahLst/>
              <a:cxnLst/>
              <a:rect l="l" t="t" r="r" b="b"/>
              <a:pathLst>
                <a:path w="30756" h="17713" extrusionOk="0">
                  <a:moveTo>
                    <a:pt x="134" y="400"/>
                  </a:moveTo>
                  <a:lnTo>
                    <a:pt x="30422" y="17679"/>
                  </a:lnTo>
                  <a:cubicBezTo>
                    <a:pt x="30489" y="17713"/>
                    <a:pt x="30622" y="17713"/>
                    <a:pt x="30689" y="17579"/>
                  </a:cubicBezTo>
                  <a:cubicBezTo>
                    <a:pt x="30756" y="17513"/>
                    <a:pt x="30756" y="17379"/>
                    <a:pt x="30622" y="17312"/>
                  </a:cubicBezTo>
                  <a:lnTo>
                    <a:pt x="334" y="33"/>
                  </a:lnTo>
                  <a:cubicBezTo>
                    <a:pt x="267" y="0"/>
                    <a:pt x="134" y="0"/>
                    <a:pt x="67" y="134"/>
                  </a:cubicBezTo>
                  <a:cubicBezTo>
                    <a:pt x="0" y="267"/>
                    <a:pt x="67" y="367"/>
                    <a:pt x="134" y="400"/>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 name="Google Shape;426;p31"/>
            <p:cNvSpPr/>
            <p:nvPr/>
          </p:nvSpPr>
          <p:spPr>
            <a:xfrm>
              <a:off x="-5364500" y="-5254150"/>
              <a:ext cx="383650" cy="224350"/>
            </a:xfrm>
            <a:custGeom>
              <a:avLst/>
              <a:gdLst/>
              <a:ahLst/>
              <a:cxnLst/>
              <a:rect l="l" t="t" r="r" b="b"/>
              <a:pathLst>
                <a:path w="15346" h="8974" extrusionOk="0">
                  <a:moveTo>
                    <a:pt x="15212" y="8540"/>
                  </a:moveTo>
                  <a:lnTo>
                    <a:pt x="334" y="34"/>
                  </a:lnTo>
                  <a:cubicBezTo>
                    <a:pt x="234" y="0"/>
                    <a:pt x="134" y="0"/>
                    <a:pt x="34" y="134"/>
                  </a:cubicBezTo>
                  <a:cubicBezTo>
                    <a:pt x="1" y="201"/>
                    <a:pt x="1" y="334"/>
                    <a:pt x="134" y="401"/>
                  </a:cubicBezTo>
                  <a:lnTo>
                    <a:pt x="15011" y="8907"/>
                  </a:lnTo>
                  <a:cubicBezTo>
                    <a:pt x="15112" y="8974"/>
                    <a:pt x="15212" y="8974"/>
                    <a:pt x="15312" y="8840"/>
                  </a:cubicBezTo>
                  <a:cubicBezTo>
                    <a:pt x="15345" y="8740"/>
                    <a:pt x="15312" y="8607"/>
                    <a:pt x="15212" y="8540"/>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 name="Google Shape;427;p31"/>
            <p:cNvSpPr/>
            <p:nvPr/>
          </p:nvSpPr>
          <p:spPr>
            <a:xfrm>
              <a:off x="-6213425" y="-5614400"/>
              <a:ext cx="1069125" cy="614625"/>
            </a:xfrm>
            <a:custGeom>
              <a:avLst/>
              <a:gdLst/>
              <a:ahLst/>
              <a:cxnLst/>
              <a:rect l="l" t="t" r="r" b="b"/>
              <a:pathLst>
                <a:path w="42765" h="24585" extrusionOk="0">
                  <a:moveTo>
                    <a:pt x="167" y="434"/>
                  </a:moveTo>
                  <a:lnTo>
                    <a:pt x="42430" y="24518"/>
                  </a:lnTo>
                  <a:cubicBezTo>
                    <a:pt x="42497" y="24584"/>
                    <a:pt x="42631" y="24584"/>
                    <a:pt x="42731" y="24451"/>
                  </a:cubicBezTo>
                  <a:cubicBezTo>
                    <a:pt x="42764" y="24384"/>
                    <a:pt x="42764" y="24251"/>
                    <a:pt x="42631" y="24151"/>
                  </a:cubicBezTo>
                  <a:lnTo>
                    <a:pt x="400" y="67"/>
                  </a:lnTo>
                  <a:cubicBezTo>
                    <a:pt x="300" y="0"/>
                    <a:pt x="167" y="0"/>
                    <a:pt x="100" y="134"/>
                  </a:cubicBezTo>
                  <a:cubicBezTo>
                    <a:pt x="0" y="267"/>
                    <a:pt x="67" y="400"/>
                    <a:pt x="167" y="43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 name="Google Shape;428;p31"/>
            <p:cNvSpPr/>
            <p:nvPr/>
          </p:nvSpPr>
          <p:spPr>
            <a:xfrm>
              <a:off x="-6265975" y="-5520175"/>
              <a:ext cx="885650" cy="510400"/>
            </a:xfrm>
            <a:custGeom>
              <a:avLst/>
              <a:gdLst/>
              <a:ahLst/>
              <a:cxnLst/>
              <a:rect l="l" t="t" r="r" b="b"/>
              <a:pathLst>
                <a:path w="35426" h="20416" extrusionOk="0">
                  <a:moveTo>
                    <a:pt x="101" y="401"/>
                  </a:moveTo>
                  <a:lnTo>
                    <a:pt x="35092" y="20382"/>
                  </a:lnTo>
                  <a:cubicBezTo>
                    <a:pt x="35192" y="20415"/>
                    <a:pt x="35293" y="20415"/>
                    <a:pt x="35393" y="20315"/>
                  </a:cubicBezTo>
                  <a:cubicBezTo>
                    <a:pt x="35426" y="20215"/>
                    <a:pt x="35426" y="20082"/>
                    <a:pt x="35293" y="20015"/>
                  </a:cubicBezTo>
                  <a:lnTo>
                    <a:pt x="334" y="34"/>
                  </a:lnTo>
                  <a:cubicBezTo>
                    <a:pt x="234" y="0"/>
                    <a:pt x="101" y="0"/>
                    <a:pt x="34" y="134"/>
                  </a:cubicBezTo>
                  <a:cubicBezTo>
                    <a:pt x="1" y="267"/>
                    <a:pt x="34" y="367"/>
                    <a:pt x="101"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 name="Google Shape;429;p31"/>
            <p:cNvSpPr/>
            <p:nvPr/>
          </p:nvSpPr>
          <p:spPr>
            <a:xfrm>
              <a:off x="-6319350" y="-5426775"/>
              <a:ext cx="1094150" cy="630475"/>
            </a:xfrm>
            <a:custGeom>
              <a:avLst/>
              <a:gdLst/>
              <a:ahLst/>
              <a:cxnLst/>
              <a:rect l="l" t="t" r="r" b="b"/>
              <a:pathLst>
                <a:path w="43766" h="25219" extrusionOk="0">
                  <a:moveTo>
                    <a:pt x="134" y="434"/>
                  </a:moveTo>
                  <a:lnTo>
                    <a:pt x="43432" y="25152"/>
                  </a:lnTo>
                  <a:cubicBezTo>
                    <a:pt x="43532" y="25219"/>
                    <a:pt x="43665" y="25219"/>
                    <a:pt x="43732" y="25085"/>
                  </a:cubicBezTo>
                  <a:cubicBezTo>
                    <a:pt x="43765" y="24985"/>
                    <a:pt x="43765" y="24885"/>
                    <a:pt x="43665" y="24785"/>
                  </a:cubicBezTo>
                  <a:lnTo>
                    <a:pt x="334" y="67"/>
                  </a:lnTo>
                  <a:cubicBezTo>
                    <a:pt x="234" y="0"/>
                    <a:pt x="134" y="0"/>
                    <a:pt x="34" y="134"/>
                  </a:cubicBezTo>
                  <a:cubicBezTo>
                    <a:pt x="1" y="267"/>
                    <a:pt x="34" y="401"/>
                    <a:pt x="134" y="43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 name="Google Shape;430;p31"/>
            <p:cNvSpPr/>
            <p:nvPr/>
          </p:nvSpPr>
          <p:spPr>
            <a:xfrm>
              <a:off x="-6373550" y="-5332550"/>
              <a:ext cx="918175" cy="528750"/>
            </a:xfrm>
            <a:custGeom>
              <a:avLst/>
              <a:gdLst/>
              <a:ahLst/>
              <a:cxnLst/>
              <a:rect l="l" t="t" r="r" b="b"/>
              <a:pathLst>
                <a:path w="36727" h="21150" extrusionOk="0">
                  <a:moveTo>
                    <a:pt x="167" y="401"/>
                  </a:moveTo>
                  <a:lnTo>
                    <a:pt x="36393" y="21116"/>
                  </a:lnTo>
                  <a:cubicBezTo>
                    <a:pt x="36493" y="21149"/>
                    <a:pt x="36593" y="21149"/>
                    <a:pt x="36693" y="21016"/>
                  </a:cubicBezTo>
                  <a:cubicBezTo>
                    <a:pt x="36727" y="20949"/>
                    <a:pt x="36727" y="20816"/>
                    <a:pt x="36593" y="20716"/>
                  </a:cubicBezTo>
                  <a:lnTo>
                    <a:pt x="368" y="34"/>
                  </a:lnTo>
                  <a:cubicBezTo>
                    <a:pt x="301" y="1"/>
                    <a:pt x="167" y="1"/>
                    <a:pt x="67" y="134"/>
                  </a:cubicBezTo>
                  <a:cubicBezTo>
                    <a:pt x="1" y="268"/>
                    <a:pt x="34" y="368"/>
                    <a:pt x="167"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 name="Google Shape;431;p31"/>
            <p:cNvSpPr/>
            <p:nvPr/>
          </p:nvSpPr>
          <p:spPr>
            <a:xfrm>
              <a:off x="-6426925" y="-5239150"/>
              <a:ext cx="1013250" cy="582950"/>
            </a:xfrm>
            <a:custGeom>
              <a:avLst/>
              <a:gdLst/>
              <a:ahLst/>
              <a:cxnLst/>
              <a:rect l="l" t="t" r="r" b="b"/>
              <a:pathLst>
                <a:path w="40530" h="23318" extrusionOk="0">
                  <a:moveTo>
                    <a:pt x="134" y="434"/>
                  </a:moveTo>
                  <a:lnTo>
                    <a:pt x="40196" y="23284"/>
                  </a:lnTo>
                  <a:cubicBezTo>
                    <a:pt x="40296" y="23318"/>
                    <a:pt x="40430" y="23318"/>
                    <a:pt x="40496" y="23217"/>
                  </a:cubicBezTo>
                  <a:cubicBezTo>
                    <a:pt x="40530" y="23117"/>
                    <a:pt x="40530" y="22984"/>
                    <a:pt x="40430" y="22917"/>
                  </a:cubicBezTo>
                  <a:lnTo>
                    <a:pt x="334" y="68"/>
                  </a:lnTo>
                  <a:cubicBezTo>
                    <a:pt x="268" y="1"/>
                    <a:pt x="134" y="1"/>
                    <a:pt x="34" y="134"/>
                  </a:cubicBezTo>
                  <a:cubicBezTo>
                    <a:pt x="1" y="234"/>
                    <a:pt x="34" y="401"/>
                    <a:pt x="134" y="43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 name="Google Shape;432;p31"/>
            <p:cNvSpPr/>
            <p:nvPr/>
          </p:nvSpPr>
          <p:spPr>
            <a:xfrm>
              <a:off x="-6480300" y="-5144900"/>
              <a:ext cx="826450" cy="476200"/>
            </a:xfrm>
            <a:custGeom>
              <a:avLst/>
              <a:gdLst/>
              <a:ahLst/>
              <a:cxnLst/>
              <a:rect l="l" t="t" r="r" b="b"/>
              <a:pathLst>
                <a:path w="33058" h="19048" extrusionOk="0">
                  <a:moveTo>
                    <a:pt x="134" y="400"/>
                  </a:moveTo>
                  <a:lnTo>
                    <a:pt x="32691" y="19014"/>
                  </a:lnTo>
                  <a:cubicBezTo>
                    <a:pt x="32791" y="19047"/>
                    <a:pt x="32924" y="19047"/>
                    <a:pt x="32991" y="18947"/>
                  </a:cubicBezTo>
                  <a:cubicBezTo>
                    <a:pt x="33058" y="18847"/>
                    <a:pt x="33058" y="18714"/>
                    <a:pt x="32924" y="18647"/>
                  </a:cubicBezTo>
                  <a:lnTo>
                    <a:pt x="334" y="34"/>
                  </a:lnTo>
                  <a:cubicBezTo>
                    <a:pt x="268" y="0"/>
                    <a:pt x="134" y="0"/>
                    <a:pt x="68" y="134"/>
                  </a:cubicBezTo>
                  <a:cubicBezTo>
                    <a:pt x="1" y="200"/>
                    <a:pt x="68" y="334"/>
                    <a:pt x="134" y="400"/>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 name="Google Shape;433;p31"/>
            <p:cNvSpPr/>
            <p:nvPr/>
          </p:nvSpPr>
          <p:spPr>
            <a:xfrm>
              <a:off x="-5608825" y="-4647875"/>
              <a:ext cx="203500" cy="120925"/>
            </a:xfrm>
            <a:custGeom>
              <a:avLst/>
              <a:gdLst/>
              <a:ahLst/>
              <a:cxnLst/>
              <a:rect l="l" t="t" r="r" b="b"/>
              <a:pathLst>
                <a:path w="8140" h="4837" extrusionOk="0">
                  <a:moveTo>
                    <a:pt x="334" y="33"/>
                  </a:moveTo>
                  <a:cubicBezTo>
                    <a:pt x="267" y="0"/>
                    <a:pt x="134" y="0"/>
                    <a:pt x="67" y="134"/>
                  </a:cubicBezTo>
                  <a:cubicBezTo>
                    <a:pt x="0" y="200"/>
                    <a:pt x="0" y="334"/>
                    <a:pt x="134" y="434"/>
                  </a:cubicBezTo>
                  <a:lnTo>
                    <a:pt x="7806" y="4804"/>
                  </a:lnTo>
                  <a:cubicBezTo>
                    <a:pt x="7906" y="4837"/>
                    <a:pt x="8006" y="4837"/>
                    <a:pt x="8106" y="4703"/>
                  </a:cubicBezTo>
                  <a:cubicBezTo>
                    <a:pt x="8139" y="4637"/>
                    <a:pt x="8139" y="4503"/>
                    <a:pt x="8006" y="4437"/>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 name="Google Shape;434;p31"/>
            <p:cNvSpPr/>
            <p:nvPr/>
          </p:nvSpPr>
          <p:spPr>
            <a:xfrm>
              <a:off x="-6534500" y="-5051500"/>
              <a:ext cx="1154175" cy="663000"/>
            </a:xfrm>
            <a:custGeom>
              <a:avLst/>
              <a:gdLst/>
              <a:ahLst/>
              <a:cxnLst/>
              <a:rect l="l" t="t" r="r" b="b"/>
              <a:pathLst>
                <a:path w="46167" h="26520" extrusionOk="0">
                  <a:moveTo>
                    <a:pt x="46034" y="26119"/>
                  </a:moveTo>
                  <a:lnTo>
                    <a:pt x="334" y="67"/>
                  </a:lnTo>
                  <a:cubicBezTo>
                    <a:pt x="268" y="0"/>
                    <a:pt x="134" y="0"/>
                    <a:pt x="67" y="134"/>
                  </a:cubicBezTo>
                  <a:cubicBezTo>
                    <a:pt x="1" y="234"/>
                    <a:pt x="1" y="334"/>
                    <a:pt x="134" y="434"/>
                  </a:cubicBezTo>
                  <a:lnTo>
                    <a:pt x="45833" y="26486"/>
                  </a:lnTo>
                  <a:cubicBezTo>
                    <a:pt x="45933" y="26519"/>
                    <a:pt x="46034" y="26519"/>
                    <a:pt x="46134" y="26419"/>
                  </a:cubicBezTo>
                  <a:cubicBezTo>
                    <a:pt x="46167" y="26319"/>
                    <a:pt x="46167" y="26186"/>
                    <a:pt x="46034" y="26119"/>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 name="Google Shape;435;p31"/>
            <p:cNvSpPr/>
            <p:nvPr/>
          </p:nvSpPr>
          <p:spPr>
            <a:xfrm>
              <a:off x="-6036650" y="-6806275"/>
              <a:ext cx="1079975" cy="1097000"/>
            </a:xfrm>
            <a:custGeom>
              <a:avLst/>
              <a:gdLst/>
              <a:ahLst/>
              <a:cxnLst/>
              <a:rect l="l" t="t" r="r" b="b"/>
              <a:pathLst>
                <a:path w="43199" h="43880" extrusionOk="0">
                  <a:moveTo>
                    <a:pt x="13692" y="1"/>
                  </a:moveTo>
                  <a:cubicBezTo>
                    <a:pt x="12721" y="1"/>
                    <a:pt x="11807" y="578"/>
                    <a:pt x="11442" y="1542"/>
                  </a:cubicBezTo>
                  <a:lnTo>
                    <a:pt x="435" y="30463"/>
                  </a:lnTo>
                  <a:cubicBezTo>
                    <a:pt x="1" y="31664"/>
                    <a:pt x="601" y="33065"/>
                    <a:pt x="1836" y="33498"/>
                  </a:cubicBezTo>
                  <a:lnTo>
                    <a:pt x="28688" y="43739"/>
                  </a:lnTo>
                  <a:cubicBezTo>
                    <a:pt x="28951" y="43834"/>
                    <a:pt x="29222" y="43879"/>
                    <a:pt x="29490" y="43879"/>
                  </a:cubicBezTo>
                  <a:cubicBezTo>
                    <a:pt x="30445" y="43879"/>
                    <a:pt x="31359" y="43302"/>
                    <a:pt x="31724" y="42338"/>
                  </a:cubicBezTo>
                  <a:lnTo>
                    <a:pt x="42731" y="13417"/>
                  </a:lnTo>
                  <a:cubicBezTo>
                    <a:pt x="43198" y="12216"/>
                    <a:pt x="42565" y="10849"/>
                    <a:pt x="41364" y="10382"/>
                  </a:cubicBezTo>
                  <a:lnTo>
                    <a:pt x="14511" y="141"/>
                  </a:lnTo>
                  <a:cubicBezTo>
                    <a:pt x="14241" y="46"/>
                    <a:pt x="13964" y="1"/>
                    <a:pt x="136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 name="Google Shape;436;p31"/>
            <p:cNvSpPr/>
            <p:nvPr/>
          </p:nvSpPr>
          <p:spPr>
            <a:xfrm>
              <a:off x="-5521275" y="-6838500"/>
              <a:ext cx="329425" cy="404200"/>
            </a:xfrm>
            <a:custGeom>
              <a:avLst/>
              <a:gdLst/>
              <a:ahLst/>
              <a:cxnLst/>
              <a:rect l="l" t="t" r="r" b="b"/>
              <a:pathLst>
                <a:path w="13177" h="16168" extrusionOk="0">
                  <a:moveTo>
                    <a:pt x="8414" y="1"/>
                  </a:moveTo>
                  <a:cubicBezTo>
                    <a:pt x="7384" y="1"/>
                    <a:pt x="6360" y="375"/>
                    <a:pt x="5605" y="1263"/>
                  </a:cubicBezTo>
                  <a:lnTo>
                    <a:pt x="6939" y="2031"/>
                  </a:lnTo>
                  <a:cubicBezTo>
                    <a:pt x="7361" y="1642"/>
                    <a:pt x="7886" y="1476"/>
                    <a:pt x="8427" y="1476"/>
                  </a:cubicBezTo>
                  <a:cubicBezTo>
                    <a:pt x="8954" y="1476"/>
                    <a:pt x="9497" y="1634"/>
                    <a:pt x="9974" y="1897"/>
                  </a:cubicBezTo>
                  <a:cubicBezTo>
                    <a:pt x="11142" y="2564"/>
                    <a:pt x="11509" y="4032"/>
                    <a:pt x="10908" y="5199"/>
                  </a:cubicBezTo>
                  <a:lnTo>
                    <a:pt x="6305" y="13272"/>
                  </a:lnTo>
                  <a:cubicBezTo>
                    <a:pt x="5893" y="14048"/>
                    <a:pt x="5163" y="14648"/>
                    <a:pt x="4308" y="14648"/>
                  </a:cubicBezTo>
                  <a:cubicBezTo>
                    <a:pt x="3987" y="14648"/>
                    <a:pt x="3649" y="14564"/>
                    <a:pt x="3303" y="14373"/>
                  </a:cubicBezTo>
                  <a:cubicBezTo>
                    <a:pt x="2135" y="13706"/>
                    <a:pt x="1769" y="12238"/>
                    <a:pt x="2402" y="11070"/>
                  </a:cubicBezTo>
                  <a:lnTo>
                    <a:pt x="4437" y="7501"/>
                  </a:lnTo>
                  <a:cubicBezTo>
                    <a:pt x="4637" y="7101"/>
                    <a:pt x="4504" y="6701"/>
                    <a:pt x="4137" y="6500"/>
                  </a:cubicBezTo>
                  <a:cubicBezTo>
                    <a:pt x="4015" y="6423"/>
                    <a:pt x="3885" y="6385"/>
                    <a:pt x="3759" y="6385"/>
                  </a:cubicBezTo>
                  <a:cubicBezTo>
                    <a:pt x="3507" y="6385"/>
                    <a:pt x="3270" y="6534"/>
                    <a:pt x="3136" y="6801"/>
                  </a:cubicBezTo>
                  <a:lnTo>
                    <a:pt x="1101" y="10370"/>
                  </a:lnTo>
                  <a:cubicBezTo>
                    <a:pt x="1" y="12238"/>
                    <a:pt x="668" y="14640"/>
                    <a:pt x="2569" y="15707"/>
                  </a:cubicBezTo>
                  <a:cubicBezTo>
                    <a:pt x="3118" y="16018"/>
                    <a:pt x="3703" y="16168"/>
                    <a:pt x="4282" y="16168"/>
                  </a:cubicBezTo>
                  <a:cubicBezTo>
                    <a:pt x="5567" y="16168"/>
                    <a:pt x="6824" y="15429"/>
                    <a:pt x="7606" y="14072"/>
                  </a:cubicBezTo>
                  <a:lnTo>
                    <a:pt x="12176" y="6000"/>
                  </a:lnTo>
                  <a:cubicBezTo>
                    <a:pt x="13177" y="4065"/>
                    <a:pt x="12576" y="1664"/>
                    <a:pt x="10675" y="596"/>
                  </a:cubicBezTo>
                  <a:cubicBezTo>
                    <a:pt x="9995" y="220"/>
                    <a:pt x="9203" y="1"/>
                    <a:pt x="84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7" name="Google Shape;437;p31"/>
          <p:cNvGrpSpPr/>
          <p:nvPr/>
        </p:nvGrpSpPr>
        <p:grpSpPr>
          <a:xfrm rot="1689365">
            <a:off x="1062819" y="3521514"/>
            <a:ext cx="1103814" cy="1451656"/>
            <a:chOff x="-11126950" y="-4189250"/>
            <a:chExt cx="1601175" cy="2105750"/>
          </a:xfrm>
        </p:grpSpPr>
        <p:sp>
          <p:nvSpPr>
            <p:cNvPr id="438" name="Google Shape;438;p31"/>
            <p:cNvSpPr/>
            <p:nvPr/>
          </p:nvSpPr>
          <p:spPr>
            <a:xfrm>
              <a:off x="-11126950" y="-4189250"/>
              <a:ext cx="1601175" cy="2105750"/>
            </a:xfrm>
            <a:custGeom>
              <a:avLst/>
              <a:gdLst/>
              <a:ahLst/>
              <a:cxnLst/>
              <a:rect l="l" t="t" r="r" b="b"/>
              <a:pathLst>
                <a:path w="64047" h="84230" extrusionOk="0">
                  <a:moveTo>
                    <a:pt x="60071" y="1"/>
                  </a:moveTo>
                  <a:cubicBezTo>
                    <a:pt x="60051" y="1"/>
                    <a:pt x="60031" y="1"/>
                    <a:pt x="60010" y="2"/>
                  </a:cubicBezTo>
                  <a:lnTo>
                    <a:pt x="2136" y="1336"/>
                  </a:lnTo>
                  <a:cubicBezTo>
                    <a:pt x="968" y="1369"/>
                    <a:pt x="1" y="2337"/>
                    <a:pt x="34" y="3537"/>
                  </a:cubicBezTo>
                  <a:lnTo>
                    <a:pt x="1835" y="82160"/>
                  </a:lnTo>
                  <a:cubicBezTo>
                    <a:pt x="1868" y="83308"/>
                    <a:pt x="2835" y="84229"/>
                    <a:pt x="3976" y="84229"/>
                  </a:cubicBezTo>
                  <a:cubicBezTo>
                    <a:pt x="3997" y="84229"/>
                    <a:pt x="4017" y="84229"/>
                    <a:pt x="4037" y="84229"/>
                  </a:cubicBezTo>
                  <a:lnTo>
                    <a:pt x="61912" y="82894"/>
                  </a:lnTo>
                  <a:cubicBezTo>
                    <a:pt x="63079" y="82861"/>
                    <a:pt x="64047" y="81894"/>
                    <a:pt x="64013" y="80693"/>
                  </a:cubicBezTo>
                  <a:lnTo>
                    <a:pt x="62212" y="2103"/>
                  </a:lnTo>
                  <a:cubicBezTo>
                    <a:pt x="62179" y="955"/>
                    <a:pt x="61243" y="1"/>
                    <a:pt x="600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 name="Google Shape;439;p31"/>
            <p:cNvSpPr/>
            <p:nvPr/>
          </p:nvSpPr>
          <p:spPr>
            <a:xfrm>
              <a:off x="-10952650" y="-3948225"/>
              <a:ext cx="242700" cy="238625"/>
            </a:xfrm>
            <a:custGeom>
              <a:avLst/>
              <a:gdLst/>
              <a:ahLst/>
              <a:cxnLst/>
              <a:rect l="l" t="t" r="r" b="b"/>
              <a:pathLst>
                <a:path w="9708" h="9545" extrusionOk="0">
                  <a:moveTo>
                    <a:pt x="4833" y="868"/>
                  </a:moveTo>
                  <a:cubicBezTo>
                    <a:pt x="6973" y="868"/>
                    <a:pt x="8740" y="2557"/>
                    <a:pt x="8773" y="4704"/>
                  </a:cubicBezTo>
                  <a:cubicBezTo>
                    <a:pt x="8840" y="6872"/>
                    <a:pt x="7106" y="8674"/>
                    <a:pt x="4937" y="8707"/>
                  </a:cubicBezTo>
                  <a:cubicBezTo>
                    <a:pt x="4916" y="8707"/>
                    <a:pt x="4896" y="8708"/>
                    <a:pt x="4875" y="8708"/>
                  </a:cubicBezTo>
                  <a:cubicBezTo>
                    <a:pt x="2735" y="8708"/>
                    <a:pt x="1001" y="7018"/>
                    <a:pt x="934" y="4871"/>
                  </a:cubicBezTo>
                  <a:cubicBezTo>
                    <a:pt x="901" y="2703"/>
                    <a:pt x="2636" y="901"/>
                    <a:pt x="4771" y="868"/>
                  </a:cubicBezTo>
                  <a:cubicBezTo>
                    <a:pt x="4791" y="868"/>
                    <a:pt x="4812" y="868"/>
                    <a:pt x="4833" y="868"/>
                  </a:cubicBezTo>
                  <a:close/>
                  <a:moveTo>
                    <a:pt x="4800" y="0"/>
                  </a:moveTo>
                  <a:cubicBezTo>
                    <a:pt x="4779" y="0"/>
                    <a:pt x="4758" y="1"/>
                    <a:pt x="4737" y="1"/>
                  </a:cubicBezTo>
                  <a:cubicBezTo>
                    <a:pt x="2102" y="34"/>
                    <a:pt x="0" y="2236"/>
                    <a:pt x="67" y="4871"/>
                  </a:cubicBezTo>
                  <a:cubicBezTo>
                    <a:pt x="100" y="7447"/>
                    <a:pt x="2236" y="9544"/>
                    <a:pt x="4762" y="9544"/>
                  </a:cubicBezTo>
                  <a:cubicBezTo>
                    <a:pt x="4820" y="9544"/>
                    <a:pt x="4879" y="9543"/>
                    <a:pt x="4937" y="9541"/>
                  </a:cubicBezTo>
                  <a:cubicBezTo>
                    <a:pt x="7573" y="9508"/>
                    <a:pt x="9707" y="7306"/>
                    <a:pt x="9607" y="4671"/>
                  </a:cubicBezTo>
                  <a:cubicBezTo>
                    <a:pt x="9574" y="2057"/>
                    <a:pt x="7407" y="0"/>
                    <a:pt x="48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 name="Google Shape;440;p31"/>
            <p:cNvSpPr/>
            <p:nvPr/>
          </p:nvSpPr>
          <p:spPr>
            <a:xfrm>
              <a:off x="-10942650" y="-3479600"/>
              <a:ext cx="243550" cy="239450"/>
            </a:xfrm>
            <a:custGeom>
              <a:avLst/>
              <a:gdLst/>
              <a:ahLst/>
              <a:cxnLst/>
              <a:rect l="l" t="t" r="r" b="b"/>
              <a:pathLst>
                <a:path w="9742" h="9578" extrusionOk="0">
                  <a:moveTo>
                    <a:pt x="4867" y="836"/>
                  </a:moveTo>
                  <a:cubicBezTo>
                    <a:pt x="7007" y="836"/>
                    <a:pt x="8774" y="2525"/>
                    <a:pt x="8807" y="4673"/>
                  </a:cubicBezTo>
                  <a:cubicBezTo>
                    <a:pt x="8840" y="6841"/>
                    <a:pt x="7139" y="8642"/>
                    <a:pt x="4971" y="8675"/>
                  </a:cubicBezTo>
                  <a:cubicBezTo>
                    <a:pt x="4931" y="8677"/>
                    <a:pt x="4890" y="8677"/>
                    <a:pt x="4850" y="8677"/>
                  </a:cubicBezTo>
                  <a:cubicBezTo>
                    <a:pt x="2736" y="8677"/>
                    <a:pt x="1001" y="6967"/>
                    <a:pt x="968" y="4839"/>
                  </a:cubicBezTo>
                  <a:cubicBezTo>
                    <a:pt x="935" y="2738"/>
                    <a:pt x="2636" y="937"/>
                    <a:pt x="4804" y="836"/>
                  </a:cubicBezTo>
                  <a:cubicBezTo>
                    <a:pt x="4825" y="836"/>
                    <a:pt x="4846" y="836"/>
                    <a:pt x="4867" y="836"/>
                  </a:cubicBezTo>
                  <a:close/>
                  <a:moveTo>
                    <a:pt x="4896" y="1"/>
                  </a:moveTo>
                  <a:cubicBezTo>
                    <a:pt x="4855" y="1"/>
                    <a:pt x="4813" y="2"/>
                    <a:pt x="4771" y="3"/>
                  </a:cubicBezTo>
                  <a:cubicBezTo>
                    <a:pt x="2136" y="69"/>
                    <a:pt x="1" y="2271"/>
                    <a:pt x="101" y="4906"/>
                  </a:cubicBezTo>
                  <a:cubicBezTo>
                    <a:pt x="134" y="7468"/>
                    <a:pt x="2269" y="9578"/>
                    <a:pt x="4851" y="9578"/>
                  </a:cubicBezTo>
                  <a:cubicBezTo>
                    <a:pt x="4891" y="9578"/>
                    <a:pt x="4931" y="9577"/>
                    <a:pt x="4971" y="9576"/>
                  </a:cubicBezTo>
                  <a:cubicBezTo>
                    <a:pt x="7606" y="9509"/>
                    <a:pt x="9741" y="7308"/>
                    <a:pt x="9641" y="4673"/>
                  </a:cubicBezTo>
                  <a:cubicBezTo>
                    <a:pt x="9608" y="2046"/>
                    <a:pt x="7507" y="1"/>
                    <a:pt x="48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1" name="Google Shape;441;p31"/>
            <p:cNvSpPr/>
            <p:nvPr/>
          </p:nvSpPr>
          <p:spPr>
            <a:xfrm>
              <a:off x="-10931800" y="-3055925"/>
              <a:ext cx="242700" cy="238625"/>
            </a:xfrm>
            <a:custGeom>
              <a:avLst/>
              <a:gdLst/>
              <a:ahLst/>
              <a:cxnLst/>
              <a:rect l="l" t="t" r="r" b="b"/>
              <a:pathLst>
                <a:path w="9708" h="9545" extrusionOk="0">
                  <a:moveTo>
                    <a:pt x="4800" y="868"/>
                  </a:moveTo>
                  <a:cubicBezTo>
                    <a:pt x="6940" y="868"/>
                    <a:pt x="8707" y="2557"/>
                    <a:pt x="8740" y="4704"/>
                  </a:cubicBezTo>
                  <a:cubicBezTo>
                    <a:pt x="8773" y="6873"/>
                    <a:pt x="7072" y="8674"/>
                    <a:pt x="4904" y="8707"/>
                  </a:cubicBezTo>
                  <a:cubicBezTo>
                    <a:pt x="4863" y="8708"/>
                    <a:pt x="4823" y="8709"/>
                    <a:pt x="4783" y="8709"/>
                  </a:cubicBezTo>
                  <a:cubicBezTo>
                    <a:pt x="2669" y="8709"/>
                    <a:pt x="934" y="6999"/>
                    <a:pt x="901" y="4871"/>
                  </a:cubicBezTo>
                  <a:cubicBezTo>
                    <a:pt x="868" y="2703"/>
                    <a:pt x="2636" y="902"/>
                    <a:pt x="4737" y="868"/>
                  </a:cubicBezTo>
                  <a:cubicBezTo>
                    <a:pt x="4758" y="868"/>
                    <a:pt x="4779" y="868"/>
                    <a:pt x="4800" y="868"/>
                  </a:cubicBezTo>
                  <a:close/>
                  <a:moveTo>
                    <a:pt x="4800" y="1"/>
                  </a:moveTo>
                  <a:cubicBezTo>
                    <a:pt x="4779" y="1"/>
                    <a:pt x="4758" y="1"/>
                    <a:pt x="4737" y="1"/>
                  </a:cubicBezTo>
                  <a:cubicBezTo>
                    <a:pt x="2102" y="34"/>
                    <a:pt x="0" y="2236"/>
                    <a:pt x="67" y="4871"/>
                  </a:cubicBezTo>
                  <a:cubicBezTo>
                    <a:pt x="100" y="7447"/>
                    <a:pt x="2236" y="9545"/>
                    <a:pt x="4762" y="9545"/>
                  </a:cubicBezTo>
                  <a:cubicBezTo>
                    <a:pt x="4820" y="9545"/>
                    <a:pt x="4879" y="9543"/>
                    <a:pt x="4937" y="9541"/>
                  </a:cubicBezTo>
                  <a:cubicBezTo>
                    <a:pt x="7572" y="9508"/>
                    <a:pt x="9707" y="7306"/>
                    <a:pt x="9607" y="4671"/>
                  </a:cubicBezTo>
                  <a:cubicBezTo>
                    <a:pt x="9574" y="2057"/>
                    <a:pt x="7407" y="1"/>
                    <a:pt x="48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 name="Google Shape;442;p31"/>
            <p:cNvSpPr/>
            <p:nvPr/>
          </p:nvSpPr>
          <p:spPr>
            <a:xfrm>
              <a:off x="-10922625" y="-2631450"/>
              <a:ext cx="242700" cy="238575"/>
            </a:xfrm>
            <a:custGeom>
              <a:avLst/>
              <a:gdLst/>
              <a:ahLst/>
              <a:cxnLst/>
              <a:rect l="l" t="t" r="r" b="b"/>
              <a:pathLst>
                <a:path w="9708" h="9543" extrusionOk="0">
                  <a:moveTo>
                    <a:pt x="4833" y="868"/>
                  </a:moveTo>
                  <a:cubicBezTo>
                    <a:pt x="6973" y="868"/>
                    <a:pt x="8707" y="2557"/>
                    <a:pt x="8740" y="4704"/>
                  </a:cubicBezTo>
                  <a:cubicBezTo>
                    <a:pt x="8807" y="6872"/>
                    <a:pt x="7072" y="8674"/>
                    <a:pt x="4904" y="8707"/>
                  </a:cubicBezTo>
                  <a:cubicBezTo>
                    <a:pt x="4883" y="8707"/>
                    <a:pt x="4862" y="8708"/>
                    <a:pt x="4841" y="8708"/>
                  </a:cubicBezTo>
                  <a:cubicBezTo>
                    <a:pt x="2702" y="8708"/>
                    <a:pt x="967" y="7018"/>
                    <a:pt x="901" y="4871"/>
                  </a:cubicBezTo>
                  <a:cubicBezTo>
                    <a:pt x="868" y="2703"/>
                    <a:pt x="2569" y="901"/>
                    <a:pt x="4770" y="868"/>
                  </a:cubicBezTo>
                  <a:cubicBezTo>
                    <a:pt x="4791" y="868"/>
                    <a:pt x="4812" y="868"/>
                    <a:pt x="4833" y="868"/>
                  </a:cubicBezTo>
                  <a:close/>
                  <a:moveTo>
                    <a:pt x="4832" y="0"/>
                  </a:moveTo>
                  <a:cubicBezTo>
                    <a:pt x="4812" y="0"/>
                    <a:pt x="4791" y="1"/>
                    <a:pt x="4770" y="1"/>
                  </a:cubicBezTo>
                  <a:cubicBezTo>
                    <a:pt x="2135" y="34"/>
                    <a:pt x="0" y="2236"/>
                    <a:pt x="67" y="4871"/>
                  </a:cubicBezTo>
                  <a:cubicBezTo>
                    <a:pt x="133" y="7465"/>
                    <a:pt x="2268" y="9543"/>
                    <a:pt x="4849" y="9543"/>
                  </a:cubicBezTo>
                  <a:cubicBezTo>
                    <a:pt x="4889" y="9543"/>
                    <a:pt x="4930" y="9542"/>
                    <a:pt x="4971" y="9541"/>
                  </a:cubicBezTo>
                  <a:cubicBezTo>
                    <a:pt x="7572" y="9508"/>
                    <a:pt x="9707" y="7273"/>
                    <a:pt x="9641" y="4671"/>
                  </a:cubicBezTo>
                  <a:cubicBezTo>
                    <a:pt x="9574" y="2057"/>
                    <a:pt x="7407" y="0"/>
                    <a:pt x="48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 name="Google Shape;443;p31"/>
            <p:cNvSpPr/>
            <p:nvPr/>
          </p:nvSpPr>
          <p:spPr>
            <a:xfrm>
              <a:off x="-10579050" y="-3934050"/>
              <a:ext cx="837300" cy="30900"/>
            </a:xfrm>
            <a:custGeom>
              <a:avLst/>
              <a:gdLst/>
              <a:ahLst/>
              <a:cxnLst/>
              <a:rect l="l" t="t" r="r" b="b"/>
              <a:pathLst>
                <a:path w="33492" h="1236" extrusionOk="0">
                  <a:moveTo>
                    <a:pt x="234" y="1168"/>
                  </a:moveTo>
                  <a:lnTo>
                    <a:pt x="33291" y="435"/>
                  </a:lnTo>
                  <a:cubicBezTo>
                    <a:pt x="33424" y="435"/>
                    <a:pt x="33491" y="334"/>
                    <a:pt x="33491" y="234"/>
                  </a:cubicBezTo>
                  <a:cubicBezTo>
                    <a:pt x="33491" y="101"/>
                    <a:pt x="33424" y="1"/>
                    <a:pt x="33291" y="1"/>
                  </a:cubicBezTo>
                  <a:lnTo>
                    <a:pt x="234" y="768"/>
                  </a:lnTo>
                  <a:cubicBezTo>
                    <a:pt x="101" y="768"/>
                    <a:pt x="0" y="835"/>
                    <a:pt x="0" y="968"/>
                  </a:cubicBezTo>
                  <a:cubicBezTo>
                    <a:pt x="0" y="1102"/>
                    <a:pt x="101" y="1235"/>
                    <a:pt x="234" y="1168"/>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 name="Google Shape;444;p31"/>
            <p:cNvSpPr/>
            <p:nvPr/>
          </p:nvSpPr>
          <p:spPr>
            <a:xfrm>
              <a:off x="-10577375" y="-3856475"/>
              <a:ext cx="782250" cy="28375"/>
            </a:xfrm>
            <a:custGeom>
              <a:avLst/>
              <a:gdLst/>
              <a:ahLst/>
              <a:cxnLst/>
              <a:rect l="l" t="t" r="r" b="b"/>
              <a:pathLst>
                <a:path w="31290" h="1135" extrusionOk="0">
                  <a:moveTo>
                    <a:pt x="200" y="1134"/>
                  </a:moveTo>
                  <a:lnTo>
                    <a:pt x="31089" y="400"/>
                  </a:lnTo>
                  <a:cubicBezTo>
                    <a:pt x="31223" y="400"/>
                    <a:pt x="31289" y="334"/>
                    <a:pt x="31289" y="200"/>
                  </a:cubicBezTo>
                  <a:cubicBezTo>
                    <a:pt x="31289" y="67"/>
                    <a:pt x="31223" y="0"/>
                    <a:pt x="31089" y="0"/>
                  </a:cubicBezTo>
                  <a:lnTo>
                    <a:pt x="200" y="701"/>
                  </a:lnTo>
                  <a:cubicBezTo>
                    <a:pt x="67" y="701"/>
                    <a:pt x="0" y="801"/>
                    <a:pt x="0" y="901"/>
                  </a:cubicBezTo>
                  <a:cubicBezTo>
                    <a:pt x="0" y="1001"/>
                    <a:pt x="134" y="1134"/>
                    <a:pt x="200" y="1134"/>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 name="Google Shape;445;p31"/>
            <p:cNvSpPr/>
            <p:nvPr/>
          </p:nvSpPr>
          <p:spPr>
            <a:xfrm>
              <a:off x="-10575725" y="-3772250"/>
              <a:ext cx="379475" cy="19200"/>
            </a:xfrm>
            <a:custGeom>
              <a:avLst/>
              <a:gdLst/>
              <a:ahLst/>
              <a:cxnLst/>
              <a:rect l="l" t="t" r="r" b="b"/>
              <a:pathLst>
                <a:path w="15179" h="768" extrusionOk="0">
                  <a:moveTo>
                    <a:pt x="201" y="767"/>
                  </a:moveTo>
                  <a:lnTo>
                    <a:pt x="14978" y="434"/>
                  </a:lnTo>
                  <a:cubicBezTo>
                    <a:pt x="15112" y="434"/>
                    <a:pt x="15178" y="334"/>
                    <a:pt x="15178" y="200"/>
                  </a:cubicBezTo>
                  <a:cubicBezTo>
                    <a:pt x="15178" y="100"/>
                    <a:pt x="15112" y="0"/>
                    <a:pt x="14978" y="0"/>
                  </a:cubicBezTo>
                  <a:lnTo>
                    <a:pt x="201" y="334"/>
                  </a:lnTo>
                  <a:cubicBezTo>
                    <a:pt x="101" y="334"/>
                    <a:pt x="1" y="434"/>
                    <a:pt x="1" y="534"/>
                  </a:cubicBezTo>
                  <a:cubicBezTo>
                    <a:pt x="1" y="667"/>
                    <a:pt x="101" y="767"/>
                    <a:pt x="201" y="767"/>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 name="Google Shape;446;p31"/>
            <p:cNvSpPr/>
            <p:nvPr/>
          </p:nvSpPr>
          <p:spPr>
            <a:xfrm>
              <a:off x="-10162075" y="-3779775"/>
              <a:ext cx="235175" cy="15875"/>
            </a:xfrm>
            <a:custGeom>
              <a:avLst/>
              <a:gdLst/>
              <a:ahLst/>
              <a:cxnLst/>
              <a:rect l="l" t="t" r="r" b="b"/>
              <a:pathLst>
                <a:path w="9407" h="635" extrusionOk="0">
                  <a:moveTo>
                    <a:pt x="234" y="234"/>
                  </a:moveTo>
                  <a:cubicBezTo>
                    <a:pt x="100" y="234"/>
                    <a:pt x="0" y="301"/>
                    <a:pt x="0" y="435"/>
                  </a:cubicBezTo>
                  <a:cubicBezTo>
                    <a:pt x="0" y="568"/>
                    <a:pt x="100" y="635"/>
                    <a:pt x="234" y="635"/>
                  </a:cubicBezTo>
                  <a:lnTo>
                    <a:pt x="9173" y="435"/>
                  </a:lnTo>
                  <a:cubicBezTo>
                    <a:pt x="9307" y="435"/>
                    <a:pt x="9407" y="335"/>
                    <a:pt x="9407" y="234"/>
                  </a:cubicBezTo>
                  <a:cubicBezTo>
                    <a:pt x="9407" y="101"/>
                    <a:pt x="9307" y="1"/>
                    <a:pt x="9173" y="1"/>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 name="Google Shape;447;p31"/>
            <p:cNvSpPr/>
            <p:nvPr/>
          </p:nvSpPr>
          <p:spPr>
            <a:xfrm>
              <a:off x="-10568200" y="-3460375"/>
              <a:ext cx="647975" cy="25050"/>
            </a:xfrm>
            <a:custGeom>
              <a:avLst/>
              <a:gdLst/>
              <a:ahLst/>
              <a:cxnLst/>
              <a:rect l="l" t="t" r="r" b="b"/>
              <a:pathLst>
                <a:path w="25919" h="1002" extrusionOk="0">
                  <a:moveTo>
                    <a:pt x="200" y="1001"/>
                  </a:moveTo>
                  <a:lnTo>
                    <a:pt x="25719" y="434"/>
                  </a:lnTo>
                  <a:cubicBezTo>
                    <a:pt x="25852" y="434"/>
                    <a:pt x="25919" y="334"/>
                    <a:pt x="25919" y="201"/>
                  </a:cubicBezTo>
                  <a:cubicBezTo>
                    <a:pt x="25919" y="67"/>
                    <a:pt x="25852" y="1"/>
                    <a:pt x="25719" y="1"/>
                  </a:cubicBezTo>
                  <a:lnTo>
                    <a:pt x="200" y="568"/>
                  </a:lnTo>
                  <a:cubicBezTo>
                    <a:pt x="67" y="568"/>
                    <a:pt x="0" y="668"/>
                    <a:pt x="0" y="801"/>
                  </a:cubicBezTo>
                  <a:cubicBezTo>
                    <a:pt x="0" y="901"/>
                    <a:pt x="67" y="1001"/>
                    <a:pt x="200" y="1001"/>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 name="Google Shape;448;p31"/>
            <p:cNvSpPr/>
            <p:nvPr/>
          </p:nvSpPr>
          <p:spPr>
            <a:xfrm>
              <a:off x="-10567375" y="-3381975"/>
              <a:ext cx="537075" cy="21700"/>
            </a:xfrm>
            <a:custGeom>
              <a:avLst/>
              <a:gdLst/>
              <a:ahLst/>
              <a:cxnLst/>
              <a:rect l="l" t="t" r="r" b="b"/>
              <a:pathLst>
                <a:path w="21483" h="868" extrusionOk="0">
                  <a:moveTo>
                    <a:pt x="267" y="868"/>
                  </a:moveTo>
                  <a:lnTo>
                    <a:pt x="21282" y="401"/>
                  </a:lnTo>
                  <a:cubicBezTo>
                    <a:pt x="21416" y="401"/>
                    <a:pt x="21483" y="334"/>
                    <a:pt x="21483" y="200"/>
                  </a:cubicBezTo>
                  <a:cubicBezTo>
                    <a:pt x="21483" y="67"/>
                    <a:pt x="21416" y="0"/>
                    <a:pt x="21282" y="0"/>
                  </a:cubicBezTo>
                  <a:lnTo>
                    <a:pt x="267" y="434"/>
                  </a:lnTo>
                  <a:cubicBezTo>
                    <a:pt x="134" y="434"/>
                    <a:pt x="34" y="534"/>
                    <a:pt x="34" y="667"/>
                  </a:cubicBezTo>
                  <a:cubicBezTo>
                    <a:pt x="0" y="768"/>
                    <a:pt x="134" y="868"/>
                    <a:pt x="267" y="868"/>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 name="Google Shape;449;p31"/>
            <p:cNvSpPr/>
            <p:nvPr/>
          </p:nvSpPr>
          <p:spPr>
            <a:xfrm>
              <a:off x="-10564875" y="-3304425"/>
              <a:ext cx="379475" cy="19200"/>
            </a:xfrm>
            <a:custGeom>
              <a:avLst/>
              <a:gdLst/>
              <a:ahLst/>
              <a:cxnLst/>
              <a:rect l="l" t="t" r="r" b="b"/>
              <a:pathLst>
                <a:path w="15179" h="768" extrusionOk="0">
                  <a:moveTo>
                    <a:pt x="201" y="768"/>
                  </a:moveTo>
                  <a:lnTo>
                    <a:pt x="14945" y="434"/>
                  </a:lnTo>
                  <a:cubicBezTo>
                    <a:pt x="15078" y="434"/>
                    <a:pt x="15178" y="334"/>
                    <a:pt x="15178" y="234"/>
                  </a:cubicBezTo>
                  <a:cubicBezTo>
                    <a:pt x="15178" y="101"/>
                    <a:pt x="15078" y="1"/>
                    <a:pt x="14945" y="1"/>
                  </a:cubicBezTo>
                  <a:lnTo>
                    <a:pt x="201" y="334"/>
                  </a:lnTo>
                  <a:cubicBezTo>
                    <a:pt x="67" y="334"/>
                    <a:pt x="1" y="434"/>
                    <a:pt x="1" y="568"/>
                  </a:cubicBezTo>
                  <a:cubicBezTo>
                    <a:pt x="1" y="668"/>
                    <a:pt x="67" y="768"/>
                    <a:pt x="201" y="768"/>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 name="Google Shape;450;p31"/>
            <p:cNvSpPr/>
            <p:nvPr/>
          </p:nvSpPr>
          <p:spPr>
            <a:xfrm>
              <a:off x="-10151250" y="-3313600"/>
              <a:ext cx="376975" cy="19200"/>
            </a:xfrm>
            <a:custGeom>
              <a:avLst/>
              <a:gdLst/>
              <a:ahLst/>
              <a:cxnLst/>
              <a:rect l="l" t="t" r="r" b="b"/>
              <a:pathLst>
                <a:path w="15079" h="768" extrusionOk="0">
                  <a:moveTo>
                    <a:pt x="15078" y="201"/>
                  </a:moveTo>
                  <a:cubicBezTo>
                    <a:pt x="15078" y="101"/>
                    <a:pt x="15011" y="1"/>
                    <a:pt x="14878" y="1"/>
                  </a:cubicBezTo>
                  <a:lnTo>
                    <a:pt x="201" y="334"/>
                  </a:lnTo>
                  <a:cubicBezTo>
                    <a:pt x="67" y="334"/>
                    <a:pt x="1" y="434"/>
                    <a:pt x="1" y="534"/>
                  </a:cubicBezTo>
                  <a:cubicBezTo>
                    <a:pt x="1" y="668"/>
                    <a:pt x="67" y="768"/>
                    <a:pt x="201" y="768"/>
                  </a:cubicBezTo>
                  <a:lnTo>
                    <a:pt x="14878" y="434"/>
                  </a:lnTo>
                  <a:cubicBezTo>
                    <a:pt x="15011" y="434"/>
                    <a:pt x="15078" y="334"/>
                    <a:pt x="15078" y="201"/>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 name="Google Shape;451;p31"/>
            <p:cNvSpPr/>
            <p:nvPr/>
          </p:nvSpPr>
          <p:spPr>
            <a:xfrm>
              <a:off x="-9997800" y="-3391975"/>
              <a:ext cx="310250" cy="18350"/>
            </a:xfrm>
            <a:custGeom>
              <a:avLst/>
              <a:gdLst/>
              <a:ahLst/>
              <a:cxnLst/>
              <a:rect l="l" t="t" r="r" b="b"/>
              <a:pathLst>
                <a:path w="12410" h="734" extrusionOk="0">
                  <a:moveTo>
                    <a:pt x="0" y="500"/>
                  </a:moveTo>
                  <a:cubicBezTo>
                    <a:pt x="0" y="634"/>
                    <a:pt x="67" y="734"/>
                    <a:pt x="201" y="734"/>
                  </a:cubicBezTo>
                  <a:lnTo>
                    <a:pt x="12209" y="434"/>
                  </a:lnTo>
                  <a:cubicBezTo>
                    <a:pt x="12343" y="434"/>
                    <a:pt x="12409" y="334"/>
                    <a:pt x="12409" y="234"/>
                  </a:cubicBezTo>
                  <a:cubicBezTo>
                    <a:pt x="12409" y="100"/>
                    <a:pt x="12343" y="0"/>
                    <a:pt x="12209" y="0"/>
                  </a:cubicBezTo>
                  <a:lnTo>
                    <a:pt x="201" y="300"/>
                  </a:lnTo>
                  <a:cubicBezTo>
                    <a:pt x="67" y="300"/>
                    <a:pt x="0" y="434"/>
                    <a:pt x="0" y="500"/>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 name="Google Shape;452;p31"/>
            <p:cNvSpPr/>
            <p:nvPr/>
          </p:nvSpPr>
          <p:spPr>
            <a:xfrm>
              <a:off x="-10559025" y="-3034225"/>
              <a:ext cx="562075" cy="23375"/>
            </a:xfrm>
            <a:custGeom>
              <a:avLst/>
              <a:gdLst/>
              <a:ahLst/>
              <a:cxnLst/>
              <a:rect l="l" t="t" r="r" b="b"/>
              <a:pathLst>
                <a:path w="22483" h="935" extrusionOk="0">
                  <a:moveTo>
                    <a:pt x="234" y="934"/>
                  </a:moveTo>
                  <a:lnTo>
                    <a:pt x="22283" y="434"/>
                  </a:lnTo>
                  <a:cubicBezTo>
                    <a:pt x="22416" y="434"/>
                    <a:pt x="22483" y="334"/>
                    <a:pt x="22483" y="234"/>
                  </a:cubicBezTo>
                  <a:cubicBezTo>
                    <a:pt x="22483" y="100"/>
                    <a:pt x="22416" y="0"/>
                    <a:pt x="22283" y="0"/>
                  </a:cubicBezTo>
                  <a:lnTo>
                    <a:pt x="234" y="501"/>
                  </a:lnTo>
                  <a:cubicBezTo>
                    <a:pt x="100" y="501"/>
                    <a:pt x="0" y="601"/>
                    <a:pt x="0" y="701"/>
                  </a:cubicBezTo>
                  <a:cubicBezTo>
                    <a:pt x="0" y="801"/>
                    <a:pt x="100" y="934"/>
                    <a:pt x="234" y="934"/>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 name="Google Shape;453;p31"/>
            <p:cNvSpPr/>
            <p:nvPr/>
          </p:nvSpPr>
          <p:spPr>
            <a:xfrm>
              <a:off x="-10556525" y="-2964175"/>
              <a:ext cx="782250" cy="28375"/>
            </a:xfrm>
            <a:custGeom>
              <a:avLst/>
              <a:gdLst/>
              <a:ahLst/>
              <a:cxnLst/>
              <a:rect l="l" t="t" r="r" b="b"/>
              <a:pathLst>
                <a:path w="31290" h="1135" extrusionOk="0">
                  <a:moveTo>
                    <a:pt x="200" y="1134"/>
                  </a:moveTo>
                  <a:lnTo>
                    <a:pt x="31089" y="401"/>
                  </a:lnTo>
                  <a:cubicBezTo>
                    <a:pt x="31222" y="401"/>
                    <a:pt x="31289" y="334"/>
                    <a:pt x="31289" y="200"/>
                  </a:cubicBezTo>
                  <a:cubicBezTo>
                    <a:pt x="31289" y="67"/>
                    <a:pt x="31222" y="0"/>
                    <a:pt x="31089" y="0"/>
                  </a:cubicBezTo>
                  <a:lnTo>
                    <a:pt x="200" y="701"/>
                  </a:lnTo>
                  <a:cubicBezTo>
                    <a:pt x="67" y="701"/>
                    <a:pt x="0" y="801"/>
                    <a:pt x="0" y="901"/>
                  </a:cubicBezTo>
                  <a:cubicBezTo>
                    <a:pt x="0" y="1001"/>
                    <a:pt x="67" y="1134"/>
                    <a:pt x="200" y="1134"/>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 name="Google Shape;454;p31"/>
            <p:cNvSpPr/>
            <p:nvPr/>
          </p:nvSpPr>
          <p:spPr>
            <a:xfrm>
              <a:off x="-10555700" y="-2879950"/>
              <a:ext cx="380300" cy="19200"/>
            </a:xfrm>
            <a:custGeom>
              <a:avLst/>
              <a:gdLst/>
              <a:ahLst/>
              <a:cxnLst/>
              <a:rect l="l" t="t" r="r" b="b"/>
              <a:pathLst>
                <a:path w="15212" h="768" extrusionOk="0">
                  <a:moveTo>
                    <a:pt x="234" y="768"/>
                  </a:moveTo>
                  <a:lnTo>
                    <a:pt x="15011" y="434"/>
                  </a:lnTo>
                  <a:cubicBezTo>
                    <a:pt x="15145" y="434"/>
                    <a:pt x="15211" y="334"/>
                    <a:pt x="15211" y="201"/>
                  </a:cubicBezTo>
                  <a:cubicBezTo>
                    <a:pt x="15211" y="100"/>
                    <a:pt x="15145" y="0"/>
                    <a:pt x="15011" y="0"/>
                  </a:cubicBezTo>
                  <a:lnTo>
                    <a:pt x="234" y="334"/>
                  </a:lnTo>
                  <a:cubicBezTo>
                    <a:pt x="134" y="334"/>
                    <a:pt x="34" y="434"/>
                    <a:pt x="34" y="534"/>
                  </a:cubicBezTo>
                  <a:cubicBezTo>
                    <a:pt x="0" y="668"/>
                    <a:pt x="134" y="768"/>
                    <a:pt x="234" y="768"/>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 name="Google Shape;455;p31"/>
            <p:cNvSpPr/>
            <p:nvPr/>
          </p:nvSpPr>
          <p:spPr>
            <a:xfrm>
              <a:off x="-9956100" y="-3041725"/>
              <a:ext cx="235175" cy="15850"/>
            </a:xfrm>
            <a:custGeom>
              <a:avLst/>
              <a:gdLst/>
              <a:ahLst/>
              <a:cxnLst/>
              <a:rect l="l" t="t" r="r" b="b"/>
              <a:pathLst>
                <a:path w="9407" h="634" extrusionOk="0">
                  <a:moveTo>
                    <a:pt x="200" y="634"/>
                  </a:moveTo>
                  <a:lnTo>
                    <a:pt x="9207" y="434"/>
                  </a:lnTo>
                  <a:cubicBezTo>
                    <a:pt x="9340" y="434"/>
                    <a:pt x="9407" y="334"/>
                    <a:pt x="9407" y="234"/>
                  </a:cubicBezTo>
                  <a:cubicBezTo>
                    <a:pt x="9407" y="100"/>
                    <a:pt x="9340" y="0"/>
                    <a:pt x="9207" y="0"/>
                  </a:cubicBezTo>
                  <a:lnTo>
                    <a:pt x="200" y="234"/>
                  </a:lnTo>
                  <a:cubicBezTo>
                    <a:pt x="67" y="234"/>
                    <a:pt x="0" y="300"/>
                    <a:pt x="0" y="434"/>
                  </a:cubicBezTo>
                  <a:cubicBezTo>
                    <a:pt x="0" y="567"/>
                    <a:pt x="67" y="634"/>
                    <a:pt x="200" y="634"/>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 name="Google Shape;456;p31"/>
            <p:cNvSpPr/>
            <p:nvPr/>
          </p:nvSpPr>
          <p:spPr>
            <a:xfrm>
              <a:off x="-10549875" y="-2606425"/>
              <a:ext cx="365300" cy="18375"/>
            </a:xfrm>
            <a:custGeom>
              <a:avLst/>
              <a:gdLst/>
              <a:ahLst/>
              <a:cxnLst/>
              <a:rect l="l" t="t" r="r" b="b"/>
              <a:pathLst>
                <a:path w="14612" h="735" extrusionOk="0">
                  <a:moveTo>
                    <a:pt x="234" y="734"/>
                  </a:moveTo>
                  <a:lnTo>
                    <a:pt x="14411" y="401"/>
                  </a:lnTo>
                  <a:cubicBezTo>
                    <a:pt x="14511" y="401"/>
                    <a:pt x="14611" y="334"/>
                    <a:pt x="14611" y="201"/>
                  </a:cubicBezTo>
                  <a:cubicBezTo>
                    <a:pt x="14611" y="67"/>
                    <a:pt x="14511" y="1"/>
                    <a:pt x="14411" y="1"/>
                  </a:cubicBezTo>
                  <a:lnTo>
                    <a:pt x="234" y="334"/>
                  </a:lnTo>
                  <a:cubicBezTo>
                    <a:pt x="101" y="334"/>
                    <a:pt x="1" y="401"/>
                    <a:pt x="1" y="534"/>
                  </a:cubicBezTo>
                  <a:cubicBezTo>
                    <a:pt x="1" y="668"/>
                    <a:pt x="134" y="734"/>
                    <a:pt x="234" y="734"/>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 name="Google Shape;457;p31"/>
            <p:cNvSpPr/>
            <p:nvPr/>
          </p:nvSpPr>
          <p:spPr>
            <a:xfrm>
              <a:off x="-10547350" y="-2535550"/>
              <a:ext cx="552075" cy="22550"/>
            </a:xfrm>
            <a:custGeom>
              <a:avLst/>
              <a:gdLst/>
              <a:ahLst/>
              <a:cxnLst/>
              <a:rect l="l" t="t" r="r" b="b"/>
              <a:pathLst>
                <a:path w="22083" h="902" extrusionOk="0">
                  <a:moveTo>
                    <a:pt x="200" y="902"/>
                  </a:moveTo>
                  <a:lnTo>
                    <a:pt x="21882" y="401"/>
                  </a:lnTo>
                  <a:cubicBezTo>
                    <a:pt x="22016" y="401"/>
                    <a:pt x="22083" y="334"/>
                    <a:pt x="22083" y="201"/>
                  </a:cubicBezTo>
                  <a:cubicBezTo>
                    <a:pt x="22083" y="68"/>
                    <a:pt x="22016" y="1"/>
                    <a:pt x="21882" y="1"/>
                  </a:cubicBezTo>
                  <a:lnTo>
                    <a:pt x="200" y="501"/>
                  </a:lnTo>
                  <a:cubicBezTo>
                    <a:pt x="67" y="501"/>
                    <a:pt x="0" y="568"/>
                    <a:pt x="0" y="701"/>
                  </a:cubicBezTo>
                  <a:cubicBezTo>
                    <a:pt x="0" y="835"/>
                    <a:pt x="67" y="902"/>
                    <a:pt x="200" y="902"/>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 name="Google Shape;458;p31"/>
            <p:cNvSpPr/>
            <p:nvPr/>
          </p:nvSpPr>
          <p:spPr>
            <a:xfrm>
              <a:off x="-10546525" y="-2455475"/>
              <a:ext cx="330250" cy="17525"/>
            </a:xfrm>
            <a:custGeom>
              <a:avLst/>
              <a:gdLst/>
              <a:ahLst/>
              <a:cxnLst/>
              <a:rect l="l" t="t" r="r" b="b"/>
              <a:pathLst>
                <a:path w="13210" h="701" extrusionOk="0">
                  <a:moveTo>
                    <a:pt x="12976" y="0"/>
                  </a:moveTo>
                  <a:lnTo>
                    <a:pt x="234" y="300"/>
                  </a:lnTo>
                  <a:cubicBezTo>
                    <a:pt x="100" y="300"/>
                    <a:pt x="0" y="367"/>
                    <a:pt x="0" y="501"/>
                  </a:cubicBezTo>
                  <a:cubicBezTo>
                    <a:pt x="0" y="634"/>
                    <a:pt x="100" y="701"/>
                    <a:pt x="234" y="701"/>
                  </a:cubicBezTo>
                  <a:lnTo>
                    <a:pt x="12976" y="434"/>
                  </a:lnTo>
                  <a:cubicBezTo>
                    <a:pt x="13110" y="434"/>
                    <a:pt x="13177" y="334"/>
                    <a:pt x="13177" y="200"/>
                  </a:cubicBezTo>
                  <a:cubicBezTo>
                    <a:pt x="13210" y="67"/>
                    <a:pt x="13110" y="0"/>
                    <a:pt x="12976" y="0"/>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 name="Google Shape;459;p31"/>
            <p:cNvSpPr/>
            <p:nvPr/>
          </p:nvSpPr>
          <p:spPr>
            <a:xfrm>
              <a:off x="-10132900" y="-2465500"/>
              <a:ext cx="377800" cy="18375"/>
            </a:xfrm>
            <a:custGeom>
              <a:avLst/>
              <a:gdLst/>
              <a:ahLst/>
              <a:cxnLst/>
              <a:rect l="l" t="t" r="r" b="b"/>
              <a:pathLst>
                <a:path w="15112" h="735" extrusionOk="0">
                  <a:moveTo>
                    <a:pt x="14911" y="1"/>
                  </a:moveTo>
                  <a:lnTo>
                    <a:pt x="234" y="334"/>
                  </a:lnTo>
                  <a:cubicBezTo>
                    <a:pt x="101" y="334"/>
                    <a:pt x="1" y="401"/>
                    <a:pt x="1" y="535"/>
                  </a:cubicBezTo>
                  <a:cubicBezTo>
                    <a:pt x="1" y="668"/>
                    <a:pt x="101" y="735"/>
                    <a:pt x="234" y="735"/>
                  </a:cubicBezTo>
                  <a:lnTo>
                    <a:pt x="14911" y="401"/>
                  </a:lnTo>
                  <a:cubicBezTo>
                    <a:pt x="15011" y="401"/>
                    <a:pt x="15111" y="334"/>
                    <a:pt x="15111" y="201"/>
                  </a:cubicBezTo>
                  <a:cubicBezTo>
                    <a:pt x="15111" y="68"/>
                    <a:pt x="15011" y="1"/>
                    <a:pt x="14911" y="1"/>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 name="Google Shape;460;p31"/>
            <p:cNvSpPr/>
            <p:nvPr/>
          </p:nvSpPr>
          <p:spPr>
            <a:xfrm>
              <a:off x="-10135400" y="-2618100"/>
              <a:ext cx="465350" cy="20875"/>
            </a:xfrm>
            <a:custGeom>
              <a:avLst/>
              <a:gdLst/>
              <a:ahLst/>
              <a:cxnLst/>
              <a:rect l="l" t="t" r="r" b="b"/>
              <a:pathLst>
                <a:path w="18614" h="835" extrusionOk="0">
                  <a:moveTo>
                    <a:pt x="18414" y="1"/>
                  </a:moveTo>
                  <a:lnTo>
                    <a:pt x="201" y="401"/>
                  </a:lnTo>
                  <a:cubicBezTo>
                    <a:pt x="67" y="401"/>
                    <a:pt x="1" y="501"/>
                    <a:pt x="1" y="634"/>
                  </a:cubicBezTo>
                  <a:cubicBezTo>
                    <a:pt x="1" y="734"/>
                    <a:pt x="67" y="834"/>
                    <a:pt x="201" y="834"/>
                  </a:cubicBezTo>
                  <a:lnTo>
                    <a:pt x="18414" y="401"/>
                  </a:lnTo>
                  <a:cubicBezTo>
                    <a:pt x="18547" y="401"/>
                    <a:pt x="18614" y="334"/>
                    <a:pt x="18614" y="201"/>
                  </a:cubicBezTo>
                  <a:cubicBezTo>
                    <a:pt x="18614" y="67"/>
                    <a:pt x="18514" y="1"/>
                    <a:pt x="18414" y="1"/>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 name="Google Shape;461;p31"/>
            <p:cNvSpPr/>
            <p:nvPr/>
          </p:nvSpPr>
          <p:spPr>
            <a:xfrm>
              <a:off x="-9978625" y="-2543050"/>
              <a:ext cx="310250" cy="17550"/>
            </a:xfrm>
            <a:custGeom>
              <a:avLst/>
              <a:gdLst/>
              <a:ahLst/>
              <a:cxnLst/>
              <a:rect l="l" t="t" r="r" b="b"/>
              <a:pathLst>
                <a:path w="12410" h="702" extrusionOk="0">
                  <a:moveTo>
                    <a:pt x="12176" y="1"/>
                  </a:moveTo>
                  <a:lnTo>
                    <a:pt x="234" y="301"/>
                  </a:lnTo>
                  <a:cubicBezTo>
                    <a:pt x="101" y="301"/>
                    <a:pt x="1" y="368"/>
                    <a:pt x="1" y="501"/>
                  </a:cubicBezTo>
                  <a:cubicBezTo>
                    <a:pt x="1" y="634"/>
                    <a:pt x="101" y="701"/>
                    <a:pt x="234" y="701"/>
                  </a:cubicBezTo>
                  <a:lnTo>
                    <a:pt x="12176" y="401"/>
                  </a:lnTo>
                  <a:cubicBezTo>
                    <a:pt x="12309" y="401"/>
                    <a:pt x="12410" y="334"/>
                    <a:pt x="12410" y="201"/>
                  </a:cubicBezTo>
                  <a:cubicBezTo>
                    <a:pt x="12410" y="67"/>
                    <a:pt x="12309" y="1"/>
                    <a:pt x="12176" y="1"/>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 name="Google Shape;462;p31"/>
            <p:cNvSpPr/>
            <p:nvPr/>
          </p:nvSpPr>
          <p:spPr>
            <a:xfrm>
              <a:off x="-10974325" y="-3580450"/>
              <a:ext cx="368625" cy="285225"/>
            </a:xfrm>
            <a:custGeom>
              <a:avLst/>
              <a:gdLst/>
              <a:ahLst/>
              <a:cxnLst/>
              <a:rect l="l" t="t" r="r" b="b"/>
              <a:pathLst>
                <a:path w="14745" h="11409" extrusionOk="0">
                  <a:moveTo>
                    <a:pt x="6205" y="11375"/>
                  </a:moveTo>
                  <a:cubicBezTo>
                    <a:pt x="5938" y="11375"/>
                    <a:pt x="5738" y="11308"/>
                    <a:pt x="5537" y="11142"/>
                  </a:cubicBezTo>
                  <a:lnTo>
                    <a:pt x="400" y="6638"/>
                  </a:lnTo>
                  <a:cubicBezTo>
                    <a:pt x="34" y="6305"/>
                    <a:pt x="0" y="5671"/>
                    <a:pt x="334" y="5304"/>
                  </a:cubicBezTo>
                  <a:cubicBezTo>
                    <a:pt x="667" y="4937"/>
                    <a:pt x="1268" y="4870"/>
                    <a:pt x="1668" y="5204"/>
                  </a:cubicBezTo>
                  <a:lnTo>
                    <a:pt x="6038" y="9107"/>
                  </a:lnTo>
                  <a:lnTo>
                    <a:pt x="12943" y="467"/>
                  </a:lnTo>
                  <a:cubicBezTo>
                    <a:pt x="13276" y="34"/>
                    <a:pt x="13877" y="0"/>
                    <a:pt x="14277" y="301"/>
                  </a:cubicBezTo>
                  <a:cubicBezTo>
                    <a:pt x="14711" y="634"/>
                    <a:pt x="14744" y="1201"/>
                    <a:pt x="14444" y="1635"/>
                  </a:cubicBezTo>
                  <a:lnTo>
                    <a:pt x="6905" y="11075"/>
                  </a:lnTo>
                  <a:cubicBezTo>
                    <a:pt x="6738" y="11275"/>
                    <a:pt x="6505" y="11409"/>
                    <a:pt x="6238" y="1140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 name="Google Shape;463;p31"/>
            <p:cNvSpPr/>
            <p:nvPr/>
          </p:nvSpPr>
          <p:spPr>
            <a:xfrm>
              <a:off x="-10986000" y="-4074150"/>
              <a:ext cx="368625" cy="284400"/>
            </a:xfrm>
            <a:custGeom>
              <a:avLst/>
              <a:gdLst/>
              <a:ahLst/>
              <a:cxnLst/>
              <a:rect l="l" t="t" r="r" b="b"/>
              <a:pathLst>
                <a:path w="14745" h="11376" extrusionOk="0">
                  <a:moveTo>
                    <a:pt x="6205" y="11376"/>
                  </a:moveTo>
                  <a:cubicBezTo>
                    <a:pt x="5938" y="11376"/>
                    <a:pt x="5738" y="11276"/>
                    <a:pt x="5537" y="11109"/>
                  </a:cubicBezTo>
                  <a:lnTo>
                    <a:pt x="400" y="6606"/>
                  </a:lnTo>
                  <a:cubicBezTo>
                    <a:pt x="34" y="6272"/>
                    <a:pt x="0" y="5672"/>
                    <a:pt x="334" y="5271"/>
                  </a:cubicBezTo>
                  <a:cubicBezTo>
                    <a:pt x="667" y="4904"/>
                    <a:pt x="1268" y="4871"/>
                    <a:pt x="1668" y="5205"/>
                  </a:cubicBezTo>
                  <a:lnTo>
                    <a:pt x="6038" y="9074"/>
                  </a:lnTo>
                  <a:lnTo>
                    <a:pt x="12943" y="435"/>
                  </a:lnTo>
                  <a:cubicBezTo>
                    <a:pt x="13276" y="34"/>
                    <a:pt x="13877" y="1"/>
                    <a:pt x="14277" y="301"/>
                  </a:cubicBezTo>
                  <a:cubicBezTo>
                    <a:pt x="14711" y="635"/>
                    <a:pt x="14744" y="1202"/>
                    <a:pt x="14477" y="1635"/>
                  </a:cubicBezTo>
                  <a:lnTo>
                    <a:pt x="6905" y="11042"/>
                  </a:lnTo>
                  <a:cubicBezTo>
                    <a:pt x="6738" y="11242"/>
                    <a:pt x="6505" y="11376"/>
                    <a:pt x="6238" y="1137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 name="Google Shape;464;p31"/>
            <p:cNvSpPr/>
            <p:nvPr/>
          </p:nvSpPr>
          <p:spPr>
            <a:xfrm>
              <a:off x="-10965150" y="-3160975"/>
              <a:ext cx="368600" cy="284375"/>
            </a:xfrm>
            <a:custGeom>
              <a:avLst/>
              <a:gdLst/>
              <a:ahLst/>
              <a:cxnLst/>
              <a:rect l="l" t="t" r="r" b="b"/>
              <a:pathLst>
                <a:path w="14744" h="11375" extrusionOk="0">
                  <a:moveTo>
                    <a:pt x="6205" y="11375"/>
                  </a:moveTo>
                  <a:cubicBezTo>
                    <a:pt x="5938" y="11375"/>
                    <a:pt x="5738" y="11275"/>
                    <a:pt x="5537" y="11108"/>
                  </a:cubicBezTo>
                  <a:lnTo>
                    <a:pt x="400" y="6605"/>
                  </a:lnTo>
                  <a:cubicBezTo>
                    <a:pt x="33" y="6271"/>
                    <a:pt x="0" y="5671"/>
                    <a:pt x="334" y="5270"/>
                  </a:cubicBezTo>
                  <a:cubicBezTo>
                    <a:pt x="667" y="4904"/>
                    <a:pt x="1268" y="4870"/>
                    <a:pt x="1668" y="5204"/>
                  </a:cubicBezTo>
                  <a:lnTo>
                    <a:pt x="6038" y="9073"/>
                  </a:lnTo>
                  <a:lnTo>
                    <a:pt x="12943" y="434"/>
                  </a:lnTo>
                  <a:cubicBezTo>
                    <a:pt x="13276" y="33"/>
                    <a:pt x="13877" y="0"/>
                    <a:pt x="14277" y="300"/>
                  </a:cubicBezTo>
                  <a:cubicBezTo>
                    <a:pt x="14711" y="634"/>
                    <a:pt x="14744" y="1201"/>
                    <a:pt x="14477" y="1601"/>
                  </a:cubicBezTo>
                  <a:lnTo>
                    <a:pt x="6905" y="11041"/>
                  </a:lnTo>
                  <a:cubicBezTo>
                    <a:pt x="6738" y="11241"/>
                    <a:pt x="6505" y="11375"/>
                    <a:pt x="6238" y="11375"/>
                  </a:cubicBezTo>
                  <a:cubicBezTo>
                    <a:pt x="6238" y="11341"/>
                    <a:pt x="6238" y="11375"/>
                    <a:pt x="6205" y="1137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 name="Google Shape;465;p31"/>
            <p:cNvSpPr/>
            <p:nvPr/>
          </p:nvSpPr>
          <p:spPr>
            <a:xfrm>
              <a:off x="-10955975" y="-2752350"/>
              <a:ext cx="368600" cy="284375"/>
            </a:xfrm>
            <a:custGeom>
              <a:avLst/>
              <a:gdLst/>
              <a:ahLst/>
              <a:cxnLst/>
              <a:rect l="l" t="t" r="r" b="b"/>
              <a:pathLst>
                <a:path w="14744" h="11375" extrusionOk="0">
                  <a:moveTo>
                    <a:pt x="6204" y="11375"/>
                  </a:moveTo>
                  <a:cubicBezTo>
                    <a:pt x="5971" y="11375"/>
                    <a:pt x="5771" y="11275"/>
                    <a:pt x="5537" y="11108"/>
                  </a:cubicBezTo>
                  <a:lnTo>
                    <a:pt x="434" y="6605"/>
                  </a:lnTo>
                  <a:cubicBezTo>
                    <a:pt x="33" y="6271"/>
                    <a:pt x="0" y="5671"/>
                    <a:pt x="334" y="5270"/>
                  </a:cubicBezTo>
                  <a:cubicBezTo>
                    <a:pt x="667" y="4904"/>
                    <a:pt x="1301" y="4870"/>
                    <a:pt x="1668" y="5204"/>
                  </a:cubicBezTo>
                  <a:lnTo>
                    <a:pt x="6038" y="9073"/>
                  </a:lnTo>
                  <a:lnTo>
                    <a:pt x="12976" y="434"/>
                  </a:lnTo>
                  <a:cubicBezTo>
                    <a:pt x="13310" y="33"/>
                    <a:pt x="13877" y="0"/>
                    <a:pt x="14310" y="267"/>
                  </a:cubicBezTo>
                  <a:cubicBezTo>
                    <a:pt x="14711" y="634"/>
                    <a:pt x="14744" y="1201"/>
                    <a:pt x="14477" y="1601"/>
                  </a:cubicBezTo>
                  <a:lnTo>
                    <a:pt x="6938" y="11041"/>
                  </a:lnTo>
                  <a:cubicBezTo>
                    <a:pt x="6772" y="11241"/>
                    <a:pt x="6505" y="11375"/>
                    <a:pt x="6271" y="1137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grpSp>
        <p:nvGrpSpPr>
          <p:cNvPr id="475" name="Google Shape;475;p32"/>
          <p:cNvGrpSpPr/>
          <p:nvPr/>
        </p:nvGrpSpPr>
        <p:grpSpPr>
          <a:xfrm>
            <a:off x="7272533" y="316095"/>
            <a:ext cx="1311034" cy="1375463"/>
            <a:chOff x="7366561" y="414828"/>
            <a:chExt cx="1122845" cy="1178026"/>
          </a:xfrm>
        </p:grpSpPr>
        <p:sp>
          <p:nvSpPr>
            <p:cNvPr id="476" name="Google Shape;476;p32"/>
            <p:cNvSpPr/>
            <p:nvPr/>
          </p:nvSpPr>
          <p:spPr>
            <a:xfrm>
              <a:off x="7366561" y="414828"/>
              <a:ext cx="1122845" cy="1178026"/>
            </a:xfrm>
            <a:custGeom>
              <a:avLst/>
              <a:gdLst/>
              <a:ahLst/>
              <a:cxnLst/>
              <a:rect l="l" t="t" r="r" b="b"/>
              <a:pathLst>
                <a:path w="76022" h="79758" extrusionOk="0">
                  <a:moveTo>
                    <a:pt x="31590" y="0"/>
                  </a:moveTo>
                  <a:cubicBezTo>
                    <a:pt x="10408" y="11575"/>
                    <a:pt x="21183" y="41964"/>
                    <a:pt x="1" y="53505"/>
                  </a:cubicBezTo>
                  <a:cubicBezTo>
                    <a:pt x="14811" y="62278"/>
                    <a:pt x="29589" y="70984"/>
                    <a:pt x="44399" y="79757"/>
                  </a:cubicBezTo>
                  <a:cubicBezTo>
                    <a:pt x="65581" y="68216"/>
                    <a:pt x="54840" y="37794"/>
                    <a:pt x="76022" y="26252"/>
                  </a:cubicBezTo>
                  <a:cubicBezTo>
                    <a:pt x="61211" y="17479"/>
                    <a:pt x="46401" y="8773"/>
                    <a:pt x="315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 name="Google Shape;477;p32"/>
            <p:cNvSpPr/>
            <p:nvPr/>
          </p:nvSpPr>
          <p:spPr>
            <a:xfrm>
              <a:off x="7625228" y="487245"/>
              <a:ext cx="441461" cy="578438"/>
            </a:xfrm>
            <a:custGeom>
              <a:avLst/>
              <a:gdLst/>
              <a:ahLst/>
              <a:cxnLst/>
              <a:rect l="l" t="t" r="r" b="b"/>
              <a:pathLst>
                <a:path w="29889" h="39163" extrusionOk="0">
                  <a:moveTo>
                    <a:pt x="12743" y="1"/>
                  </a:moveTo>
                  <a:cubicBezTo>
                    <a:pt x="4337" y="7206"/>
                    <a:pt x="2869" y="18514"/>
                    <a:pt x="0" y="29022"/>
                  </a:cubicBezTo>
                  <a:lnTo>
                    <a:pt x="17146" y="39162"/>
                  </a:lnTo>
                  <a:cubicBezTo>
                    <a:pt x="20015" y="28655"/>
                    <a:pt x="21516" y="17347"/>
                    <a:pt x="29888" y="10141"/>
                  </a:cubicBezTo>
                  <a:lnTo>
                    <a:pt x="127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 name="Google Shape;478;p32"/>
            <p:cNvSpPr/>
            <p:nvPr/>
          </p:nvSpPr>
          <p:spPr>
            <a:xfrm>
              <a:off x="8085890" y="664131"/>
              <a:ext cx="295622" cy="183783"/>
            </a:xfrm>
            <a:custGeom>
              <a:avLst/>
              <a:gdLst/>
              <a:ahLst/>
              <a:cxnLst/>
              <a:rect l="l" t="t" r="r" b="b"/>
              <a:pathLst>
                <a:path w="20015" h="12443" extrusionOk="0">
                  <a:moveTo>
                    <a:pt x="1835" y="0"/>
                  </a:moveTo>
                  <a:cubicBezTo>
                    <a:pt x="1168" y="534"/>
                    <a:pt x="567" y="1101"/>
                    <a:pt x="0" y="1735"/>
                  </a:cubicBezTo>
                  <a:cubicBezTo>
                    <a:pt x="6071" y="5270"/>
                    <a:pt x="12142" y="8873"/>
                    <a:pt x="18180" y="12442"/>
                  </a:cubicBezTo>
                  <a:cubicBezTo>
                    <a:pt x="18714" y="11875"/>
                    <a:pt x="19348" y="11275"/>
                    <a:pt x="20015" y="10708"/>
                  </a:cubicBezTo>
                  <a:cubicBezTo>
                    <a:pt x="13910" y="7172"/>
                    <a:pt x="7873" y="3569"/>
                    <a:pt x="18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 name="Google Shape;479;p32"/>
            <p:cNvSpPr/>
            <p:nvPr/>
          </p:nvSpPr>
          <p:spPr>
            <a:xfrm>
              <a:off x="8052391" y="711912"/>
              <a:ext cx="161111" cy="105458"/>
            </a:xfrm>
            <a:custGeom>
              <a:avLst/>
              <a:gdLst/>
              <a:ahLst/>
              <a:cxnLst/>
              <a:rect l="l" t="t" r="r" b="b"/>
              <a:pathLst>
                <a:path w="10908" h="7140" extrusionOk="0">
                  <a:moveTo>
                    <a:pt x="967" y="1"/>
                  </a:moveTo>
                  <a:cubicBezTo>
                    <a:pt x="634" y="434"/>
                    <a:pt x="300" y="835"/>
                    <a:pt x="0" y="1268"/>
                  </a:cubicBezTo>
                  <a:cubicBezTo>
                    <a:pt x="3302" y="3203"/>
                    <a:pt x="6638" y="5171"/>
                    <a:pt x="9941" y="7139"/>
                  </a:cubicBezTo>
                  <a:cubicBezTo>
                    <a:pt x="10241" y="6672"/>
                    <a:pt x="10574" y="6272"/>
                    <a:pt x="10908" y="5872"/>
                  </a:cubicBezTo>
                  <a:cubicBezTo>
                    <a:pt x="7606" y="3937"/>
                    <a:pt x="4270" y="1969"/>
                    <a:pt x="9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 name="Google Shape;480;p32"/>
            <p:cNvSpPr/>
            <p:nvPr/>
          </p:nvSpPr>
          <p:spPr>
            <a:xfrm>
              <a:off x="7613899" y="930670"/>
              <a:ext cx="153726" cy="109387"/>
            </a:xfrm>
            <a:custGeom>
              <a:avLst/>
              <a:gdLst/>
              <a:ahLst/>
              <a:cxnLst/>
              <a:rect l="l" t="t" r="r" b="b"/>
              <a:pathLst>
                <a:path w="10408" h="7406" extrusionOk="0">
                  <a:moveTo>
                    <a:pt x="467" y="0"/>
                  </a:moveTo>
                  <a:cubicBezTo>
                    <a:pt x="300" y="501"/>
                    <a:pt x="167" y="1034"/>
                    <a:pt x="0" y="1535"/>
                  </a:cubicBezTo>
                  <a:cubicBezTo>
                    <a:pt x="3303" y="3503"/>
                    <a:pt x="6638" y="5471"/>
                    <a:pt x="9941" y="7406"/>
                  </a:cubicBezTo>
                  <a:cubicBezTo>
                    <a:pt x="10107" y="6905"/>
                    <a:pt x="10274" y="6405"/>
                    <a:pt x="10408" y="5871"/>
                  </a:cubicBezTo>
                  <a:cubicBezTo>
                    <a:pt x="7105" y="3903"/>
                    <a:pt x="3770" y="1968"/>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 name="Google Shape;481;p32"/>
            <p:cNvSpPr/>
            <p:nvPr/>
          </p:nvSpPr>
          <p:spPr>
            <a:xfrm>
              <a:off x="7607977" y="963681"/>
              <a:ext cx="256703" cy="161126"/>
            </a:xfrm>
            <a:custGeom>
              <a:avLst/>
              <a:gdLst/>
              <a:ahLst/>
              <a:cxnLst/>
              <a:rect l="l" t="t" r="r" b="b"/>
              <a:pathLst>
                <a:path w="17380" h="10909" extrusionOk="0">
                  <a:moveTo>
                    <a:pt x="234" y="0"/>
                  </a:moveTo>
                  <a:lnTo>
                    <a:pt x="1" y="767"/>
                  </a:lnTo>
                  <a:lnTo>
                    <a:pt x="17146" y="10908"/>
                  </a:lnTo>
                  <a:lnTo>
                    <a:pt x="17380" y="10141"/>
                  </a:lnTo>
                  <a:lnTo>
                    <a:pt x="2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 name="Google Shape;482;p32"/>
            <p:cNvSpPr/>
            <p:nvPr/>
          </p:nvSpPr>
          <p:spPr>
            <a:xfrm>
              <a:off x="7600592" y="984861"/>
              <a:ext cx="256703" cy="160639"/>
            </a:xfrm>
            <a:custGeom>
              <a:avLst/>
              <a:gdLst/>
              <a:ahLst/>
              <a:cxnLst/>
              <a:rect l="l" t="t" r="r" b="b"/>
              <a:pathLst>
                <a:path w="17380" h="10876" extrusionOk="0">
                  <a:moveTo>
                    <a:pt x="234" y="1"/>
                  </a:moveTo>
                  <a:lnTo>
                    <a:pt x="1" y="734"/>
                  </a:lnTo>
                  <a:lnTo>
                    <a:pt x="17146" y="10875"/>
                  </a:lnTo>
                  <a:lnTo>
                    <a:pt x="17380" y="10141"/>
                  </a:lnTo>
                  <a:lnTo>
                    <a:pt x="2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 name="Google Shape;483;p32"/>
            <p:cNvSpPr/>
            <p:nvPr/>
          </p:nvSpPr>
          <p:spPr>
            <a:xfrm>
              <a:off x="8028730" y="761672"/>
              <a:ext cx="272964" cy="165070"/>
            </a:xfrm>
            <a:custGeom>
              <a:avLst/>
              <a:gdLst/>
              <a:ahLst/>
              <a:cxnLst/>
              <a:rect l="l" t="t" r="r" b="b"/>
              <a:pathLst>
                <a:path w="18481" h="11176" extrusionOk="0">
                  <a:moveTo>
                    <a:pt x="268" y="1"/>
                  </a:moveTo>
                  <a:cubicBezTo>
                    <a:pt x="168" y="134"/>
                    <a:pt x="68" y="301"/>
                    <a:pt x="1" y="468"/>
                  </a:cubicBezTo>
                  <a:cubicBezTo>
                    <a:pt x="6072" y="4004"/>
                    <a:pt x="12110" y="7606"/>
                    <a:pt x="18181" y="11175"/>
                  </a:cubicBezTo>
                  <a:cubicBezTo>
                    <a:pt x="18247" y="11009"/>
                    <a:pt x="18347" y="10909"/>
                    <a:pt x="18481" y="10742"/>
                  </a:cubicBezTo>
                  <a:cubicBezTo>
                    <a:pt x="12376" y="7173"/>
                    <a:pt x="6339" y="3603"/>
                    <a:pt x="2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 name="Google Shape;484;p32"/>
            <p:cNvSpPr/>
            <p:nvPr/>
          </p:nvSpPr>
          <p:spPr>
            <a:xfrm>
              <a:off x="8009026" y="799616"/>
              <a:ext cx="271975" cy="165557"/>
            </a:xfrm>
            <a:custGeom>
              <a:avLst/>
              <a:gdLst/>
              <a:ahLst/>
              <a:cxnLst/>
              <a:rect l="l" t="t" r="r" b="b"/>
              <a:pathLst>
                <a:path w="18414" h="11209" extrusionOk="0">
                  <a:moveTo>
                    <a:pt x="234" y="0"/>
                  </a:moveTo>
                  <a:lnTo>
                    <a:pt x="1" y="501"/>
                  </a:lnTo>
                  <a:cubicBezTo>
                    <a:pt x="6072" y="4037"/>
                    <a:pt x="12143" y="7606"/>
                    <a:pt x="18180" y="11208"/>
                  </a:cubicBezTo>
                  <a:lnTo>
                    <a:pt x="18414" y="10708"/>
                  </a:lnTo>
                  <a:cubicBezTo>
                    <a:pt x="12343" y="7172"/>
                    <a:pt x="6272" y="3570"/>
                    <a:pt x="2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 name="Google Shape;485;p32"/>
            <p:cNvSpPr/>
            <p:nvPr/>
          </p:nvSpPr>
          <p:spPr>
            <a:xfrm>
              <a:off x="7992765" y="839525"/>
              <a:ext cx="271487" cy="165557"/>
            </a:xfrm>
            <a:custGeom>
              <a:avLst/>
              <a:gdLst/>
              <a:ahLst/>
              <a:cxnLst/>
              <a:rect l="l" t="t" r="r" b="b"/>
              <a:pathLst>
                <a:path w="18381" h="11209" extrusionOk="0">
                  <a:moveTo>
                    <a:pt x="201" y="0"/>
                  </a:moveTo>
                  <a:cubicBezTo>
                    <a:pt x="134" y="167"/>
                    <a:pt x="101" y="334"/>
                    <a:pt x="1" y="501"/>
                  </a:cubicBezTo>
                  <a:cubicBezTo>
                    <a:pt x="6105" y="4036"/>
                    <a:pt x="12143" y="7639"/>
                    <a:pt x="18181" y="11208"/>
                  </a:cubicBezTo>
                  <a:cubicBezTo>
                    <a:pt x="18247" y="11041"/>
                    <a:pt x="18314" y="10875"/>
                    <a:pt x="18381" y="10708"/>
                  </a:cubicBezTo>
                  <a:cubicBezTo>
                    <a:pt x="12310" y="7172"/>
                    <a:pt x="6272" y="3569"/>
                    <a:pt x="2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 name="Google Shape;486;p32"/>
            <p:cNvSpPr/>
            <p:nvPr/>
          </p:nvSpPr>
          <p:spPr>
            <a:xfrm>
              <a:off x="7978482" y="879921"/>
              <a:ext cx="270985" cy="166547"/>
            </a:xfrm>
            <a:custGeom>
              <a:avLst/>
              <a:gdLst/>
              <a:ahLst/>
              <a:cxnLst/>
              <a:rect l="l" t="t" r="r" b="b"/>
              <a:pathLst>
                <a:path w="18347" h="11276" extrusionOk="0">
                  <a:moveTo>
                    <a:pt x="167" y="1"/>
                  </a:moveTo>
                  <a:cubicBezTo>
                    <a:pt x="134" y="167"/>
                    <a:pt x="67" y="401"/>
                    <a:pt x="0" y="568"/>
                  </a:cubicBezTo>
                  <a:cubicBezTo>
                    <a:pt x="6105" y="4103"/>
                    <a:pt x="12143" y="7673"/>
                    <a:pt x="18214" y="11275"/>
                  </a:cubicBezTo>
                  <a:cubicBezTo>
                    <a:pt x="18247" y="11108"/>
                    <a:pt x="18314" y="10942"/>
                    <a:pt x="18347" y="10742"/>
                  </a:cubicBezTo>
                  <a:cubicBezTo>
                    <a:pt x="12276" y="7172"/>
                    <a:pt x="6238" y="3603"/>
                    <a:pt x="1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7" name="Google Shape;487;p32"/>
            <p:cNvSpPr/>
            <p:nvPr/>
          </p:nvSpPr>
          <p:spPr>
            <a:xfrm>
              <a:off x="7966164" y="922783"/>
              <a:ext cx="270985" cy="166044"/>
            </a:xfrm>
            <a:custGeom>
              <a:avLst/>
              <a:gdLst/>
              <a:ahLst/>
              <a:cxnLst/>
              <a:rect l="l" t="t" r="r" b="b"/>
              <a:pathLst>
                <a:path w="18347" h="11242" extrusionOk="0">
                  <a:moveTo>
                    <a:pt x="167" y="1"/>
                  </a:moveTo>
                  <a:cubicBezTo>
                    <a:pt x="101" y="167"/>
                    <a:pt x="67" y="368"/>
                    <a:pt x="1" y="534"/>
                  </a:cubicBezTo>
                  <a:cubicBezTo>
                    <a:pt x="6105" y="4070"/>
                    <a:pt x="12143" y="7673"/>
                    <a:pt x="18214" y="11242"/>
                  </a:cubicBezTo>
                  <a:cubicBezTo>
                    <a:pt x="18247" y="11075"/>
                    <a:pt x="18280" y="10875"/>
                    <a:pt x="18347" y="10708"/>
                  </a:cubicBezTo>
                  <a:cubicBezTo>
                    <a:pt x="12276" y="7139"/>
                    <a:pt x="6238" y="3570"/>
                    <a:pt x="1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8" name="Google Shape;488;p32"/>
            <p:cNvSpPr/>
            <p:nvPr/>
          </p:nvSpPr>
          <p:spPr>
            <a:xfrm>
              <a:off x="7954835" y="965646"/>
              <a:ext cx="270010" cy="166547"/>
            </a:xfrm>
            <a:custGeom>
              <a:avLst/>
              <a:gdLst/>
              <a:ahLst/>
              <a:cxnLst/>
              <a:rect l="l" t="t" r="r" b="b"/>
              <a:pathLst>
                <a:path w="18281" h="11276" extrusionOk="0">
                  <a:moveTo>
                    <a:pt x="100" y="1"/>
                  </a:moveTo>
                  <a:cubicBezTo>
                    <a:pt x="67" y="167"/>
                    <a:pt x="34" y="368"/>
                    <a:pt x="0" y="534"/>
                  </a:cubicBezTo>
                  <a:cubicBezTo>
                    <a:pt x="6071" y="4104"/>
                    <a:pt x="12109" y="7673"/>
                    <a:pt x="18180" y="11275"/>
                  </a:cubicBezTo>
                  <a:cubicBezTo>
                    <a:pt x="18213" y="11042"/>
                    <a:pt x="18247" y="10875"/>
                    <a:pt x="18280" y="10708"/>
                  </a:cubicBezTo>
                  <a:cubicBezTo>
                    <a:pt x="12209" y="7172"/>
                    <a:pt x="6171" y="3603"/>
                    <a:pt x="1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9" name="Google Shape;489;p32"/>
            <p:cNvSpPr/>
            <p:nvPr/>
          </p:nvSpPr>
          <p:spPr>
            <a:xfrm>
              <a:off x="7943994" y="1009010"/>
              <a:ext cx="270498" cy="166044"/>
            </a:xfrm>
            <a:custGeom>
              <a:avLst/>
              <a:gdLst/>
              <a:ahLst/>
              <a:cxnLst/>
              <a:rect l="l" t="t" r="r" b="b"/>
              <a:pathLst>
                <a:path w="18314" h="11242" extrusionOk="0">
                  <a:moveTo>
                    <a:pt x="134" y="0"/>
                  </a:moveTo>
                  <a:cubicBezTo>
                    <a:pt x="101" y="167"/>
                    <a:pt x="67" y="367"/>
                    <a:pt x="0" y="534"/>
                  </a:cubicBezTo>
                  <a:cubicBezTo>
                    <a:pt x="6105" y="4070"/>
                    <a:pt x="12142" y="7672"/>
                    <a:pt x="18180" y="11241"/>
                  </a:cubicBezTo>
                  <a:cubicBezTo>
                    <a:pt x="18247" y="11075"/>
                    <a:pt x="18280" y="10875"/>
                    <a:pt x="18314" y="10708"/>
                  </a:cubicBezTo>
                  <a:cubicBezTo>
                    <a:pt x="12243" y="7139"/>
                    <a:pt x="6172" y="3569"/>
                    <a:pt x="1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0" name="Google Shape;490;p32"/>
            <p:cNvSpPr/>
            <p:nvPr/>
          </p:nvSpPr>
          <p:spPr>
            <a:xfrm>
              <a:off x="7933153" y="1051873"/>
              <a:ext cx="270498" cy="166532"/>
            </a:xfrm>
            <a:custGeom>
              <a:avLst/>
              <a:gdLst/>
              <a:ahLst/>
              <a:cxnLst/>
              <a:rect l="l" t="t" r="r" b="b"/>
              <a:pathLst>
                <a:path w="18314" h="11275" extrusionOk="0">
                  <a:moveTo>
                    <a:pt x="134" y="0"/>
                  </a:moveTo>
                  <a:cubicBezTo>
                    <a:pt x="67" y="167"/>
                    <a:pt x="34" y="367"/>
                    <a:pt x="1" y="534"/>
                  </a:cubicBezTo>
                  <a:cubicBezTo>
                    <a:pt x="6072" y="4103"/>
                    <a:pt x="12143" y="7672"/>
                    <a:pt x="18180" y="11275"/>
                  </a:cubicBezTo>
                  <a:cubicBezTo>
                    <a:pt x="18214" y="11108"/>
                    <a:pt x="18247" y="10941"/>
                    <a:pt x="18314" y="10708"/>
                  </a:cubicBezTo>
                  <a:cubicBezTo>
                    <a:pt x="12209" y="7172"/>
                    <a:pt x="6172" y="3603"/>
                    <a:pt x="1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 name="Google Shape;491;p32"/>
            <p:cNvSpPr/>
            <p:nvPr/>
          </p:nvSpPr>
          <p:spPr>
            <a:xfrm>
              <a:off x="7921337" y="1095223"/>
              <a:ext cx="270985" cy="166044"/>
            </a:xfrm>
            <a:custGeom>
              <a:avLst/>
              <a:gdLst/>
              <a:ahLst/>
              <a:cxnLst/>
              <a:rect l="l" t="t" r="r" b="b"/>
              <a:pathLst>
                <a:path w="18347" h="11242" extrusionOk="0">
                  <a:moveTo>
                    <a:pt x="167" y="1"/>
                  </a:moveTo>
                  <a:cubicBezTo>
                    <a:pt x="100" y="167"/>
                    <a:pt x="33" y="368"/>
                    <a:pt x="0" y="534"/>
                  </a:cubicBezTo>
                  <a:cubicBezTo>
                    <a:pt x="6104" y="4070"/>
                    <a:pt x="12142" y="7673"/>
                    <a:pt x="18180" y="11242"/>
                  </a:cubicBezTo>
                  <a:cubicBezTo>
                    <a:pt x="18213" y="11075"/>
                    <a:pt x="18313" y="10875"/>
                    <a:pt x="18347" y="10708"/>
                  </a:cubicBezTo>
                  <a:cubicBezTo>
                    <a:pt x="12275" y="7139"/>
                    <a:pt x="6204" y="3570"/>
                    <a:pt x="1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 name="Google Shape;492;p32"/>
            <p:cNvSpPr/>
            <p:nvPr/>
          </p:nvSpPr>
          <p:spPr>
            <a:xfrm>
              <a:off x="7909019" y="1137598"/>
              <a:ext cx="270985" cy="166044"/>
            </a:xfrm>
            <a:custGeom>
              <a:avLst/>
              <a:gdLst/>
              <a:ahLst/>
              <a:cxnLst/>
              <a:rect l="l" t="t" r="r" b="b"/>
              <a:pathLst>
                <a:path w="18347" h="11242" extrusionOk="0">
                  <a:moveTo>
                    <a:pt x="167" y="0"/>
                  </a:moveTo>
                  <a:cubicBezTo>
                    <a:pt x="134" y="167"/>
                    <a:pt x="33" y="367"/>
                    <a:pt x="0" y="534"/>
                  </a:cubicBezTo>
                  <a:cubicBezTo>
                    <a:pt x="6104" y="4070"/>
                    <a:pt x="12142" y="7672"/>
                    <a:pt x="18180" y="11242"/>
                  </a:cubicBezTo>
                  <a:cubicBezTo>
                    <a:pt x="18213" y="11042"/>
                    <a:pt x="18280" y="10875"/>
                    <a:pt x="18347" y="10708"/>
                  </a:cubicBezTo>
                  <a:cubicBezTo>
                    <a:pt x="12276" y="7172"/>
                    <a:pt x="6205" y="3570"/>
                    <a:pt x="1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 name="Google Shape;493;p32"/>
            <p:cNvSpPr/>
            <p:nvPr/>
          </p:nvSpPr>
          <p:spPr>
            <a:xfrm>
              <a:off x="7894234" y="1178984"/>
              <a:ext cx="271975" cy="165557"/>
            </a:xfrm>
            <a:custGeom>
              <a:avLst/>
              <a:gdLst/>
              <a:ahLst/>
              <a:cxnLst/>
              <a:rect l="l" t="t" r="r" b="b"/>
              <a:pathLst>
                <a:path w="18414" h="11209" extrusionOk="0">
                  <a:moveTo>
                    <a:pt x="201" y="0"/>
                  </a:moveTo>
                  <a:cubicBezTo>
                    <a:pt x="134" y="167"/>
                    <a:pt x="100" y="334"/>
                    <a:pt x="0" y="501"/>
                  </a:cubicBezTo>
                  <a:cubicBezTo>
                    <a:pt x="6105" y="4037"/>
                    <a:pt x="12142" y="7606"/>
                    <a:pt x="18180" y="11208"/>
                  </a:cubicBezTo>
                  <a:cubicBezTo>
                    <a:pt x="18280" y="11042"/>
                    <a:pt x="18314" y="10875"/>
                    <a:pt x="18414" y="10708"/>
                  </a:cubicBezTo>
                  <a:cubicBezTo>
                    <a:pt x="12309" y="7172"/>
                    <a:pt x="6272" y="3570"/>
                    <a:pt x="2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 name="Google Shape;494;p32"/>
            <p:cNvSpPr/>
            <p:nvPr/>
          </p:nvSpPr>
          <p:spPr>
            <a:xfrm>
              <a:off x="7877485" y="1218892"/>
              <a:ext cx="271975" cy="165557"/>
            </a:xfrm>
            <a:custGeom>
              <a:avLst/>
              <a:gdLst/>
              <a:ahLst/>
              <a:cxnLst/>
              <a:rect l="l" t="t" r="r" b="b"/>
              <a:pathLst>
                <a:path w="18414" h="11209" extrusionOk="0">
                  <a:moveTo>
                    <a:pt x="234" y="0"/>
                  </a:moveTo>
                  <a:cubicBezTo>
                    <a:pt x="167" y="167"/>
                    <a:pt x="100" y="334"/>
                    <a:pt x="0" y="501"/>
                  </a:cubicBezTo>
                  <a:cubicBezTo>
                    <a:pt x="6105" y="4036"/>
                    <a:pt x="12142" y="7639"/>
                    <a:pt x="18180" y="11208"/>
                  </a:cubicBezTo>
                  <a:cubicBezTo>
                    <a:pt x="18280" y="11042"/>
                    <a:pt x="18347" y="10875"/>
                    <a:pt x="18413" y="10708"/>
                  </a:cubicBezTo>
                  <a:cubicBezTo>
                    <a:pt x="12309" y="7172"/>
                    <a:pt x="6271" y="3569"/>
                    <a:pt x="2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95" name="Google Shape;495;p32"/>
          <p:cNvGrpSpPr/>
          <p:nvPr/>
        </p:nvGrpSpPr>
        <p:grpSpPr>
          <a:xfrm rot="-2359443">
            <a:off x="6931424" y="640932"/>
            <a:ext cx="996381" cy="1084800"/>
            <a:chOff x="-6741300" y="-6909975"/>
            <a:chExt cx="2595200" cy="2825500"/>
          </a:xfrm>
        </p:grpSpPr>
        <p:sp>
          <p:nvSpPr>
            <p:cNvPr id="496" name="Google Shape;496;p32"/>
            <p:cNvSpPr/>
            <p:nvPr/>
          </p:nvSpPr>
          <p:spPr>
            <a:xfrm>
              <a:off x="-6741300" y="-6909975"/>
              <a:ext cx="2595200" cy="2825500"/>
            </a:xfrm>
            <a:custGeom>
              <a:avLst/>
              <a:gdLst/>
              <a:ahLst/>
              <a:cxnLst/>
              <a:rect l="l" t="t" r="r" b="b"/>
              <a:pathLst>
                <a:path w="103808" h="113020" extrusionOk="0">
                  <a:moveTo>
                    <a:pt x="46598" y="0"/>
                  </a:moveTo>
                  <a:cubicBezTo>
                    <a:pt x="45876" y="0"/>
                    <a:pt x="45174" y="372"/>
                    <a:pt x="44765" y="1053"/>
                  </a:cubicBezTo>
                  <a:lnTo>
                    <a:pt x="534" y="78609"/>
                  </a:lnTo>
                  <a:cubicBezTo>
                    <a:pt x="0" y="79610"/>
                    <a:pt x="334" y="80877"/>
                    <a:pt x="1334" y="81444"/>
                  </a:cubicBezTo>
                  <a:lnTo>
                    <a:pt x="56207" y="112767"/>
                  </a:lnTo>
                  <a:cubicBezTo>
                    <a:pt x="56527" y="112937"/>
                    <a:pt x="56870" y="113019"/>
                    <a:pt x="57209" y="113019"/>
                  </a:cubicBezTo>
                  <a:cubicBezTo>
                    <a:pt x="57932" y="113019"/>
                    <a:pt x="58634" y="112647"/>
                    <a:pt x="59042" y="111966"/>
                  </a:cubicBezTo>
                  <a:lnTo>
                    <a:pt x="103274" y="34411"/>
                  </a:lnTo>
                  <a:cubicBezTo>
                    <a:pt x="103808" y="33410"/>
                    <a:pt x="103474" y="32142"/>
                    <a:pt x="102473" y="31575"/>
                  </a:cubicBezTo>
                  <a:lnTo>
                    <a:pt x="47601" y="253"/>
                  </a:lnTo>
                  <a:cubicBezTo>
                    <a:pt x="47281" y="82"/>
                    <a:pt x="46938" y="0"/>
                    <a:pt x="465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7" name="Google Shape;497;p32"/>
            <p:cNvSpPr/>
            <p:nvPr/>
          </p:nvSpPr>
          <p:spPr>
            <a:xfrm>
              <a:off x="-5623850" y="-6645150"/>
              <a:ext cx="1205900" cy="693850"/>
            </a:xfrm>
            <a:custGeom>
              <a:avLst/>
              <a:gdLst/>
              <a:ahLst/>
              <a:cxnLst/>
              <a:rect l="l" t="t" r="r" b="b"/>
              <a:pathLst>
                <a:path w="48236" h="27754" extrusionOk="0">
                  <a:moveTo>
                    <a:pt x="101" y="434"/>
                  </a:moveTo>
                  <a:lnTo>
                    <a:pt x="47902" y="27687"/>
                  </a:lnTo>
                  <a:cubicBezTo>
                    <a:pt x="48002" y="27754"/>
                    <a:pt x="48102" y="27754"/>
                    <a:pt x="48202" y="27620"/>
                  </a:cubicBezTo>
                  <a:cubicBezTo>
                    <a:pt x="48235" y="27520"/>
                    <a:pt x="48235" y="27387"/>
                    <a:pt x="48102" y="27320"/>
                  </a:cubicBezTo>
                  <a:lnTo>
                    <a:pt x="334" y="34"/>
                  </a:lnTo>
                  <a:cubicBezTo>
                    <a:pt x="234" y="1"/>
                    <a:pt x="101" y="1"/>
                    <a:pt x="34" y="134"/>
                  </a:cubicBezTo>
                  <a:cubicBezTo>
                    <a:pt x="1" y="201"/>
                    <a:pt x="34" y="334"/>
                    <a:pt x="101" y="43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 name="Google Shape;498;p32"/>
            <p:cNvSpPr/>
            <p:nvPr/>
          </p:nvSpPr>
          <p:spPr>
            <a:xfrm>
              <a:off x="-5677225" y="-6550925"/>
              <a:ext cx="768075" cy="442850"/>
            </a:xfrm>
            <a:custGeom>
              <a:avLst/>
              <a:gdLst/>
              <a:ahLst/>
              <a:cxnLst/>
              <a:rect l="l" t="t" r="r" b="b"/>
              <a:pathLst>
                <a:path w="30723" h="17714" extrusionOk="0">
                  <a:moveTo>
                    <a:pt x="134" y="401"/>
                  </a:moveTo>
                  <a:lnTo>
                    <a:pt x="30389" y="17680"/>
                  </a:lnTo>
                  <a:cubicBezTo>
                    <a:pt x="30489" y="17714"/>
                    <a:pt x="30589" y="17714"/>
                    <a:pt x="30689" y="17580"/>
                  </a:cubicBezTo>
                  <a:cubicBezTo>
                    <a:pt x="30723" y="17513"/>
                    <a:pt x="30723" y="17380"/>
                    <a:pt x="30589" y="17280"/>
                  </a:cubicBezTo>
                  <a:lnTo>
                    <a:pt x="334" y="34"/>
                  </a:lnTo>
                  <a:cubicBezTo>
                    <a:pt x="234" y="1"/>
                    <a:pt x="134" y="1"/>
                    <a:pt x="34" y="101"/>
                  </a:cubicBezTo>
                  <a:cubicBezTo>
                    <a:pt x="1" y="201"/>
                    <a:pt x="1" y="335"/>
                    <a:pt x="134"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 name="Google Shape;499;p32"/>
            <p:cNvSpPr/>
            <p:nvPr/>
          </p:nvSpPr>
          <p:spPr>
            <a:xfrm>
              <a:off x="-4883325" y="-6098100"/>
              <a:ext cx="384475" cy="224350"/>
            </a:xfrm>
            <a:custGeom>
              <a:avLst/>
              <a:gdLst/>
              <a:ahLst/>
              <a:cxnLst/>
              <a:rect l="l" t="t" r="r" b="b"/>
              <a:pathLst>
                <a:path w="15379" h="8974" extrusionOk="0">
                  <a:moveTo>
                    <a:pt x="368" y="68"/>
                  </a:moveTo>
                  <a:cubicBezTo>
                    <a:pt x="268" y="1"/>
                    <a:pt x="134" y="1"/>
                    <a:pt x="68" y="134"/>
                  </a:cubicBezTo>
                  <a:cubicBezTo>
                    <a:pt x="1" y="234"/>
                    <a:pt x="1" y="334"/>
                    <a:pt x="134" y="435"/>
                  </a:cubicBezTo>
                  <a:lnTo>
                    <a:pt x="15045" y="8941"/>
                  </a:lnTo>
                  <a:cubicBezTo>
                    <a:pt x="15112" y="8974"/>
                    <a:pt x="15245" y="8974"/>
                    <a:pt x="15312" y="8841"/>
                  </a:cubicBezTo>
                  <a:cubicBezTo>
                    <a:pt x="15379" y="8774"/>
                    <a:pt x="15379" y="8640"/>
                    <a:pt x="15245" y="857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 name="Google Shape;500;p32"/>
            <p:cNvSpPr/>
            <p:nvPr/>
          </p:nvSpPr>
          <p:spPr>
            <a:xfrm>
              <a:off x="-5731425" y="-6457525"/>
              <a:ext cx="1068300" cy="613800"/>
            </a:xfrm>
            <a:custGeom>
              <a:avLst/>
              <a:gdLst/>
              <a:ahLst/>
              <a:cxnLst/>
              <a:rect l="l" t="t" r="r" b="b"/>
              <a:pathLst>
                <a:path w="42732" h="24552" extrusionOk="0">
                  <a:moveTo>
                    <a:pt x="167" y="435"/>
                  </a:moveTo>
                  <a:lnTo>
                    <a:pt x="42398" y="24519"/>
                  </a:lnTo>
                  <a:cubicBezTo>
                    <a:pt x="42498" y="24552"/>
                    <a:pt x="42598" y="24552"/>
                    <a:pt x="42698" y="24452"/>
                  </a:cubicBezTo>
                  <a:cubicBezTo>
                    <a:pt x="42731" y="24352"/>
                    <a:pt x="42731" y="24218"/>
                    <a:pt x="42598" y="24152"/>
                  </a:cubicBezTo>
                  <a:lnTo>
                    <a:pt x="368" y="34"/>
                  </a:lnTo>
                  <a:cubicBezTo>
                    <a:pt x="301" y="1"/>
                    <a:pt x="167" y="1"/>
                    <a:pt x="67" y="134"/>
                  </a:cubicBezTo>
                  <a:cubicBezTo>
                    <a:pt x="1" y="234"/>
                    <a:pt x="34" y="335"/>
                    <a:pt x="167" y="435"/>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 name="Google Shape;501;p32"/>
            <p:cNvSpPr/>
            <p:nvPr/>
          </p:nvSpPr>
          <p:spPr>
            <a:xfrm>
              <a:off x="-5784800" y="-6363275"/>
              <a:ext cx="886500" cy="510375"/>
            </a:xfrm>
            <a:custGeom>
              <a:avLst/>
              <a:gdLst/>
              <a:ahLst/>
              <a:cxnLst/>
              <a:rect l="l" t="t" r="r" b="b"/>
              <a:pathLst>
                <a:path w="35460" h="20415" extrusionOk="0">
                  <a:moveTo>
                    <a:pt x="134" y="401"/>
                  </a:moveTo>
                  <a:lnTo>
                    <a:pt x="35126" y="20382"/>
                  </a:lnTo>
                  <a:cubicBezTo>
                    <a:pt x="35193" y="20415"/>
                    <a:pt x="35326" y="20415"/>
                    <a:pt x="35426" y="20282"/>
                  </a:cubicBezTo>
                  <a:cubicBezTo>
                    <a:pt x="35459" y="20215"/>
                    <a:pt x="35459" y="20081"/>
                    <a:pt x="35326" y="20015"/>
                  </a:cubicBezTo>
                  <a:lnTo>
                    <a:pt x="334" y="34"/>
                  </a:lnTo>
                  <a:cubicBezTo>
                    <a:pt x="268" y="0"/>
                    <a:pt x="134" y="0"/>
                    <a:pt x="34" y="100"/>
                  </a:cubicBezTo>
                  <a:cubicBezTo>
                    <a:pt x="1" y="200"/>
                    <a:pt x="34" y="334"/>
                    <a:pt x="134"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 name="Google Shape;502;p32"/>
            <p:cNvSpPr/>
            <p:nvPr/>
          </p:nvSpPr>
          <p:spPr>
            <a:xfrm>
              <a:off x="-5838175" y="-6270725"/>
              <a:ext cx="1094975" cy="629650"/>
            </a:xfrm>
            <a:custGeom>
              <a:avLst/>
              <a:gdLst/>
              <a:ahLst/>
              <a:cxnLst/>
              <a:rect l="l" t="t" r="r" b="b"/>
              <a:pathLst>
                <a:path w="43799" h="25186" extrusionOk="0">
                  <a:moveTo>
                    <a:pt x="134" y="401"/>
                  </a:moveTo>
                  <a:lnTo>
                    <a:pt x="43465" y="25152"/>
                  </a:lnTo>
                  <a:cubicBezTo>
                    <a:pt x="43565" y="25186"/>
                    <a:pt x="43665" y="25186"/>
                    <a:pt x="43765" y="25052"/>
                  </a:cubicBezTo>
                  <a:cubicBezTo>
                    <a:pt x="43799" y="24986"/>
                    <a:pt x="43799" y="24852"/>
                    <a:pt x="43665" y="24752"/>
                  </a:cubicBezTo>
                  <a:lnTo>
                    <a:pt x="334" y="34"/>
                  </a:lnTo>
                  <a:cubicBezTo>
                    <a:pt x="268" y="1"/>
                    <a:pt x="134" y="1"/>
                    <a:pt x="68" y="134"/>
                  </a:cubicBezTo>
                  <a:cubicBezTo>
                    <a:pt x="1" y="268"/>
                    <a:pt x="68" y="368"/>
                    <a:pt x="134"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 name="Google Shape;503;p32"/>
            <p:cNvSpPr/>
            <p:nvPr/>
          </p:nvSpPr>
          <p:spPr>
            <a:xfrm>
              <a:off x="-5892375" y="-6177325"/>
              <a:ext cx="919025" cy="528750"/>
            </a:xfrm>
            <a:custGeom>
              <a:avLst/>
              <a:gdLst/>
              <a:ahLst/>
              <a:cxnLst/>
              <a:rect l="l" t="t" r="r" b="b"/>
              <a:pathLst>
                <a:path w="36761" h="21150" extrusionOk="0">
                  <a:moveTo>
                    <a:pt x="167" y="435"/>
                  </a:moveTo>
                  <a:lnTo>
                    <a:pt x="36427" y="21116"/>
                  </a:lnTo>
                  <a:cubicBezTo>
                    <a:pt x="36493" y="21149"/>
                    <a:pt x="36627" y="21149"/>
                    <a:pt x="36694" y="21016"/>
                  </a:cubicBezTo>
                  <a:cubicBezTo>
                    <a:pt x="36760" y="20949"/>
                    <a:pt x="36760" y="20816"/>
                    <a:pt x="36627" y="20749"/>
                  </a:cubicBezTo>
                  <a:lnTo>
                    <a:pt x="401" y="68"/>
                  </a:lnTo>
                  <a:cubicBezTo>
                    <a:pt x="301" y="1"/>
                    <a:pt x="167" y="1"/>
                    <a:pt x="101" y="134"/>
                  </a:cubicBezTo>
                  <a:cubicBezTo>
                    <a:pt x="1" y="268"/>
                    <a:pt x="67" y="401"/>
                    <a:pt x="167" y="435"/>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 name="Google Shape;504;p32"/>
            <p:cNvSpPr/>
            <p:nvPr/>
          </p:nvSpPr>
          <p:spPr>
            <a:xfrm>
              <a:off x="-5944900" y="-6083075"/>
              <a:ext cx="1013250" cy="582950"/>
            </a:xfrm>
            <a:custGeom>
              <a:avLst/>
              <a:gdLst/>
              <a:ahLst/>
              <a:cxnLst/>
              <a:rect l="l" t="t" r="r" b="b"/>
              <a:pathLst>
                <a:path w="40530" h="23318" extrusionOk="0">
                  <a:moveTo>
                    <a:pt x="100" y="401"/>
                  </a:moveTo>
                  <a:lnTo>
                    <a:pt x="40196" y="23250"/>
                  </a:lnTo>
                  <a:cubicBezTo>
                    <a:pt x="40262" y="23317"/>
                    <a:pt x="40396" y="23317"/>
                    <a:pt x="40462" y="23184"/>
                  </a:cubicBezTo>
                  <a:cubicBezTo>
                    <a:pt x="40529" y="23084"/>
                    <a:pt x="40529" y="22983"/>
                    <a:pt x="40396" y="22883"/>
                  </a:cubicBezTo>
                  <a:lnTo>
                    <a:pt x="334" y="34"/>
                  </a:lnTo>
                  <a:cubicBezTo>
                    <a:pt x="234" y="0"/>
                    <a:pt x="100" y="0"/>
                    <a:pt x="34" y="134"/>
                  </a:cubicBezTo>
                  <a:cubicBezTo>
                    <a:pt x="0" y="267"/>
                    <a:pt x="34" y="367"/>
                    <a:pt x="100"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 name="Google Shape;505;p32"/>
            <p:cNvSpPr/>
            <p:nvPr/>
          </p:nvSpPr>
          <p:spPr>
            <a:xfrm>
              <a:off x="-5998275" y="-5989675"/>
              <a:ext cx="825600" cy="477025"/>
            </a:xfrm>
            <a:custGeom>
              <a:avLst/>
              <a:gdLst/>
              <a:ahLst/>
              <a:cxnLst/>
              <a:rect l="l" t="t" r="r" b="b"/>
              <a:pathLst>
                <a:path w="33024" h="19081" extrusionOk="0">
                  <a:moveTo>
                    <a:pt x="134" y="434"/>
                  </a:moveTo>
                  <a:lnTo>
                    <a:pt x="32690" y="19047"/>
                  </a:lnTo>
                  <a:cubicBezTo>
                    <a:pt x="32790" y="19081"/>
                    <a:pt x="32890" y="19081"/>
                    <a:pt x="32991" y="18947"/>
                  </a:cubicBezTo>
                  <a:cubicBezTo>
                    <a:pt x="33024" y="18847"/>
                    <a:pt x="33024" y="18747"/>
                    <a:pt x="32890" y="18647"/>
                  </a:cubicBezTo>
                  <a:lnTo>
                    <a:pt x="334" y="67"/>
                  </a:lnTo>
                  <a:cubicBezTo>
                    <a:pt x="234" y="0"/>
                    <a:pt x="134" y="0"/>
                    <a:pt x="34" y="134"/>
                  </a:cubicBezTo>
                  <a:cubicBezTo>
                    <a:pt x="0" y="267"/>
                    <a:pt x="34" y="401"/>
                    <a:pt x="134" y="43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 name="Google Shape;506;p32"/>
            <p:cNvSpPr/>
            <p:nvPr/>
          </p:nvSpPr>
          <p:spPr>
            <a:xfrm>
              <a:off x="-5126825" y="-5491000"/>
              <a:ext cx="203500" cy="120950"/>
            </a:xfrm>
            <a:custGeom>
              <a:avLst/>
              <a:gdLst/>
              <a:ahLst/>
              <a:cxnLst/>
              <a:rect l="l" t="t" r="r" b="b"/>
              <a:pathLst>
                <a:path w="8140" h="4838" extrusionOk="0">
                  <a:moveTo>
                    <a:pt x="334" y="34"/>
                  </a:moveTo>
                  <a:cubicBezTo>
                    <a:pt x="234" y="1"/>
                    <a:pt x="134" y="1"/>
                    <a:pt x="34" y="134"/>
                  </a:cubicBezTo>
                  <a:cubicBezTo>
                    <a:pt x="1" y="201"/>
                    <a:pt x="1" y="335"/>
                    <a:pt x="134" y="435"/>
                  </a:cubicBezTo>
                  <a:lnTo>
                    <a:pt x="7806" y="4804"/>
                  </a:lnTo>
                  <a:cubicBezTo>
                    <a:pt x="7873" y="4838"/>
                    <a:pt x="8006" y="4838"/>
                    <a:pt x="8073" y="4704"/>
                  </a:cubicBezTo>
                  <a:cubicBezTo>
                    <a:pt x="8140" y="4638"/>
                    <a:pt x="8140" y="4504"/>
                    <a:pt x="8006" y="440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7" name="Google Shape;507;p32"/>
            <p:cNvSpPr/>
            <p:nvPr/>
          </p:nvSpPr>
          <p:spPr>
            <a:xfrm>
              <a:off x="-6052475" y="-5895450"/>
              <a:ext cx="1155000" cy="663000"/>
            </a:xfrm>
            <a:custGeom>
              <a:avLst/>
              <a:gdLst/>
              <a:ahLst/>
              <a:cxnLst/>
              <a:rect l="l" t="t" r="r" b="b"/>
              <a:pathLst>
                <a:path w="46200" h="26520" extrusionOk="0">
                  <a:moveTo>
                    <a:pt x="167" y="401"/>
                  </a:moveTo>
                  <a:lnTo>
                    <a:pt x="45866" y="26486"/>
                  </a:lnTo>
                  <a:cubicBezTo>
                    <a:pt x="45966" y="26520"/>
                    <a:pt x="46066" y="26520"/>
                    <a:pt x="46166" y="26386"/>
                  </a:cubicBezTo>
                  <a:cubicBezTo>
                    <a:pt x="46200" y="26320"/>
                    <a:pt x="46200" y="26186"/>
                    <a:pt x="46066" y="26086"/>
                  </a:cubicBezTo>
                  <a:lnTo>
                    <a:pt x="367" y="34"/>
                  </a:lnTo>
                  <a:cubicBezTo>
                    <a:pt x="300" y="1"/>
                    <a:pt x="167" y="1"/>
                    <a:pt x="67" y="134"/>
                  </a:cubicBezTo>
                  <a:cubicBezTo>
                    <a:pt x="0" y="268"/>
                    <a:pt x="33" y="368"/>
                    <a:pt x="167"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8" name="Google Shape;508;p32"/>
            <p:cNvSpPr/>
            <p:nvPr/>
          </p:nvSpPr>
          <p:spPr>
            <a:xfrm>
              <a:off x="-6105025" y="-5800375"/>
              <a:ext cx="1206725" cy="693025"/>
            </a:xfrm>
            <a:custGeom>
              <a:avLst/>
              <a:gdLst/>
              <a:ahLst/>
              <a:cxnLst/>
              <a:rect l="l" t="t" r="r" b="b"/>
              <a:pathLst>
                <a:path w="48269" h="27721" extrusionOk="0">
                  <a:moveTo>
                    <a:pt x="48135" y="27320"/>
                  </a:moveTo>
                  <a:lnTo>
                    <a:pt x="334" y="34"/>
                  </a:lnTo>
                  <a:cubicBezTo>
                    <a:pt x="267" y="0"/>
                    <a:pt x="134" y="0"/>
                    <a:pt x="67" y="134"/>
                  </a:cubicBezTo>
                  <a:cubicBezTo>
                    <a:pt x="1" y="201"/>
                    <a:pt x="1" y="334"/>
                    <a:pt x="134" y="401"/>
                  </a:cubicBezTo>
                  <a:lnTo>
                    <a:pt x="47935" y="27687"/>
                  </a:lnTo>
                  <a:cubicBezTo>
                    <a:pt x="48002" y="27720"/>
                    <a:pt x="48135" y="27720"/>
                    <a:pt x="48235" y="27587"/>
                  </a:cubicBezTo>
                  <a:cubicBezTo>
                    <a:pt x="48268" y="27453"/>
                    <a:pt x="48202" y="27353"/>
                    <a:pt x="48135" y="27320"/>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 name="Google Shape;509;p32"/>
            <p:cNvSpPr/>
            <p:nvPr/>
          </p:nvSpPr>
          <p:spPr>
            <a:xfrm>
              <a:off x="-6159225" y="-5707800"/>
              <a:ext cx="768900" cy="442825"/>
            </a:xfrm>
            <a:custGeom>
              <a:avLst/>
              <a:gdLst/>
              <a:ahLst/>
              <a:cxnLst/>
              <a:rect l="l" t="t" r="r" b="b"/>
              <a:pathLst>
                <a:path w="30756" h="17713" extrusionOk="0">
                  <a:moveTo>
                    <a:pt x="134" y="400"/>
                  </a:moveTo>
                  <a:lnTo>
                    <a:pt x="30422" y="17679"/>
                  </a:lnTo>
                  <a:cubicBezTo>
                    <a:pt x="30489" y="17713"/>
                    <a:pt x="30622" y="17713"/>
                    <a:pt x="30689" y="17579"/>
                  </a:cubicBezTo>
                  <a:cubicBezTo>
                    <a:pt x="30756" y="17513"/>
                    <a:pt x="30756" y="17379"/>
                    <a:pt x="30622" y="17312"/>
                  </a:cubicBezTo>
                  <a:lnTo>
                    <a:pt x="334" y="33"/>
                  </a:lnTo>
                  <a:cubicBezTo>
                    <a:pt x="267" y="0"/>
                    <a:pt x="134" y="0"/>
                    <a:pt x="67" y="134"/>
                  </a:cubicBezTo>
                  <a:cubicBezTo>
                    <a:pt x="0" y="267"/>
                    <a:pt x="67" y="367"/>
                    <a:pt x="134" y="400"/>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 name="Google Shape;510;p32"/>
            <p:cNvSpPr/>
            <p:nvPr/>
          </p:nvSpPr>
          <p:spPr>
            <a:xfrm>
              <a:off x="-5364500" y="-5254150"/>
              <a:ext cx="383650" cy="224350"/>
            </a:xfrm>
            <a:custGeom>
              <a:avLst/>
              <a:gdLst/>
              <a:ahLst/>
              <a:cxnLst/>
              <a:rect l="l" t="t" r="r" b="b"/>
              <a:pathLst>
                <a:path w="15346" h="8974" extrusionOk="0">
                  <a:moveTo>
                    <a:pt x="15212" y="8540"/>
                  </a:moveTo>
                  <a:lnTo>
                    <a:pt x="334" y="34"/>
                  </a:lnTo>
                  <a:cubicBezTo>
                    <a:pt x="234" y="0"/>
                    <a:pt x="134" y="0"/>
                    <a:pt x="34" y="134"/>
                  </a:cubicBezTo>
                  <a:cubicBezTo>
                    <a:pt x="1" y="201"/>
                    <a:pt x="1" y="334"/>
                    <a:pt x="134" y="401"/>
                  </a:cubicBezTo>
                  <a:lnTo>
                    <a:pt x="15011" y="8907"/>
                  </a:lnTo>
                  <a:cubicBezTo>
                    <a:pt x="15112" y="8974"/>
                    <a:pt x="15212" y="8974"/>
                    <a:pt x="15312" y="8840"/>
                  </a:cubicBezTo>
                  <a:cubicBezTo>
                    <a:pt x="15345" y="8740"/>
                    <a:pt x="15312" y="8607"/>
                    <a:pt x="15212" y="8540"/>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 name="Google Shape;511;p32"/>
            <p:cNvSpPr/>
            <p:nvPr/>
          </p:nvSpPr>
          <p:spPr>
            <a:xfrm>
              <a:off x="-6213425" y="-5614400"/>
              <a:ext cx="1069125" cy="614625"/>
            </a:xfrm>
            <a:custGeom>
              <a:avLst/>
              <a:gdLst/>
              <a:ahLst/>
              <a:cxnLst/>
              <a:rect l="l" t="t" r="r" b="b"/>
              <a:pathLst>
                <a:path w="42765" h="24585" extrusionOk="0">
                  <a:moveTo>
                    <a:pt x="167" y="434"/>
                  </a:moveTo>
                  <a:lnTo>
                    <a:pt x="42430" y="24518"/>
                  </a:lnTo>
                  <a:cubicBezTo>
                    <a:pt x="42497" y="24584"/>
                    <a:pt x="42631" y="24584"/>
                    <a:pt x="42731" y="24451"/>
                  </a:cubicBezTo>
                  <a:cubicBezTo>
                    <a:pt x="42764" y="24384"/>
                    <a:pt x="42764" y="24251"/>
                    <a:pt x="42631" y="24151"/>
                  </a:cubicBezTo>
                  <a:lnTo>
                    <a:pt x="400" y="67"/>
                  </a:lnTo>
                  <a:cubicBezTo>
                    <a:pt x="300" y="0"/>
                    <a:pt x="167" y="0"/>
                    <a:pt x="100" y="134"/>
                  </a:cubicBezTo>
                  <a:cubicBezTo>
                    <a:pt x="0" y="267"/>
                    <a:pt x="67" y="400"/>
                    <a:pt x="167" y="43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 name="Google Shape;512;p32"/>
            <p:cNvSpPr/>
            <p:nvPr/>
          </p:nvSpPr>
          <p:spPr>
            <a:xfrm>
              <a:off x="-6265975" y="-5520175"/>
              <a:ext cx="885650" cy="510400"/>
            </a:xfrm>
            <a:custGeom>
              <a:avLst/>
              <a:gdLst/>
              <a:ahLst/>
              <a:cxnLst/>
              <a:rect l="l" t="t" r="r" b="b"/>
              <a:pathLst>
                <a:path w="35426" h="20416" extrusionOk="0">
                  <a:moveTo>
                    <a:pt x="101" y="401"/>
                  </a:moveTo>
                  <a:lnTo>
                    <a:pt x="35092" y="20382"/>
                  </a:lnTo>
                  <a:cubicBezTo>
                    <a:pt x="35192" y="20415"/>
                    <a:pt x="35293" y="20415"/>
                    <a:pt x="35393" y="20315"/>
                  </a:cubicBezTo>
                  <a:cubicBezTo>
                    <a:pt x="35426" y="20215"/>
                    <a:pt x="35426" y="20082"/>
                    <a:pt x="35293" y="20015"/>
                  </a:cubicBezTo>
                  <a:lnTo>
                    <a:pt x="334" y="34"/>
                  </a:lnTo>
                  <a:cubicBezTo>
                    <a:pt x="234" y="0"/>
                    <a:pt x="101" y="0"/>
                    <a:pt x="34" y="134"/>
                  </a:cubicBezTo>
                  <a:cubicBezTo>
                    <a:pt x="1" y="267"/>
                    <a:pt x="34" y="367"/>
                    <a:pt x="101"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 name="Google Shape;513;p32"/>
            <p:cNvSpPr/>
            <p:nvPr/>
          </p:nvSpPr>
          <p:spPr>
            <a:xfrm>
              <a:off x="-6319350" y="-5426775"/>
              <a:ext cx="1094150" cy="630475"/>
            </a:xfrm>
            <a:custGeom>
              <a:avLst/>
              <a:gdLst/>
              <a:ahLst/>
              <a:cxnLst/>
              <a:rect l="l" t="t" r="r" b="b"/>
              <a:pathLst>
                <a:path w="43766" h="25219" extrusionOk="0">
                  <a:moveTo>
                    <a:pt x="134" y="434"/>
                  </a:moveTo>
                  <a:lnTo>
                    <a:pt x="43432" y="25152"/>
                  </a:lnTo>
                  <a:cubicBezTo>
                    <a:pt x="43532" y="25219"/>
                    <a:pt x="43665" y="25219"/>
                    <a:pt x="43732" y="25085"/>
                  </a:cubicBezTo>
                  <a:cubicBezTo>
                    <a:pt x="43765" y="24985"/>
                    <a:pt x="43765" y="24885"/>
                    <a:pt x="43665" y="24785"/>
                  </a:cubicBezTo>
                  <a:lnTo>
                    <a:pt x="334" y="67"/>
                  </a:lnTo>
                  <a:cubicBezTo>
                    <a:pt x="234" y="0"/>
                    <a:pt x="134" y="0"/>
                    <a:pt x="34" y="134"/>
                  </a:cubicBezTo>
                  <a:cubicBezTo>
                    <a:pt x="1" y="267"/>
                    <a:pt x="34" y="401"/>
                    <a:pt x="134" y="43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 name="Google Shape;514;p32"/>
            <p:cNvSpPr/>
            <p:nvPr/>
          </p:nvSpPr>
          <p:spPr>
            <a:xfrm>
              <a:off x="-6373550" y="-5332550"/>
              <a:ext cx="918175" cy="528750"/>
            </a:xfrm>
            <a:custGeom>
              <a:avLst/>
              <a:gdLst/>
              <a:ahLst/>
              <a:cxnLst/>
              <a:rect l="l" t="t" r="r" b="b"/>
              <a:pathLst>
                <a:path w="36727" h="21150" extrusionOk="0">
                  <a:moveTo>
                    <a:pt x="167" y="401"/>
                  </a:moveTo>
                  <a:lnTo>
                    <a:pt x="36393" y="21116"/>
                  </a:lnTo>
                  <a:cubicBezTo>
                    <a:pt x="36493" y="21149"/>
                    <a:pt x="36593" y="21149"/>
                    <a:pt x="36693" y="21016"/>
                  </a:cubicBezTo>
                  <a:cubicBezTo>
                    <a:pt x="36727" y="20949"/>
                    <a:pt x="36727" y="20816"/>
                    <a:pt x="36593" y="20716"/>
                  </a:cubicBezTo>
                  <a:lnTo>
                    <a:pt x="368" y="34"/>
                  </a:lnTo>
                  <a:cubicBezTo>
                    <a:pt x="301" y="1"/>
                    <a:pt x="167" y="1"/>
                    <a:pt x="67" y="134"/>
                  </a:cubicBezTo>
                  <a:cubicBezTo>
                    <a:pt x="1" y="268"/>
                    <a:pt x="34" y="368"/>
                    <a:pt x="167"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 name="Google Shape;515;p32"/>
            <p:cNvSpPr/>
            <p:nvPr/>
          </p:nvSpPr>
          <p:spPr>
            <a:xfrm>
              <a:off x="-6426925" y="-5239150"/>
              <a:ext cx="1013250" cy="582950"/>
            </a:xfrm>
            <a:custGeom>
              <a:avLst/>
              <a:gdLst/>
              <a:ahLst/>
              <a:cxnLst/>
              <a:rect l="l" t="t" r="r" b="b"/>
              <a:pathLst>
                <a:path w="40530" h="23318" extrusionOk="0">
                  <a:moveTo>
                    <a:pt x="134" y="434"/>
                  </a:moveTo>
                  <a:lnTo>
                    <a:pt x="40196" y="23284"/>
                  </a:lnTo>
                  <a:cubicBezTo>
                    <a:pt x="40296" y="23318"/>
                    <a:pt x="40430" y="23318"/>
                    <a:pt x="40496" y="23217"/>
                  </a:cubicBezTo>
                  <a:cubicBezTo>
                    <a:pt x="40530" y="23117"/>
                    <a:pt x="40530" y="22984"/>
                    <a:pt x="40430" y="22917"/>
                  </a:cubicBezTo>
                  <a:lnTo>
                    <a:pt x="334" y="68"/>
                  </a:lnTo>
                  <a:cubicBezTo>
                    <a:pt x="268" y="1"/>
                    <a:pt x="134" y="1"/>
                    <a:pt x="34" y="134"/>
                  </a:cubicBezTo>
                  <a:cubicBezTo>
                    <a:pt x="1" y="234"/>
                    <a:pt x="34" y="401"/>
                    <a:pt x="134" y="43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 name="Google Shape;516;p32"/>
            <p:cNvSpPr/>
            <p:nvPr/>
          </p:nvSpPr>
          <p:spPr>
            <a:xfrm>
              <a:off x="-6480300" y="-5144900"/>
              <a:ext cx="826450" cy="476200"/>
            </a:xfrm>
            <a:custGeom>
              <a:avLst/>
              <a:gdLst/>
              <a:ahLst/>
              <a:cxnLst/>
              <a:rect l="l" t="t" r="r" b="b"/>
              <a:pathLst>
                <a:path w="33058" h="19048" extrusionOk="0">
                  <a:moveTo>
                    <a:pt x="134" y="400"/>
                  </a:moveTo>
                  <a:lnTo>
                    <a:pt x="32691" y="19014"/>
                  </a:lnTo>
                  <a:cubicBezTo>
                    <a:pt x="32791" y="19047"/>
                    <a:pt x="32924" y="19047"/>
                    <a:pt x="32991" y="18947"/>
                  </a:cubicBezTo>
                  <a:cubicBezTo>
                    <a:pt x="33058" y="18847"/>
                    <a:pt x="33058" y="18714"/>
                    <a:pt x="32924" y="18647"/>
                  </a:cubicBezTo>
                  <a:lnTo>
                    <a:pt x="334" y="34"/>
                  </a:lnTo>
                  <a:cubicBezTo>
                    <a:pt x="268" y="0"/>
                    <a:pt x="134" y="0"/>
                    <a:pt x="68" y="134"/>
                  </a:cubicBezTo>
                  <a:cubicBezTo>
                    <a:pt x="1" y="200"/>
                    <a:pt x="68" y="334"/>
                    <a:pt x="134" y="400"/>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 name="Google Shape;517;p32"/>
            <p:cNvSpPr/>
            <p:nvPr/>
          </p:nvSpPr>
          <p:spPr>
            <a:xfrm>
              <a:off x="-5608825" y="-4647875"/>
              <a:ext cx="203500" cy="120925"/>
            </a:xfrm>
            <a:custGeom>
              <a:avLst/>
              <a:gdLst/>
              <a:ahLst/>
              <a:cxnLst/>
              <a:rect l="l" t="t" r="r" b="b"/>
              <a:pathLst>
                <a:path w="8140" h="4837" extrusionOk="0">
                  <a:moveTo>
                    <a:pt x="334" y="33"/>
                  </a:moveTo>
                  <a:cubicBezTo>
                    <a:pt x="267" y="0"/>
                    <a:pt x="134" y="0"/>
                    <a:pt x="67" y="134"/>
                  </a:cubicBezTo>
                  <a:cubicBezTo>
                    <a:pt x="0" y="200"/>
                    <a:pt x="0" y="334"/>
                    <a:pt x="134" y="434"/>
                  </a:cubicBezTo>
                  <a:lnTo>
                    <a:pt x="7806" y="4804"/>
                  </a:lnTo>
                  <a:cubicBezTo>
                    <a:pt x="7906" y="4837"/>
                    <a:pt x="8006" y="4837"/>
                    <a:pt x="8106" y="4703"/>
                  </a:cubicBezTo>
                  <a:cubicBezTo>
                    <a:pt x="8139" y="4637"/>
                    <a:pt x="8139" y="4503"/>
                    <a:pt x="8006" y="4437"/>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 name="Google Shape;518;p32"/>
            <p:cNvSpPr/>
            <p:nvPr/>
          </p:nvSpPr>
          <p:spPr>
            <a:xfrm>
              <a:off x="-6534500" y="-5051500"/>
              <a:ext cx="1154175" cy="663000"/>
            </a:xfrm>
            <a:custGeom>
              <a:avLst/>
              <a:gdLst/>
              <a:ahLst/>
              <a:cxnLst/>
              <a:rect l="l" t="t" r="r" b="b"/>
              <a:pathLst>
                <a:path w="46167" h="26520" extrusionOk="0">
                  <a:moveTo>
                    <a:pt x="46034" y="26119"/>
                  </a:moveTo>
                  <a:lnTo>
                    <a:pt x="334" y="67"/>
                  </a:lnTo>
                  <a:cubicBezTo>
                    <a:pt x="268" y="0"/>
                    <a:pt x="134" y="0"/>
                    <a:pt x="67" y="134"/>
                  </a:cubicBezTo>
                  <a:cubicBezTo>
                    <a:pt x="1" y="234"/>
                    <a:pt x="1" y="334"/>
                    <a:pt x="134" y="434"/>
                  </a:cubicBezTo>
                  <a:lnTo>
                    <a:pt x="45833" y="26486"/>
                  </a:lnTo>
                  <a:cubicBezTo>
                    <a:pt x="45933" y="26519"/>
                    <a:pt x="46034" y="26519"/>
                    <a:pt x="46134" y="26419"/>
                  </a:cubicBezTo>
                  <a:cubicBezTo>
                    <a:pt x="46167" y="26319"/>
                    <a:pt x="46167" y="26186"/>
                    <a:pt x="46034" y="26119"/>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 name="Google Shape;519;p32"/>
            <p:cNvSpPr/>
            <p:nvPr/>
          </p:nvSpPr>
          <p:spPr>
            <a:xfrm>
              <a:off x="-5521275" y="-6838500"/>
              <a:ext cx="329425" cy="404200"/>
            </a:xfrm>
            <a:custGeom>
              <a:avLst/>
              <a:gdLst/>
              <a:ahLst/>
              <a:cxnLst/>
              <a:rect l="l" t="t" r="r" b="b"/>
              <a:pathLst>
                <a:path w="13177" h="16168" extrusionOk="0">
                  <a:moveTo>
                    <a:pt x="8414" y="1"/>
                  </a:moveTo>
                  <a:cubicBezTo>
                    <a:pt x="7384" y="1"/>
                    <a:pt x="6360" y="375"/>
                    <a:pt x="5605" y="1263"/>
                  </a:cubicBezTo>
                  <a:lnTo>
                    <a:pt x="6939" y="2031"/>
                  </a:lnTo>
                  <a:cubicBezTo>
                    <a:pt x="7361" y="1642"/>
                    <a:pt x="7886" y="1476"/>
                    <a:pt x="8427" y="1476"/>
                  </a:cubicBezTo>
                  <a:cubicBezTo>
                    <a:pt x="8954" y="1476"/>
                    <a:pt x="9497" y="1634"/>
                    <a:pt x="9974" y="1897"/>
                  </a:cubicBezTo>
                  <a:cubicBezTo>
                    <a:pt x="11142" y="2564"/>
                    <a:pt x="11509" y="4032"/>
                    <a:pt x="10908" y="5199"/>
                  </a:cubicBezTo>
                  <a:lnTo>
                    <a:pt x="6305" y="13272"/>
                  </a:lnTo>
                  <a:cubicBezTo>
                    <a:pt x="5893" y="14048"/>
                    <a:pt x="5163" y="14648"/>
                    <a:pt x="4308" y="14648"/>
                  </a:cubicBezTo>
                  <a:cubicBezTo>
                    <a:pt x="3987" y="14648"/>
                    <a:pt x="3649" y="14564"/>
                    <a:pt x="3303" y="14373"/>
                  </a:cubicBezTo>
                  <a:cubicBezTo>
                    <a:pt x="2135" y="13706"/>
                    <a:pt x="1769" y="12238"/>
                    <a:pt x="2402" y="11070"/>
                  </a:cubicBezTo>
                  <a:lnTo>
                    <a:pt x="4437" y="7501"/>
                  </a:lnTo>
                  <a:cubicBezTo>
                    <a:pt x="4637" y="7101"/>
                    <a:pt x="4504" y="6701"/>
                    <a:pt x="4137" y="6500"/>
                  </a:cubicBezTo>
                  <a:cubicBezTo>
                    <a:pt x="4015" y="6423"/>
                    <a:pt x="3885" y="6385"/>
                    <a:pt x="3759" y="6385"/>
                  </a:cubicBezTo>
                  <a:cubicBezTo>
                    <a:pt x="3507" y="6385"/>
                    <a:pt x="3270" y="6534"/>
                    <a:pt x="3136" y="6801"/>
                  </a:cubicBezTo>
                  <a:lnTo>
                    <a:pt x="1101" y="10370"/>
                  </a:lnTo>
                  <a:cubicBezTo>
                    <a:pt x="1" y="12238"/>
                    <a:pt x="668" y="14640"/>
                    <a:pt x="2569" y="15707"/>
                  </a:cubicBezTo>
                  <a:cubicBezTo>
                    <a:pt x="3118" y="16018"/>
                    <a:pt x="3703" y="16168"/>
                    <a:pt x="4282" y="16168"/>
                  </a:cubicBezTo>
                  <a:cubicBezTo>
                    <a:pt x="5567" y="16168"/>
                    <a:pt x="6824" y="15429"/>
                    <a:pt x="7606" y="14072"/>
                  </a:cubicBezTo>
                  <a:lnTo>
                    <a:pt x="12176" y="6000"/>
                  </a:lnTo>
                  <a:cubicBezTo>
                    <a:pt x="13177" y="4065"/>
                    <a:pt x="12576" y="1664"/>
                    <a:pt x="10675" y="596"/>
                  </a:cubicBezTo>
                  <a:cubicBezTo>
                    <a:pt x="9995" y="220"/>
                    <a:pt x="9203" y="1"/>
                    <a:pt x="84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 name="Title 2"/>
          <p:cNvSpPr>
            <a:spLocks noGrp="1"/>
          </p:cNvSpPr>
          <p:nvPr>
            <p:ph type="title"/>
          </p:nvPr>
        </p:nvSpPr>
        <p:spPr>
          <a:xfrm>
            <a:off x="722376" y="448055"/>
            <a:ext cx="7704000" cy="4190851"/>
          </a:xfrm>
        </p:spPr>
        <p:txBody>
          <a:bodyPr/>
          <a:lstStyle/>
          <a:p>
            <a:r>
              <a:rPr lang="en-US" sz="1600" dirty="0"/>
              <a:t>1. Handling Missing Values: Missing values in the dataset are </a:t>
            </a:r>
            <a:br>
              <a:rPr lang="en-US" sz="1600" dirty="0"/>
            </a:br>
            <a:r>
              <a:rPr lang="en-US" sz="1600" dirty="0"/>
              <a:t>addressed by filling them with appropriate strategies. For</a:t>
            </a:r>
            <a:br>
              <a:rPr lang="en-US" sz="1600" dirty="0"/>
            </a:br>
            <a:r>
              <a:rPr lang="en-US" sz="1600" dirty="0"/>
              <a:t>categorical columns missing values are filled with the</a:t>
            </a:r>
            <a:br>
              <a:rPr lang="en-US" sz="1600" dirty="0"/>
            </a:br>
            <a:r>
              <a:rPr lang="en-US" sz="1600" dirty="0"/>
              <a:t>mode (most frequent value). Text-based columns are </a:t>
            </a:r>
            <a:br>
              <a:rPr lang="en-US" sz="1600" dirty="0"/>
            </a:br>
            <a:r>
              <a:rPr lang="en-US" sz="1600" dirty="0"/>
              <a:t>filled with 'Not provided’.</a:t>
            </a:r>
            <a:br>
              <a:rPr lang="en-US" sz="1600" dirty="0"/>
            </a:br>
            <a:br>
              <a:rPr lang="en-US" sz="1600" dirty="0"/>
            </a:br>
            <a:r>
              <a:rPr lang="en-IN" altLang="en-US" sz="1600" dirty="0"/>
              <a:t>2. We’re dropping the column department as it has 70% of NULL values.</a:t>
            </a:r>
            <a:br>
              <a:rPr lang="en-US" sz="1600" dirty="0"/>
            </a:br>
            <a:br>
              <a:rPr lang="en-US" sz="1600" dirty="0"/>
            </a:br>
            <a:r>
              <a:rPr lang="en-IN" altLang="en-US" sz="1600" dirty="0"/>
              <a:t>3</a:t>
            </a:r>
            <a:r>
              <a:rPr lang="en-US" sz="1600" dirty="0"/>
              <a:t>. Label Encoding: Categorical variables are encoded using Label Encoding to convert them into numerical format, which is suitable for machine learning algorithms.</a:t>
            </a:r>
            <a:br>
              <a:rPr lang="en-US" sz="1600" dirty="0"/>
            </a:br>
            <a:br>
              <a:rPr lang="en-US" sz="1600" dirty="0"/>
            </a:br>
            <a:r>
              <a:rPr lang="en-IN" altLang="en-US" sz="1600" dirty="0"/>
              <a:t>4</a:t>
            </a:r>
            <a:r>
              <a:rPr lang="en-US" sz="1600" dirty="0"/>
              <a:t>. Splitting Data: The dataset is split into features (X) and the target variable (y). Additionally, the data is split into training and testing sets using the </a:t>
            </a:r>
            <a:r>
              <a:rPr lang="en-US" sz="1600" dirty="0" err="1"/>
              <a:t>train_test_split</a:t>
            </a:r>
            <a:r>
              <a:rPr lang="en-US" sz="1600" dirty="0"/>
              <a:t> function</a:t>
            </a:r>
            <a:br>
              <a:rPr lang="en-US" sz="1600" dirty="0"/>
            </a:br>
            <a:br>
              <a:rPr lang="en-US" sz="1600" dirty="0"/>
            </a:br>
            <a:endParaRPr lang="en-IN"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31"/>
          <p:cNvSpPr txBox="1">
            <a:spLocks noGrp="1"/>
          </p:cNvSpPr>
          <p:nvPr>
            <p:ph type="title"/>
          </p:nvPr>
        </p:nvSpPr>
        <p:spPr>
          <a:xfrm>
            <a:off x="-230458" y="690438"/>
            <a:ext cx="5775013" cy="2853218"/>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IN" dirty="0">
                <a:solidFill>
                  <a:srgbClr val="FF0000"/>
                </a:solidFill>
                <a:latin typeface="Trebuchet MS" panose="020B0603020202020204" pitchFamily="34" charset="0"/>
                <a:sym typeface="+mn-ea"/>
              </a:rPr>
              <a:t>Imbalance </a:t>
            </a:r>
            <a:r>
              <a:rPr lang="en-IN" dirty="0"/>
              <a:t>SAMPLING TECHNIQUES</a:t>
            </a:r>
            <a:br>
              <a:rPr lang="en-IN" dirty="0"/>
            </a:br>
            <a:r>
              <a:rPr lang="en-IN" dirty="0">
                <a:solidFill>
                  <a:srgbClr val="FF0000"/>
                </a:solidFill>
                <a:latin typeface="Trebuchet MS" panose="020B0603020202020204" pitchFamily="34" charset="0"/>
                <a:sym typeface="+mn-ea"/>
              </a:rPr>
              <a:t>Employed </a:t>
            </a:r>
            <a:endParaRPr dirty="0"/>
          </a:p>
        </p:txBody>
      </p:sp>
      <p:sp>
        <p:nvSpPr>
          <p:cNvPr id="402" name="Google Shape;402;p31"/>
          <p:cNvSpPr txBox="1">
            <a:spLocks noGrp="1"/>
          </p:cNvSpPr>
          <p:nvPr>
            <p:ph type="title" idx="2"/>
          </p:nvPr>
        </p:nvSpPr>
        <p:spPr>
          <a:xfrm>
            <a:off x="6650023" y="4019948"/>
            <a:ext cx="2016713"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sz="9600" dirty="0"/>
              <a:t>0</a:t>
            </a:r>
            <a:r>
              <a:rPr lang="en-IN" altLang="en-GB" sz="9600" dirty="0"/>
              <a:t>3</a:t>
            </a:r>
            <a:endParaRPr lang="en-IN" altLang="en-GB" sz="9600" dirty="0"/>
          </a:p>
        </p:txBody>
      </p:sp>
      <p:grpSp>
        <p:nvGrpSpPr>
          <p:cNvPr id="404" name="Google Shape;404;p31"/>
          <p:cNvGrpSpPr/>
          <p:nvPr/>
        </p:nvGrpSpPr>
        <p:grpSpPr>
          <a:xfrm rot="-1350797">
            <a:off x="5872182" y="763644"/>
            <a:ext cx="1076170" cy="747561"/>
            <a:chOff x="-4613950" y="-1496950"/>
            <a:chExt cx="1596525" cy="1109025"/>
          </a:xfrm>
        </p:grpSpPr>
        <p:sp>
          <p:nvSpPr>
            <p:cNvPr id="405" name="Google Shape;405;p31"/>
            <p:cNvSpPr/>
            <p:nvPr/>
          </p:nvSpPr>
          <p:spPr>
            <a:xfrm>
              <a:off x="-4613950" y="-1496950"/>
              <a:ext cx="1596525" cy="1108825"/>
            </a:xfrm>
            <a:custGeom>
              <a:avLst/>
              <a:gdLst/>
              <a:ahLst/>
              <a:cxnLst/>
              <a:rect l="l" t="t" r="r" b="b"/>
              <a:pathLst>
                <a:path w="63861" h="44353" extrusionOk="0">
                  <a:moveTo>
                    <a:pt x="57312" y="0"/>
                  </a:moveTo>
                  <a:cubicBezTo>
                    <a:pt x="57091" y="0"/>
                    <a:pt x="56887" y="59"/>
                    <a:pt x="56707" y="187"/>
                  </a:cubicBezTo>
                  <a:lnTo>
                    <a:pt x="9207" y="32743"/>
                  </a:lnTo>
                  <a:cubicBezTo>
                    <a:pt x="7139" y="34211"/>
                    <a:pt x="0" y="42851"/>
                    <a:pt x="868" y="44085"/>
                  </a:cubicBezTo>
                  <a:cubicBezTo>
                    <a:pt x="995" y="44271"/>
                    <a:pt x="1331" y="44353"/>
                    <a:pt x="1819" y="44353"/>
                  </a:cubicBezTo>
                  <a:cubicBezTo>
                    <a:pt x="4661" y="44353"/>
                    <a:pt x="12646" y="41578"/>
                    <a:pt x="14411" y="40382"/>
                  </a:cubicBezTo>
                  <a:lnTo>
                    <a:pt x="61911" y="7826"/>
                  </a:lnTo>
                  <a:cubicBezTo>
                    <a:pt x="63860" y="6485"/>
                    <a:pt x="59636" y="0"/>
                    <a:pt x="573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 name="Google Shape;406;p31"/>
            <p:cNvSpPr/>
            <p:nvPr/>
          </p:nvSpPr>
          <p:spPr>
            <a:xfrm>
              <a:off x="-4387950" y="-1408075"/>
              <a:ext cx="1200875" cy="924025"/>
            </a:xfrm>
            <a:custGeom>
              <a:avLst/>
              <a:gdLst/>
              <a:ahLst/>
              <a:cxnLst/>
              <a:rect l="l" t="t" r="r" b="b"/>
              <a:pathLst>
                <a:path w="48035" h="36961" extrusionOk="0">
                  <a:moveTo>
                    <a:pt x="42731" y="1"/>
                  </a:moveTo>
                  <a:lnTo>
                    <a:pt x="167" y="29255"/>
                  </a:lnTo>
                  <a:cubicBezTo>
                    <a:pt x="160" y="29249"/>
                    <a:pt x="154" y="29246"/>
                    <a:pt x="147" y="29246"/>
                  </a:cubicBezTo>
                  <a:cubicBezTo>
                    <a:pt x="118" y="29246"/>
                    <a:pt x="81" y="29295"/>
                    <a:pt x="0" y="29322"/>
                  </a:cubicBezTo>
                  <a:cubicBezTo>
                    <a:pt x="167" y="30623"/>
                    <a:pt x="867" y="32124"/>
                    <a:pt x="1935" y="33625"/>
                  </a:cubicBezTo>
                  <a:cubicBezTo>
                    <a:pt x="2935" y="35126"/>
                    <a:pt x="4103" y="36327"/>
                    <a:pt x="5204" y="36961"/>
                  </a:cubicBezTo>
                  <a:cubicBezTo>
                    <a:pt x="5270" y="36927"/>
                    <a:pt x="5337" y="36861"/>
                    <a:pt x="5371" y="36861"/>
                  </a:cubicBezTo>
                  <a:lnTo>
                    <a:pt x="47968" y="7640"/>
                  </a:lnTo>
                  <a:cubicBezTo>
                    <a:pt x="48034" y="6172"/>
                    <a:pt x="47534" y="4504"/>
                    <a:pt x="46533" y="3003"/>
                  </a:cubicBezTo>
                  <a:cubicBezTo>
                    <a:pt x="45499" y="1502"/>
                    <a:pt x="44132" y="468"/>
                    <a:pt x="42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 name="Google Shape;407;p31"/>
            <p:cNvSpPr/>
            <p:nvPr/>
          </p:nvSpPr>
          <p:spPr>
            <a:xfrm>
              <a:off x="-3255475" y="-1496600"/>
              <a:ext cx="237450" cy="236175"/>
            </a:xfrm>
            <a:custGeom>
              <a:avLst/>
              <a:gdLst/>
              <a:ahLst/>
              <a:cxnLst/>
              <a:rect l="l" t="t" r="r" b="b"/>
              <a:pathLst>
                <a:path w="9498" h="9447" extrusionOk="0">
                  <a:moveTo>
                    <a:pt x="2950" y="1"/>
                  </a:moveTo>
                  <a:cubicBezTo>
                    <a:pt x="2738" y="1"/>
                    <a:pt x="2542" y="55"/>
                    <a:pt x="2368" y="173"/>
                  </a:cubicBezTo>
                  <a:lnTo>
                    <a:pt x="0" y="1807"/>
                  </a:lnTo>
                  <a:cubicBezTo>
                    <a:pt x="1334" y="2374"/>
                    <a:pt x="2602" y="3475"/>
                    <a:pt x="3603" y="4876"/>
                  </a:cubicBezTo>
                  <a:cubicBezTo>
                    <a:pt x="4603" y="6344"/>
                    <a:pt x="5104" y="7945"/>
                    <a:pt x="5204" y="9446"/>
                  </a:cubicBezTo>
                  <a:lnTo>
                    <a:pt x="7572" y="7812"/>
                  </a:lnTo>
                  <a:cubicBezTo>
                    <a:pt x="9497" y="6467"/>
                    <a:pt x="5265" y="1"/>
                    <a:pt x="29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 name="Google Shape;408;p31"/>
            <p:cNvSpPr/>
            <p:nvPr/>
          </p:nvSpPr>
          <p:spPr>
            <a:xfrm>
              <a:off x="-4598100" y="-459050"/>
              <a:ext cx="73400" cy="71125"/>
            </a:xfrm>
            <a:custGeom>
              <a:avLst/>
              <a:gdLst/>
              <a:ahLst/>
              <a:cxnLst/>
              <a:rect l="l" t="t" r="r" b="b"/>
              <a:pathLst>
                <a:path w="2936" h="2845" extrusionOk="0">
                  <a:moveTo>
                    <a:pt x="1168" y="0"/>
                  </a:moveTo>
                  <a:cubicBezTo>
                    <a:pt x="400" y="1235"/>
                    <a:pt x="0" y="2202"/>
                    <a:pt x="234" y="2569"/>
                  </a:cubicBezTo>
                  <a:cubicBezTo>
                    <a:pt x="374" y="2763"/>
                    <a:pt x="729" y="2845"/>
                    <a:pt x="1239" y="2845"/>
                  </a:cubicBezTo>
                  <a:cubicBezTo>
                    <a:pt x="1695" y="2845"/>
                    <a:pt x="2274" y="2779"/>
                    <a:pt x="2935" y="2669"/>
                  </a:cubicBezTo>
                  <a:cubicBezTo>
                    <a:pt x="2935" y="2102"/>
                    <a:pt x="2835" y="1535"/>
                    <a:pt x="2502" y="1034"/>
                  </a:cubicBezTo>
                  <a:cubicBezTo>
                    <a:pt x="2168" y="534"/>
                    <a:pt x="1701" y="201"/>
                    <a:pt x="11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 name="Google Shape;409;p31"/>
            <p:cNvSpPr/>
            <p:nvPr/>
          </p:nvSpPr>
          <p:spPr>
            <a:xfrm>
              <a:off x="-4387950" y="-1408900"/>
              <a:ext cx="1163350" cy="841450"/>
            </a:xfrm>
            <a:custGeom>
              <a:avLst/>
              <a:gdLst/>
              <a:ahLst/>
              <a:cxnLst/>
              <a:rect l="l" t="t" r="r" b="b"/>
              <a:pathLst>
                <a:path w="46534" h="33658" extrusionOk="0">
                  <a:moveTo>
                    <a:pt x="42731" y="1"/>
                  </a:moveTo>
                  <a:lnTo>
                    <a:pt x="167" y="29221"/>
                  </a:lnTo>
                  <a:cubicBezTo>
                    <a:pt x="133" y="29255"/>
                    <a:pt x="100" y="29321"/>
                    <a:pt x="0" y="29355"/>
                  </a:cubicBezTo>
                  <a:cubicBezTo>
                    <a:pt x="167" y="30656"/>
                    <a:pt x="867" y="32157"/>
                    <a:pt x="1935" y="33658"/>
                  </a:cubicBezTo>
                  <a:lnTo>
                    <a:pt x="46533" y="3003"/>
                  </a:lnTo>
                  <a:cubicBezTo>
                    <a:pt x="45499" y="1502"/>
                    <a:pt x="44132" y="468"/>
                    <a:pt x="427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0" name="Google Shape;410;p31"/>
          <p:cNvGrpSpPr/>
          <p:nvPr/>
        </p:nvGrpSpPr>
        <p:grpSpPr>
          <a:xfrm rot="-2700000">
            <a:off x="36785" y="2925919"/>
            <a:ext cx="1901342" cy="2127302"/>
            <a:chOff x="-6793025" y="-6909975"/>
            <a:chExt cx="2757850" cy="3085600"/>
          </a:xfrm>
        </p:grpSpPr>
        <p:sp>
          <p:nvSpPr>
            <p:cNvPr id="411" name="Google Shape;411;p31"/>
            <p:cNvSpPr/>
            <p:nvPr/>
          </p:nvSpPr>
          <p:spPr>
            <a:xfrm>
              <a:off x="-6793025" y="-6654550"/>
              <a:ext cx="2757850" cy="2830175"/>
            </a:xfrm>
            <a:custGeom>
              <a:avLst/>
              <a:gdLst/>
              <a:ahLst/>
              <a:cxnLst/>
              <a:rect l="l" t="t" r="r" b="b"/>
              <a:pathLst>
                <a:path w="110314" h="113207" extrusionOk="0">
                  <a:moveTo>
                    <a:pt x="59373" y="0"/>
                  </a:moveTo>
                  <a:cubicBezTo>
                    <a:pt x="58780" y="0"/>
                    <a:pt x="58188" y="256"/>
                    <a:pt x="57776" y="744"/>
                  </a:cubicBezTo>
                  <a:lnTo>
                    <a:pt x="735" y="69459"/>
                  </a:lnTo>
                  <a:cubicBezTo>
                    <a:pt x="1" y="70360"/>
                    <a:pt x="134" y="71628"/>
                    <a:pt x="1002" y="72395"/>
                  </a:cubicBezTo>
                  <a:lnTo>
                    <a:pt x="49636" y="112757"/>
                  </a:lnTo>
                  <a:cubicBezTo>
                    <a:pt x="50010" y="113059"/>
                    <a:pt x="50465" y="113206"/>
                    <a:pt x="50923" y="113206"/>
                  </a:cubicBezTo>
                  <a:cubicBezTo>
                    <a:pt x="51526" y="113206"/>
                    <a:pt x="52135" y="112950"/>
                    <a:pt x="52572" y="112457"/>
                  </a:cubicBezTo>
                  <a:lnTo>
                    <a:pt x="109613" y="43741"/>
                  </a:lnTo>
                  <a:cubicBezTo>
                    <a:pt x="110313" y="42874"/>
                    <a:pt x="110180" y="41573"/>
                    <a:pt x="109312" y="40839"/>
                  </a:cubicBezTo>
                  <a:lnTo>
                    <a:pt x="60678" y="477"/>
                  </a:lnTo>
                  <a:cubicBezTo>
                    <a:pt x="60298" y="155"/>
                    <a:pt x="59835" y="0"/>
                    <a:pt x="593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 name="Google Shape;412;p31"/>
            <p:cNvSpPr/>
            <p:nvPr/>
          </p:nvSpPr>
          <p:spPr>
            <a:xfrm>
              <a:off x="-6741300" y="-6909975"/>
              <a:ext cx="2595200" cy="2825500"/>
            </a:xfrm>
            <a:custGeom>
              <a:avLst/>
              <a:gdLst/>
              <a:ahLst/>
              <a:cxnLst/>
              <a:rect l="l" t="t" r="r" b="b"/>
              <a:pathLst>
                <a:path w="103808" h="113020" extrusionOk="0">
                  <a:moveTo>
                    <a:pt x="46598" y="0"/>
                  </a:moveTo>
                  <a:cubicBezTo>
                    <a:pt x="45876" y="0"/>
                    <a:pt x="45174" y="372"/>
                    <a:pt x="44765" y="1053"/>
                  </a:cubicBezTo>
                  <a:lnTo>
                    <a:pt x="534" y="78609"/>
                  </a:lnTo>
                  <a:cubicBezTo>
                    <a:pt x="0" y="79610"/>
                    <a:pt x="334" y="80877"/>
                    <a:pt x="1334" y="81444"/>
                  </a:cubicBezTo>
                  <a:lnTo>
                    <a:pt x="56207" y="112767"/>
                  </a:lnTo>
                  <a:cubicBezTo>
                    <a:pt x="56527" y="112937"/>
                    <a:pt x="56870" y="113019"/>
                    <a:pt x="57209" y="113019"/>
                  </a:cubicBezTo>
                  <a:cubicBezTo>
                    <a:pt x="57932" y="113019"/>
                    <a:pt x="58634" y="112647"/>
                    <a:pt x="59042" y="111966"/>
                  </a:cubicBezTo>
                  <a:lnTo>
                    <a:pt x="103274" y="34411"/>
                  </a:lnTo>
                  <a:cubicBezTo>
                    <a:pt x="103808" y="33410"/>
                    <a:pt x="103474" y="32142"/>
                    <a:pt x="102473" y="31575"/>
                  </a:cubicBezTo>
                  <a:lnTo>
                    <a:pt x="47601" y="253"/>
                  </a:lnTo>
                  <a:cubicBezTo>
                    <a:pt x="47281" y="82"/>
                    <a:pt x="46938" y="0"/>
                    <a:pt x="465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 name="Google Shape;413;p31"/>
            <p:cNvSpPr/>
            <p:nvPr/>
          </p:nvSpPr>
          <p:spPr>
            <a:xfrm>
              <a:off x="-5623850" y="-6645150"/>
              <a:ext cx="1205900" cy="693850"/>
            </a:xfrm>
            <a:custGeom>
              <a:avLst/>
              <a:gdLst/>
              <a:ahLst/>
              <a:cxnLst/>
              <a:rect l="l" t="t" r="r" b="b"/>
              <a:pathLst>
                <a:path w="48236" h="27754" extrusionOk="0">
                  <a:moveTo>
                    <a:pt x="101" y="434"/>
                  </a:moveTo>
                  <a:lnTo>
                    <a:pt x="47902" y="27687"/>
                  </a:lnTo>
                  <a:cubicBezTo>
                    <a:pt x="48002" y="27754"/>
                    <a:pt x="48102" y="27754"/>
                    <a:pt x="48202" y="27620"/>
                  </a:cubicBezTo>
                  <a:cubicBezTo>
                    <a:pt x="48235" y="27520"/>
                    <a:pt x="48235" y="27387"/>
                    <a:pt x="48102" y="27320"/>
                  </a:cubicBezTo>
                  <a:lnTo>
                    <a:pt x="334" y="34"/>
                  </a:lnTo>
                  <a:cubicBezTo>
                    <a:pt x="234" y="1"/>
                    <a:pt x="101" y="1"/>
                    <a:pt x="34" y="134"/>
                  </a:cubicBezTo>
                  <a:cubicBezTo>
                    <a:pt x="1" y="201"/>
                    <a:pt x="34" y="334"/>
                    <a:pt x="101" y="43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 name="Google Shape;414;p31"/>
            <p:cNvSpPr/>
            <p:nvPr/>
          </p:nvSpPr>
          <p:spPr>
            <a:xfrm>
              <a:off x="-5677225" y="-6550925"/>
              <a:ext cx="768075" cy="442850"/>
            </a:xfrm>
            <a:custGeom>
              <a:avLst/>
              <a:gdLst/>
              <a:ahLst/>
              <a:cxnLst/>
              <a:rect l="l" t="t" r="r" b="b"/>
              <a:pathLst>
                <a:path w="30723" h="17714" extrusionOk="0">
                  <a:moveTo>
                    <a:pt x="134" y="401"/>
                  </a:moveTo>
                  <a:lnTo>
                    <a:pt x="30389" y="17680"/>
                  </a:lnTo>
                  <a:cubicBezTo>
                    <a:pt x="30489" y="17714"/>
                    <a:pt x="30589" y="17714"/>
                    <a:pt x="30689" y="17580"/>
                  </a:cubicBezTo>
                  <a:cubicBezTo>
                    <a:pt x="30723" y="17513"/>
                    <a:pt x="30723" y="17380"/>
                    <a:pt x="30589" y="17280"/>
                  </a:cubicBezTo>
                  <a:lnTo>
                    <a:pt x="334" y="34"/>
                  </a:lnTo>
                  <a:cubicBezTo>
                    <a:pt x="234" y="1"/>
                    <a:pt x="134" y="1"/>
                    <a:pt x="34" y="101"/>
                  </a:cubicBezTo>
                  <a:cubicBezTo>
                    <a:pt x="1" y="201"/>
                    <a:pt x="1" y="335"/>
                    <a:pt x="134"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 name="Google Shape;415;p31"/>
            <p:cNvSpPr/>
            <p:nvPr/>
          </p:nvSpPr>
          <p:spPr>
            <a:xfrm>
              <a:off x="-4883325" y="-6098100"/>
              <a:ext cx="384475" cy="224350"/>
            </a:xfrm>
            <a:custGeom>
              <a:avLst/>
              <a:gdLst/>
              <a:ahLst/>
              <a:cxnLst/>
              <a:rect l="l" t="t" r="r" b="b"/>
              <a:pathLst>
                <a:path w="15379" h="8974" extrusionOk="0">
                  <a:moveTo>
                    <a:pt x="368" y="68"/>
                  </a:moveTo>
                  <a:cubicBezTo>
                    <a:pt x="268" y="1"/>
                    <a:pt x="134" y="1"/>
                    <a:pt x="68" y="134"/>
                  </a:cubicBezTo>
                  <a:cubicBezTo>
                    <a:pt x="1" y="234"/>
                    <a:pt x="1" y="334"/>
                    <a:pt x="134" y="435"/>
                  </a:cubicBezTo>
                  <a:lnTo>
                    <a:pt x="15045" y="8941"/>
                  </a:lnTo>
                  <a:cubicBezTo>
                    <a:pt x="15112" y="8974"/>
                    <a:pt x="15245" y="8974"/>
                    <a:pt x="15312" y="8841"/>
                  </a:cubicBezTo>
                  <a:cubicBezTo>
                    <a:pt x="15379" y="8774"/>
                    <a:pt x="15379" y="8640"/>
                    <a:pt x="15245" y="857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 name="Google Shape;416;p31"/>
            <p:cNvSpPr/>
            <p:nvPr/>
          </p:nvSpPr>
          <p:spPr>
            <a:xfrm>
              <a:off x="-5731425" y="-6457525"/>
              <a:ext cx="1068300" cy="613800"/>
            </a:xfrm>
            <a:custGeom>
              <a:avLst/>
              <a:gdLst/>
              <a:ahLst/>
              <a:cxnLst/>
              <a:rect l="l" t="t" r="r" b="b"/>
              <a:pathLst>
                <a:path w="42732" h="24552" extrusionOk="0">
                  <a:moveTo>
                    <a:pt x="167" y="435"/>
                  </a:moveTo>
                  <a:lnTo>
                    <a:pt x="42398" y="24519"/>
                  </a:lnTo>
                  <a:cubicBezTo>
                    <a:pt x="42498" y="24552"/>
                    <a:pt x="42598" y="24552"/>
                    <a:pt x="42698" y="24452"/>
                  </a:cubicBezTo>
                  <a:cubicBezTo>
                    <a:pt x="42731" y="24352"/>
                    <a:pt x="42731" y="24218"/>
                    <a:pt x="42598" y="24152"/>
                  </a:cubicBezTo>
                  <a:lnTo>
                    <a:pt x="368" y="34"/>
                  </a:lnTo>
                  <a:cubicBezTo>
                    <a:pt x="301" y="1"/>
                    <a:pt x="167" y="1"/>
                    <a:pt x="67" y="134"/>
                  </a:cubicBezTo>
                  <a:cubicBezTo>
                    <a:pt x="1" y="234"/>
                    <a:pt x="34" y="335"/>
                    <a:pt x="167" y="435"/>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 name="Google Shape;417;p31"/>
            <p:cNvSpPr/>
            <p:nvPr/>
          </p:nvSpPr>
          <p:spPr>
            <a:xfrm>
              <a:off x="-5784800" y="-6363275"/>
              <a:ext cx="886500" cy="510375"/>
            </a:xfrm>
            <a:custGeom>
              <a:avLst/>
              <a:gdLst/>
              <a:ahLst/>
              <a:cxnLst/>
              <a:rect l="l" t="t" r="r" b="b"/>
              <a:pathLst>
                <a:path w="35460" h="20415" extrusionOk="0">
                  <a:moveTo>
                    <a:pt x="134" y="401"/>
                  </a:moveTo>
                  <a:lnTo>
                    <a:pt x="35126" y="20382"/>
                  </a:lnTo>
                  <a:cubicBezTo>
                    <a:pt x="35193" y="20415"/>
                    <a:pt x="35326" y="20415"/>
                    <a:pt x="35426" y="20282"/>
                  </a:cubicBezTo>
                  <a:cubicBezTo>
                    <a:pt x="35459" y="20215"/>
                    <a:pt x="35459" y="20081"/>
                    <a:pt x="35326" y="20015"/>
                  </a:cubicBezTo>
                  <a:lnTo>
                    <a:pt x="334" y="34"/>
                  </a:lnTo>
                  <a:cubicBezTo>
                    <a:pt x="268" y="0"/>
                    <a:pt x="134" y="0"/>
                    <a:pt x="34" y="100"/>
                  </a:cubicBezTo>
                  <a:cubicBezTo>
                    <a:pt x="1" y="200"/>
                    <a:pt x="34" y="334"/>
                    <a:pt x="134"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 name="Google Shape;418;p31"/>
            <p:cNvSpPr/>
            <p:nvPr/>
          </p:nvSpPr>
          <p:spPr>
            <a:xfrm>
              <a:off x="-5838175" y="-6270725"/>
              <a:ext cx="1094975" cy="629650"/>
            </a:xfrm>
            <a:custGeom>
              <a:avLst/>
              <a:gdLst/>
              <a:ahLst/>
              <a:cxnLst/>
              <a:rect l="l" t="t" r="r" b="b"/>
              <a:pathLst>
                <a:path w="43799" h="25186" extrusionOk="0">
                  <a:moveTo>
                    <a:pt x="134" y="401"/>
                  </a:moveTo>
                  <a:lnTo>
                    <a:pt x="43465" y="25152"/>
                  </a:lnTo>
                  <a:cubicBezTo>
                    <a:pt x="43565" y="25186"/>
                    <a:pt x="43665" y="25186"/>
                    <a:pt x="43765" y="25052"/>
                  </a:cubicBezTo>
                  <a:cubicBezTo>
                    <a:pt x="43799" y="24986"/>
                    <a:pt x="43799" y="24852"/>
                    <a:pt x="43665" y="24752"/>
                  </a:cubicBezTo>
                  <a:lnTo>
                    <a:pt x="334" y="34"/>
                  </a:lnTo>
                  <a:cubicBezTo>
                    <a:pt x="268" y="1"/>
                    <a:pt x="134" y="1"/>
                    <a:pt x="68" y="134"/>
                  </a:cubicBezTo>
                  <a:cubicBezTo>
                    <a:pt x="1" y="268"/>
                    <a:pt x="68" y="368"/>
                    <a:pt x="134"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 name="Google Shape;419;p31"/>
            <p:cNvSpPr/>
            <p:nvPr/>
          </p:nvSpPr>
          <p:spPr>
            <a:xfrm>
              <a:off x="-5892375" y="-6177325"/>
              <a:ext cx="919025" cy="528750"/>
            </a:xfrm>
            <a:custGeom>
              <a:avLst/>
              <a:gdLst/>
              <a:ahLst/>
              <a:cxnLst/>
              <a:rect l="l" t="t" r="r" b="b"/>
              <a:pathLst>
                <a:path w="36761" h="21150" extrusionOk="0">
                  <a:moveTo>
                    <a:pt x="167" y="435"/>
                  </a:moveTo>
                  <a:lnTo>
                    <a:pt x="36427" y="21116"/>
                  </a:lnTo>
                  <a:cubicBezTo>
                    <a:pt x="36493" y="21149"/>
                    <a:pt x="36627" y="21149"/>
                    <a:pt x="36694" y="21016"/>
                  </a:cubicBezTo>
                  <a:cubicBezTo>
                    <a:pt x="36760" y="20949"/>
                    <a:pt x="36760" y="20816"/>
                    <a:pt x="36627" y="20749"/>
                  </a:cubicBezTo>
                  <a:lnTo>
                    <a:pt x="401" y="68"/>
                  </a:lnTo>
                  <a:cubicBezTo>
                    <a:pt x="301" y="1"/>
                    <a:pt x="167" y="1"/>
                    <a:pt x="101" y="134"/>
                  </a:cubicBezTo>
                  <a:cubicBezTo>
                    <a:pt x="1" y="268"/>
                    <a:pt x="67" y="401"/>
                    <a:pt x="167" y="435"/>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 name="Google Shape;420;p31"/>
            <p:cNvSpPr/>
            <p:nvPr/>
          </p:nvSpPr>
          <p:spPr>
            <a:xfrm>
              <a:off x="-5944900" y="-6083075"/>
              <a:ext cx="1013250" cy="582950"/>
            </a:xfrm>
            <a:custGeom>
              <a:avLst/>
              <a:gdLst/>
              <a:ahLst/>
              <a:cxnLst/>
              <a:rect l="l" t="t" r="r" b="b"/>
              <a:pathLst>
                <a:path w="40530" h="23318" extrusionOk="0">
                  <a:moveTo>
                    <a:pt x="100" y="401"/>
                  </a:moveTo>
                  <a:lnTo>
                    <a:pt x="40196" y="23250"/>
                  </a:lnTo>
                  <a:cubicBezTo>
                    <a:pt x="40262" y="23317"/>
                    <a:pt x="40396" y="23317"/>
                    <a:pt x="40462" y="23184"/>
                  </a:cubicBezTo>
                  <a:cubicBezTo>
                    <a:pt x="40529" y="23084"/>
                    <a:pt x="40529" y="22983"/>
                    <a:pt x="40396" y="22883"/>
                  </a:cubicBezTo>
                  <a:lnTo>
                    <a:pt x="334" y="34"/>
                  </a:lnTo>
                  <a:cubicBezTo>
                    <a:pt x="234" y="0"/>
                    <a:pt x="100" y="0"/>
                    <a:pt x="34" y="134"/>
                  </a:cubicBezTo>
                  <a:cubicBezTo>
                    <a:pt x="0" y="267"/>
                    <a:pt x="34" y="367"/>
                    <a:pt x="100"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 name="Google Shape;421;p31"/>
            <p:cNvSpPr/>
            <p:nvPr/>
          </p:nvSpPr>
          <p:spPr>
            <a:xfrm>
              <a:off x="-5998275" y="-5989675"/>
              <a:ext cx="825600" cy="477025"/>
            </a:xfrm>
            <a:custGeom>
              <a:avLst/>
              <a:gdLst/>
              <a:ahLst/>
              <a:cxnLst/>
              <a:rect l="l" t="t" r="r" b="b"/>
              <a:pathLst>
                <a:path w="33024" h="19081" extrusionOk="0">
                  <a:moveTo>
                    <a:pt x="134" y="434"/>
                  </a:moveTo>
                  <a:lnTo>
                    <a:pt x="32690" y="19047"/>
                  </a:lnTo>
                  <a:cubicBezTo>
                    <a:pt x="32790" y="19081"/>
                    <a:pt x="32890" y="19081"/>
                    <a:pt x="32991" y="18947"/>
                  </a:cubicBezTo>
                  <a:cubicBezTo>
                    <a:pt x="33024" y="18847"/>
                    <a:pt x="33024" y="18747"/>
                    <a:pt x="32890" y="18647"/>
                  </a:cubicBezTo>
                  <a:lnTo>
                    <a:pt x="334" y="67"/>
                  </a:lnTo>
                  <a:cubicBezTo>
                    <a:pt x="234" y="0"/>
                    <a:pt x="134" y="0"/>
                    <a:pt x="34" y="134"/>
                  </a:cubicBezTo>
                  <a:cubicBezTo>
                    <a:pt x="0" y="267"/>
                    <a:pt x="34" y="401"/>
                    <a:pt x="134" y="43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 name="Google Shape;422;p31"/>
            <p:cNvSpPr/>
            <p:nvPr/>
          </p:nvSpPr>
          <p:spPr>
            <a:xfrm>
              <a:off x="-5126825" y="-5491000"/>
              <a:ext cx="203500" cy="120950"/>
            </a:xfrm>
            <a:custGeom>
              <a:avLst/>
              <a:gdLst/>
              <a:ahLst/>
              <a:cxnLst/>
              <a:rect l="l" t="t" r="r" b="b"/>
              <a:pathLst>
                <a:path w="8140" h="4838" extrusionOk="0">
                  <a:moveTo>
                    <a:pt x="334" y="34"/>
                  </a:moveTo>
                  <a:cubicBezTo>
                    <a:pt x="234" y="1"/>
                    <a:pt x="134" y="1"/>
                    <a:pt x="34" y="134"/>
                  </a:cubicBezTo>
                  <a:cubicBezTo>
                    <a:pt x="1" y="201"/>
                    <a:pt x="1" y="335"/>
                    <a:pt x="134" y="435"/>
                  </a:cubicBezTo>
                  <a:lnTo>
                    <a:pt x="7806" y="4804"/>
                  </a:lnTo>
                  <a:cubicBezTo>
                    <a:pt x="7873" y="4838"/>
                    <a:pt x="8006" y="4838"/>
                    <a:pt x="8073" y="4704"/>
                  </a:cubicBezTo>
                  <a:cubicBezTo>
                    <a:pt x="8140" y="4638"/>
                    <a:pt x="8140" y="4504"/>
                    <a:pt x="8006" y="440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 name="Google Shape;423;p31"/>
            <p:cNvSpPr/>
            <p:nvPr/>
          </p:nvSpPr>
          <p:spPr>
            <a:xfrm>
              <a:off x="-6052475" y="-5895450"/>
              <a:ext cx="1155000" cy="663000"/>
            </a:xfrm>
            <a:custGeom>
              <a:avLst/>
              <a:gdLst/>
              <a:ahLst/>
              <a:cxnLst/>
              <a:rect l="l" t="t" r="r" b="b"/>
              <a:pathLst>
                <a:path w="46200" h="26520" extrusionOk="0">
                  <a:moveTo>
                    <a:pt x="167" y="401"/>
                  </a:moveTo>
                  <a:lnTo>
                    <a:pt x="45866" y="26486"/>
                  </a:lnTo>
                  <a:cubicBezTo>
                    <a:pt x="45966" y="26520"/>
                    <a:pt x="46066" y="26520"/>
                    <a:pt x="46166" y="26386"/>
                  </a:cubicBezTo>
                  <a:cubicBezTo>
                    <a:pt x="46200" y="26320"/>
                    <a:pt x="46200" y="26186"/>
                    <a:pt x="46066" y="26086"/>
                  </a:cubicBezTo>
                  <a:lnTo>
                    <a:pt x="367" y="34"/>
                  </a:lnTo>
                  <a:cubicBezTo>
                    <a:pt x="300" y="1"/>
                    <a:pt x="167" y="1"/>
                    <a:pt x="67" y="134"/>
                  </a:cubicBezTo>
                  <a:cubicBezTo>
                    <a:pt x="0" y="268"/>
                    <a:pt x="33" y="368"/>
                    <a:pt x="167"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 name="Google Shape;424;p31"/>
            <p:cNvSpPr/>
            <p:nvPr/>
          </p:nvSpPr>
          <p:spPr>
            <a:xfrm>
              <a:off x="-6105025" y="-5800375"/>
              <a:ext cx="1206725" cy="693025"/>
            </a:xfrm>
            <a:custGeom>
              <a:avLst/>
              <a:gdLst/>
              <a:ahLst/>
              <a:cxnLst/>
              <a:rect l="l" t="t" r="r" b="b"/>
              <a:pathLst>
                <a:path w="48269" h="27721" extrusionOk="0">
                  <a:moveTo>
                    <a:pt x="48135" y="27320"/>
                  </a:moveTo>
                  <a:lnTo>
                    <a:pt x="334" y="34"/>
                  </a:lnTo>
                  <a:cubicBezTo>
                    <a:pt x="267" y="0"/>
                    <a:pt x="134" y="0"/>
                    <a:pt x="67" y="134"/>
                  </a:cubicBezTo>
                  <a:cubicBezTo>
                    <a:pt x="1" y="201"/>
                    <a:pt x="1" y="334"/>
                    <a:pt x="134" y="401"/>
                  </a:cubicBezTo>
                  <a:lnTo>
                    <a:pt x="47935" y="27687"/>
                  </a:lnTo>
                  <a:cubicBezTo>
                    <a:pt x="48002" y="27720"/>
                    <a:pt x="48135" y="27720"/>
                    <a:pt x="48235" y="27587"/>
                  </a:cubicBezTo>
                  <a:cubicBezTo>
                    <a:pt x="48268" y="27453"/>
                    <a:pt x="48202" y="27353"/>
                    <a:pt x="48135" y="27320"/>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 name="Google Shape;425;p31"/>
            <p:cNvSpPr/>
            <p:nvPr/>
          </p:nvSpPr>
          <p:spPr>
            <a:xfrm>
              <a:off x="-6159225" y="-5707800"/>
              <a:ext cx="768900" cy="442825"/>
            </a:xfrm>
            <a:custGeom>
              <a:avLst/>
              <a:gdLst/>
              <a:ahLst/>
              <a:cxnLst/>
              <a:rect l="l" t="t" r="r" b="b"/>
              <a:pathLst>
                <a:path w="30756" h="17713" extrusionOk="0">
                  <a:moveTo>
                    <a:pt x="134" y="400"/>
                  </a:moveTo>
                  <a:lnTo>
                    <a:pt x="30422" y="17679"/>
                  </a:lnTo>
                  <a:cubicBezTo>
                    <a:pt x="30489" y="17713"/>
                    <a:pt x="30622" y="17713"/>
                    <a:pt x="30689" y="17579"/>
                  </a:cubicBezTo>
                  <a:cubicBezTo>
                    <a:pt x="30756" y="17513"/>
                    <a:pt x="30756" y="17379"/>
                    <a:pt x="30622" y="17312"/>
                  </a:cubicBezTo>
                  <a:lnTo>
                    <a:pt x="334" y="33"/>
                  </a:lnTo>
                  <a:cubicBezTo>
                    <a:pt x="267" y="0"/>
                    <a:pt x="134" y="0"/>
                    <a:pt x="67" y="134"/>
                  </a:cubicBezTo>
                  <a:cubicBezTo>
                    <a:pt x="0" y="267"/>
                    <a:pt x="67" y="367"/>
                    <a:pt x="134" y="400"/>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 name="Google Shape;426;p31"/>
            <p:cNvSpPr/>
            <p:nvPr/>
          </p:nvSpPr>
          <p:spPr>
            <a:xfrm>
              <a:off x="-5364500" y="-5254150"/>
              <a:ext cx="383650" cy="224350"/>
            </a:xfrm>
            <a:custGeom>
              <a:avLst/>
              <a:gdLst/>
              <a:ahLst/>
              <a:cxnLst/>
              <a:rect l="l" t="t" r="r" b="b"/>
              <a:pathLst>
                <a:path w="15346" h="8974" extrusionOk="0">
                  <a:moveTo>
                    <a:pt x="15212" y="8540"/>
                  </a:moveTo>
                  <a:lnTo>
                    <a:pt x="334" y="34"/>
                  </a:lnTo>
                  <a:cubicBezTo>
                    <a:pt x="234" y="0"/>
                    <a:pt x="134" y="0"/>
                    <a:pt x="34" y="134"/>
                  </a:cubicBezTo>
                  <a:cubicBezTo>
                    <a:pt x="1" y="201"/>
                    <a:pt x="1" y="334"/>
                    <a:pt x="134" y="401"/>
                  </a:cubicBezTo>
                  <a:lnTo>
                    <a:pt x="15011" y="8907"/>
                  </a:lnTo>
                  <a:cubicBezTo>
                    <a:pt x="15112" y="8974"/>
                    <a:pt x="15212" y="8974"/>
                    <a:pt x="15312" y="8840"/>
                  </a:cubicBezTo>
                  <a:cubicBezTo>
                    <a:pt x="15345" y="8740"/>
                    <a:pt x="15312" y="8607"/>
                    <a:pt x="15212" y="8540"/>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 name="Google Shape;427;p31"/>
            <p:cNvSpPr/>
            <p:nvPr/>
          </p:nvSpPr>
          <p:spPr>
            <a:xfrm>
              <a:off x="-6213425" y="-5614400"/>
              <a:ext cx="1069125" cy="614625"/>
            </a:xfrm>
            <a:custGeom>
              <a:avLst/>
              <a:gdLst/>
              <a:ahLst/>
              <a:cxnLst/>
              <a:rect l="l" t="t" r="r" b="b"/>
              <a:pathLst>
                <a:path w="42765" h="24585" extrusionOk="0">
                  <a:moveTo>
                    <a:pt x="167" y="434"/>
                  </a:moveTo>
                  <a:lnTo>
                    <a:pt x="42430" y="24518"/>
                  </a:lnTo>
                  <a:cubicBezTo>
                    <a:pt x="42497" y="24584"/>
                    <a:pt x="42631" y="24584"/>
                    <a:pt x="42731" y="24451"/>
                  </a:cubicBezTo>
                  <a:cubicBezTo>
                    <a:pt x="42764" y="24384"/>
                    <a:pt x="42764" y="24251"/>
                    <a:pt x="42631" y="24151"/>
                  </a:cubicBezTo>
                  <a:lnTo>
                    <a:pt x="400" y="67"/>
                  </a:lnTo>
                  <a:cubicBezTo>
                    <a:pt x="300" y="0"/>
                    <a:pt x="167" y="0"/>
                    <a:pt x="100" y="134"/>
                  </a:cubicBezTo>
                  <a:cubicBezTo>
                    <a:pt x="0" y="267"/>
                    <a:pt x="67" y="400"/>
                    <a:pt x="167" y="43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 name="Google Shape;428;p31"/>
            <p:cNvSpPr/>
            <p:nvPr/>
          </p:nvSpPr>
          <p:spPr>
            <a:xfrm>
              <a:off x="-6265975" y="-5520175"/>
              <a:ext cx="885650" cy="510400"/>
            </a:xfrm>
            <a:custGeom>
              <a:avLst/>
              <a:gdLst/>
              <a:ahLst/>
              <a:cxnLst/>
              <a:rect l="l" t="t" r="r" b="b"/>
              <a:pathLst>
                <a:path w="35426" h="20416" extrusionOk="0">
                  <a:moveTo>
                    <a:pt x="101" y="401"/>
                  </a:moveTo>
                  <a:lnTo>
                    <a:pt x="35092" y="20382"/>
                  </a:lnTo>
                  <a:cubicBezTo>
                    <a:pt x="35192" y="20415"/>
                    <a:pt x="35293" y="20415"/>
                    <a:pt x="35393" y="20315"/>
                  </a:cubicBezTo>
                  <a:cubicBezTo>
                    <a:pt x="35426" y="20215"/>
                    <a:pt x="35426" y="20082"/>
                    <a:pt x="35293" y="20015"/>
                  </a:cubicBezTo>
                  <a:lnTo>
                    <a:pt x="334" y="34"/>
                  </a:lnTo>
                  <a:cubicBezTo>
                    <a:pt x="234" y="0"/>
                    <a:pt x="101" y="0"/>
                    <a:pt x="34" y="134"/>
                  </a:cubicBezTo>
                  <a:cubicBezTo>
                    <a:pt x="1" y="267"/>
                    <a:pt x="34" y="367"/>
                    <a:pt x="101"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 name="Google Shape;429;p31"/>
            <p:cNvSpPr/>
            <p:nvPr/>
          </p:nvSpPr>
          <p:spPr>
            <a:xfrm>
              <a:off x="-6319350" y="-5426775"/>
              <a:ext cx="1094150" cy="630475"/>
            </a:xfrm>
            <a:custGeom>
              <a:avLst/>
              <a:gdLst/>
              <a:ahLst/>
              <a:cxnLst/>
              <a:rect l="l" t="t" r="r" b="b"/>
              <a:pathLst>
                <a:path w="43766" h="25219" extrusionOk="0">
                  <a:moveTo>
                    <a:pt x="134" y="434"/>
                  </a:moveTo>
                  <a:lnTo>
                    <a:pt x="43432" y="25152"/>
                  </a:lnTo>
                  <a:cubicBezTo>
                    <a:pt x="43532" y="25219"/>
                    <a:pt x="43665" y="25219"/>
                    <a:pt x="43732" y="25085"/>
                  </a:cubicBezTo>
                  <a:cubicBezTo>
                    <a:pt x="43765" y="24985"/>
                    <a:pt x="43765" y="24885"/>
                    <a:pt x="43665" y="24785"/>
                  </a:cubicBezTo>
                  <a:lnTo>
                    <a:pt x="334" y="67"/>
                  </a:lnTo>
                  <a:cubicBezTo>
                    <a:pt x="234" y="0"/>
                    <a:pt x="134" y="0"/>
                    <a:pt x="34" y="134"/>
                  </a:cubicBezTo>
                  <a:cubicBezTo>
                    <a:pt x="1" y="267"/>
                    <a:pt x="34" y="401"/>
                    <a:pt x="134" y="43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 name="Google Shape;430;p31"/>
            <p:cNvSpPr/>
            <p:nvPr/>
          </p:nvSpPr>
          <p:spPr>
            <a:xfrm>
              <a:off x="-6373550" y="-5332550"/>
              <a:ext cx="918175" cy="528750"/>
            </a:xfrm>
            <a:custGeom>
              <a:avLst/>
              <a:gdLst/>
              <a:ahLst/>
              <a:cxnLst/>
              <a:rect l="l" t="t" r="r" b="b"/>
              <a:pathLst>
                <a:path w="36727" h="21150" extrusionOk="0">
                  <a:moveTo>
                    <a:pt x="167" y="401"/>
                  </a:moveTo>
                  <a:lnTo>
                    <a:pt x="36393" y="21116"/>
                  </a:lnTo>
                  <a:cubicBezTo>
                    <a:pt x="36493" y="21149"/>
                    <a:pt x="36593" y="21149"/>
                    <a:pt x="36693" y="21016"/>
                  </a:cubicBezTo>
                  <a:cubicBezTo>
                    <a:pt x="36727" y="20949"/>
                    <a:pt x="36727" y="20816"/>
                    <a:pt x="36593" y="20716"/>
                  </a:cubicBezTo>
                  <a:lnTo>
                    <a:pt x="368" y="34"/>
                  </a:lnTo>
                  <a:cubicBezTo>
                    <a:pt x="301" y="1"/>
                    <a:pt x="167" y="1"/>
                    <a:pt x="67" y="134"/>
                  </a:cubicBezTo>
                  <a:cubicBezTo>
                    <a:pt x="1" y="268"/>
                    <a:pt x="34" y="368"/>
                    <a:pt x="167"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 name="Google Shape;431;p31"/>
            <p:cNvSpPr/>
            <p:nvPr/>
          </p:nvSpPr>
          <p:spPr>
            <a:xfrm>
              <a:off x="-6426925" y="-5239150"/>
              <a:ext cx="1013250" cy="582950"/>
            </a:xfrm>
            <a:custGeom>
              <a:avLst/>
              <a:gdLst/>
              <a:ahLst/>
              <a:cxnLst/>
              <a:rect l="l" t="t" r="r" b="b"/>
              <a:pathLst>
                <a:path w="40530" h="23318" extrusionOk="0">
                  <a:moveTo>
                    <a:pt x="134" y="434"/>
                  </a:moveTo>
                  <a:lnTo>
                    <a:pt x="40196" y="23284"/>
                  </a:lnTo>
                  <a:cubicBezTo>
                    <a:pt x="40296" y="23318"/>
                    <a:pt x="40430" y="23318"/>
                    <a:pt x="40496" y="23217"/>
                  </a:cubicBezTo>
                  <a:cubicBezTo>
                    <a:pt x="40530" y="23117"/>
                    <a:pt x="40530" y="22984"/>
                    <a:pt x="40430" y="22917"/>
                  </a:cubicBezTo>
                  <a:lnTo>
                    <a:pt x="334" y="68"/>
                  </a:lnTo>
                  <a:cubicBezTo>
                    <a:pt x="268" y="1"/>
                    <a:pt x="134" y="1"/>
                    <a:pt x="34" y="134"/>
                  </a:cubicBezTo>
                  <a:cubicBezTo>
                    <a:pt x="1" y="234"/>
                    <a:pt x="34" y="401"/>
                    <a:pt x="134" y="43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 name="Google Shape;432;p31"/>
            <p:cNvSpPr/>
            <p:nvPr/>
          </p:nvSpPr>
          <p:spPr>
            <a:xfrm>
              <a:off x="-6480300" y="-5144900"/>
              <a:ext cx="826450" cy="476200"/>
            </a:xfrm>
            <a:custGeom>
              <a:avLst/>
              <a:gdLst/>
              <a:ahLst/>
              <a:cxnLst/>
              <a:rect l="l" t="t" r="r" b="b"/>
              <a:pathLst>
                <a:path w="33058" h="19048" extrusionOk="0">
                  <a:moveTo>
                    <a:pt x="134" y="400"/>
                  </a:moveTo>
                  <a:lnTo>
                    <a:pt x="32691" y="19014"/>
                  </a:lnTo>
                  <a:cubicBezTo>
                    <a:pt x="32791" y="19047"/>
                    <a:pt x="32924" y="19047"/>
                    <a:pt x="32991" y="18947"/>
                  </a:cubicBezTo>
                  <a:cubicBezTo>
                    <a:pt x="33058" y="18847"/>
                    <a:pt x="33058" y="18714"/>
                    <a:pt x="32924" y="18647"/>
                  </a:cubicBezTo>
                  <a:lnTo>
                    <a:pt x="334" y="34"/>
                  </a:lnTo>
                  <a:cubicBezTo>
                    <a:pt x="268" y="0"/>
                    <a:pt x="134" y="0"/>
                    <a:pt x="68" y="134"/>
                  </a:cubicBezTo>
                  <a:cubicBezTo>
                    <a:pt x="1" y="200"/>
                    <a:pt x="68" y="334"/>
                    <a:pt x="134" y="400"/>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 name="Google Shape;433;p31"/>
            <p:cNvSpPr/>
            <p:nvPr/>
          </p:nvSpPr>
          <p:spPr>
            <a:xfrm>
              <a:off x="-5608825" y="-4647875"/>
              <a:ext cx="203500" cy="120925"/>
            </a:xfrm>
            <a:custGeom>
              <a:avLst/>
              <a:gdLst/>
              <a:ahLst/>
              <a:cxnLst/>
              <a:rect l="l" t="t" r="r" b="b"/>
              <a:pathLst>
                <a:path w="8140" h="4837" extrusionOk="0">
                  <a:moveTo>
                    <a:pt x="334" y="33"/>
                  </a:moveTo>
                  <a:cubicBezTo>
                    <a:pt x="267" y="0"/>
                    <a:pt x="134" y="0"/>
                    <a:pt x="67" y="134"/>
                  </a:cubicBezTo>
                  <a:cubicBezTo>
                    <a:pt x="0" y="200"/>
                    <a:pt x="0" y="334"/>
                    <a:pt x="134" y="434"/>
                  </a:cubicBezTo>
                  <a:lnTo>
                    <a:pt x="7806" y="4804"/>
                  </a:lnTo>
                  <a:cubicBezTo>
                    <a:pt x="7906" y="4837"/>
                    <a:pt x="8006" y="4837"/>
                    <a:pt x="8106" y="4703"/>
                  </a:cubicBezTo>
                  <a:cubicBezTo>
                    <a:pt x="8139" y="4637"/>
                    <a:pt x="8139" y="4503"/>
                    <a:pt x="8006" y="4437"/>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 name="Google Shape;434;p31"/>
            <p:cNvSpPr/>
            <p:nvPr/>
          </p:nvSpPr>
          <p:spPr>
            <a:xfrm>
              <a:off x="-6534500" y="-5051500"/>
              <a:ext cx="1154175" cy="663000"/>
            </a:xfrm>
            <a:custGeom>
              <a:avLst/>
              <a:gdLst/>
              <a:ahLst/>
              <a:cxnLst/>
              <a:rect l="l" t="t" r="r" b="b"/>
              <a:pathLst>
                <a:path w="46167" h="26520" extrusionOk="0">
                  <a:moveTo>
                    <a:pt x="46034" y="26119"/>
                  </a:moveTo>
                  <a:lnTo>
                    <a:pt x="334" y="67"/>
                  </a:lnTo>
                  <a:cubicBezTo>
                    <a:pt x="268" y="0"/>
                    <a:pt x="134" y="0"/>
                    <a:pt x="67" y="134"/>
                  </a:cubicBezTo>
                  <a:cubicBezTo>
                    <a:pt x="1" y="234"/>
                    <a:pt x="1" y="334"/>
                    <a:pt x="134" y="434"/>
                  </a:cubicBezTo>
                  <a:lnTo>
                    <a:pt x="45833" y="26486"/>
                  </a:lnTo>
                  <a:cubicBezTo>
                    <a:pt x="45933" y="26519"/>
                    <a:pt x="46034" y="26519"/>
                    <a:pt x="46134" y="26419"/>
                  </a:cubicBezTo>
                  <a:cubicBezTo>
                    <a:pt x="46167" y="26319"/>
                    <a:pt x="46167" y="26186"/>
                    <a:pt x="46034" y="26119"/>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 name="Google Shape;435;p31"/>
            <p:cNvSpPr/>
            <p:nvPr/>
          </p:nvSpPr>
          <p:spPr>
            <a:xfrm>
              <a:off x="-6036650" y="-6806275"/>
              <a:ext cx="1079975" cy="1097000"/>
            </a:xfrm>
            <a:custGeom>
              <a:avLst/>
              <a:gdLst/>
              <a:ahLst/>
              <a:cxnLst/>
              <a:rect l="l" t="t" r="r" b="b"/>
              <a:pathLst>
                <a:path w="43199" h="43880" extrusionOk="0">
                  <a:moveTo>
                    <a:pt x="13692" y="1"/>
                  </a:moveTo>
                  <a:cubicBezTo>
                    <a:pt x="12721" y="1"/>
                    <a:pt x="11807" y="578"/>
                    <a:pt x="11442" y="1542"/>
                  </a:cubicBezTo>
                  <a:lnTo>
                    <a:pt x="435" y="30463"/>
                  </a:lnTo>
                  <a:cubicBezTo>
                    <a:pt x="1" y="31664"/>
                    <a:pt x="601" y="33065"/>
                    <a:pt x="1836" y="33498"/>
                  </a:cubicBezTo>
                  <a:lnTo>
                    <a:pt x="28688" y="43739"/>
                  </a:lnTo>
                  <a:cubicBezTo>
                    <a:pt x="28951" y="43834"/>
                    <a:pt x="29222" y="43879"/>
                    <a:pt x="29490" y="43879"/>
                  </a:cubicBezTo>
                  <a:cubicBezTo>
                    <a:pt x="30445" y="43879"/>
                    <a:pt x="31359" y="43302"/>
                    <a:pt x="31724" y="42338"/>
                  </a:cubicBezTo>
                  <a:lnTo>
                    <a:pt x="42731" y="13417"/>
                  </a:lnTo>
                  <a:cubicBezTo>
                    <a:pt x="43198" y="12216"/>
                    <a:pt x="42565" y="10849"/>
                    <a:pt x="41364" y="10382"/>
                  </a:cubicBezTo>
                  <a:lnTo>
                    <a:pt x="14511" y="141"/>
                  </a:lnTo>
                  <a:cubicBezTo>
                    <a:pt x="14241" y="46"/>
                    <a:pt x="13964" y="1"/>
                    <a:pt x="136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 name="Google Shape;436;p31"/>
            <p:cNvSpPr/>
            <p:nvPr/>
          </p:nvSpPr>
          <p:spPr>
            <a:xfrm>
              <a:off x="-5521275" y="-6838500"/>
              <a:ext cx="329425" cy="404200"/>
            </a:xfrm>
            <a:custGeom>
              <a:avLst/>
              <a:gdLst/>
              <a:ahLst/>
              <a:cxnLst/>
              <a:rect l="l" t="t" r="r" b="b"/>
              <a:pathLst>
                <a:path w="13177" h="16168" extrusionOk="0">
                  <a:moveTo>
                    <a:pt x="8414" y="1"/>
                  </a:moveTo>
                  <a:cubicBezTo>
                    <a:pt x="7384" y="1"/>
                    <a:pt x="6360" y="375"/>
                    <a:pt x="5605" y="1263"/>
                  </a:cubicBezTo>
                  <a:lnTo>
                    <a:pt x="6939" y="2031"/>
                  </a:lnTo>
                  <a:cubicBezTo>
                    <a:pt x="7361" y="1642"/>
                    <a:pt x="7886" y="1476"/>
                    <a:pt x="8427" y="1476"/>
                  </a:cubicBezTo>
                  <a:cubicBezTo>
                    <a:pt x="8954" y="1476"/>
                    <a:pt x="9497" y="1634"/>
                    <a:pt x="9974" y="1897"/>
                  </a:cubicBezTo>
                  <a:cubicBezTo>
                    <a:pt x="11142" y="2564"/>
                    <a:pt x="11509" y="4032"/>
                    <a:pt x="10908" y="5199"/>
                  </a:cubicBezTo>
                  <a:lnTo>
                    <a:pt x="6305" y="13272"/>
                  </a:lnTo>
                  <a:cubicBezTo>
                    <a:pt x="5893" y="14048"/>
                    <a:pt x="5163" y="14648"/>
                    <a:pt x="4308" y="14648"/>
                  </a:cubicBezTo>
                  <a:cubicBezTo>
                    <a:pt x="3987" y="14648"/>
                    <a:pt x="3649" y="14564"/>
                    <a:pt x="3303" y="14373"/>
                  </a:cubicBezTo>
                  <a:cubicBezTo>
                    <a:pt x="2135" y="13706"/>
                    <a:pt x="1769" y="12238"/>
                    <a:pt x="2402" y="11070"/>
                  </a:cubicBezTo>
                  <a:lnTo>
                    <a:pt x="4437" y="7501"/>
                  </a:lnTo>
                  <a:cubicBezTo>
                    <a:pt x="4637" y="7101"/>
                    <a:pt x="4504" y="6701"/>
                    <a:pt x="4137" y="6500"/>
                  </a:cubicBezTo>
                  <a:cubicBezTo>
                    <a:pt x="4015" y="6423"/>
                    <a:pt x="3885" y="6385"/>
                    <a:pt x="3759" y="6385"/>
                  </a:cubicBezTo>
                  <a:cubicBezTo>
                    <a:pt x="3507" y="6385"/>
                    <a:pt x="3270" y="6534"/>
                    <a:pt x="3136" y="6801"/>
                  </a:cubicBezTo>
                  <a:lnTo>
                    <a:pt x="1101" y="10370"/>
                  </a:lnTo>
                  <a:cubicBezTo>
                    <a:pt x="1" y="12238"/>
                    <a:pt x="668" y="14640"/>
                    <a:pt x="2569" y="15707"/>
                  </a:cubicBezTo>
                  <a:cubicBezTo>
                    <a:pt x="3118" y="16018"/>
                    <a:pt x="3703" y="16168"/>
                    <a:pt x="4282" y="16168"/>
                  </a:cubicBezTo>
                  <a:cubicBezTo>
                    <a:pt x="5567" y="16168"/>
                    <a:pt x="6824" y="15429"/>
                    <a:pt x="7606" y="14072"/>
                  </a:cubicBezTo>
                  <a:lnTo>
                    <a:pt x="12176" y="6000"/>
                  </a:lnTo>
                  <a:cubicBezTo>
                    <a:pt x="13177" y="4065"/>
                    <a:pt x="12576" y="1664"/>
                    <a:pt x="10675" y="596"/>
                  </a:cubicBezTo>
                  <a:cubicBezTo>
                    <a:pt x="9995" y="220"/>
                    <a:pt x="9203" y="1"/>
                    <a:pt x="84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7" name="Google Shape;437;p31"/>
          <p:cNvGrpSpPr/>
          <p:nvPr/>
        </p:nvGrpSpPr>
        <p:grpSpPr>
          <a:xfrm rot="1689365">
            <a:off x="1062819" y="3521514"/>
            <a:ext cx="1103814" cy="1451656"/>
            <a:chOff x="-11126950" y="-4189250"/>
            <a:chExt cx="1601175" cy="2105750"/>
          </a:xfrm>
        </p:grpSpPr>
        <p:sp>
          <p:nvSpPr>
            <p:cNvPr id="438" name="Google Shape;438;p31"/>
            <p:cNvSpPr/>
            <p:nvPr/>
          </p:nvSpPr>
          <p:spPr>
            <a:xfrm>
              <a:off x="-11126950" y="-4189250"/>
              <a:ext cx="1601175" cy="2105750"/>
            </a:xfrm>
            <a:custGeom>
              <a:avLst/>
              <a:gdLst/>
              <a:ahLst/>
              <a:cxnLst/>
              <a:rect l="l" t="t" r="r" b="b"/>
              <a:pathLst>
                <a:path w="64047" h="84230" extrusionOk="0">
                  <a:moveTo>
                    <a:pt x="60071" y="1"/>
                  </a:moveTo>
                  <a:cubicBezTo>
                    <a:pt x="60051" y="1"/>
                    <a:pt x="60031" y="1"/>
                    <a:pt x="60010" y="2"/>
                  </a:cubicBezTo>
                  <a:lnTo>
                    <a:pt x="2136" y="1336"/>
                  </a:lnTo>
                  <a:cubicBezTo>
                    <a:pt x="968" y="1369"/>
                    <a:pt x="1" y="2337"/>
                    <a:pt x="34" y="3537"/>
                  </a:cubicBezTo>
                  <a:lnTo>
                    <a:pt x="1835" y="82160"/>
                  </a:lnTo>
                  <a:cubicBezTo>
                    <a:pt x="1868" y="83308"/>
                    <a:pt x="2835" y="84229"/>
                    <a:pt x="3976" y="84229"/>
                  </a:cubicBezTo>
                  <a:cubicBezTo>
                    <a:pt x="3997" y="84229"/>
                    <a:pt x="4017" y="84229"/>
                    <a:pt x="4037" y="84229"/>
                  </a:cubicBezTo>
                  <a:lnTo>
                    <a:pt x="61912" y="82894"/>
                  </a:lnTo>
                  <a:cubicBezTo>
                    <a:pt x="63079" y="82861"/>
                    <a:pt x="64047" y="81894"/>
                    <a:pt x="64013" y="80693"/>
                  </a:cubicBezTo>
                  <a:lnTo>
                    <a:pt x="62212" y="2103"/>
                  </a:lnTo>
                  <a:cubicBezTo>
                    <a:pt x="62179" y="955"/>
                    <a:pt x="61243" y="1"/>
                    <a:pt x="600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 name="Google Shape;439;p31"/>
            <p:cNvSpPr/>
            <p:nvPr/>
          </p:nvSpPr>
          <p:spPr>
            <a:xfrm>
              <a:off x="-10952650" y="-3948225"/>
              <a:ext cx="242700" cy="238625"/>
            </a:xfrm>
            <a:custGeom>
              <a:avLst/>
              <a:gdLst/>
              <a:ahLst/>
              <a:cxnLst/>
              <a:rect l="l" t="t" r="r" b="b"/>
              <a:pathLst>
                <a:path w="9708" h="9545" extrusionOk="0">
                  <a:moveTo>
                    <a:pt x="4833" y="868"/>
                  </a:moveTo>
                  <a:cubicBezTo>
                    <a:pt x="6973" y="868"/>
                    <a:pt x="8740" y="2557"/>
                    <a:pt x="8773" y="4704"/>
                  </a:cubicBezTo>
                  <a:cubicBezTo>
                    <a:pt x="8840" y="6872"/>
                    <a:pt x="7106" y="8674"/>
                    <a:pt x="4937" y="8707"/>
                  </a:cubicBezTo>
                  <a:cubicBezTo>
                    <a:pt x="4916" y="8707"/>
                    <a:pt x="4896" y="8708"/>
                    <a:pt x="4875" y="8708"/>
                  </a:cubicBezTo>
                  <a:cubicBezTo>
                    <a:pt x="2735" y="8708"/>
                    <a:pt x="1001" y="7018"/>
                    <a:pt x="934" y="4871"/>
                  </a:cubicBezTo>
                  <a:cubicBezTo>
                    <a:pt x="901" y="2703"/>
                    <a:pt x="2636" y="901"/>
                    <a:pt x="4771" y="868"/>
                  </a:cubicBezTo>
                  <a:cubicBezTo>
                    <a:pt x="4791" y="868"/>
                    <a:pt x="4812" y="868"/>
                    <a:pt x="4833" y="868"/>
                  </a:cubicBezTo>
                  <a:close/>
                  <a:moveTo>
                    <a:pt x="4800" y="0"/>
                  </a:moveTo>
                  <a:cubicBezTo>
                    <a:pt x="4779" y="0"/>
                    <a:pt x="4758" y="1"/>
                    <a:pt x="4737" y="1"/>
                  </a:cubicBezTo>
                  <a:cubicBezTo>
                    <a:pt x="2102" y="34"/>
                    <a:pt x="0" y="2236"/>
                    <a:pt x="67" y="4871"/>
                  </a:cubicBezTo>
                  <a:cubicBezTo>
                    <a:pt x="100" y="7447"/>
                    <a:pt x="2236" y="9544"/>
                    <a:pt x="4762" y="9544"/>
                  </a:cubicBezTo>
                  <a:cubicBezTo>
                    <a:pt x="4820" y="9544"/>
                    <a:pt x="4879" y="9543"/>
                    <a:pt x="4937" y="9541"/>
                  </a:cubicBezTo>
                  <a:cubicBezTo>
                    <a:pt x="7573" y="9508"/>
                    <a:pt x="9707" y="7306"/>
                    <a:pt x="9607" y="4671"/>
                  </a:cubicBezTo>
                  <a:cubicBezTo>
                    <a:pt x="9574" y="2057"/>
                    <a:pt x="7407" y="0"/>
                    <a:pt x="48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 name="Google Shape;440;p31"/>
            <p:cNvSpPr/>
            <p:nvPr/>
          </p:nvSpPr>
          <p:spPr>
            <a:xfrm>
              <a:off x="-10942650" y="-3479600"/>
              <a:ext cx="243550" cy="239450"/>
            </a:xfrm>
            <a:custGeom>
              <a:avLst/>
              <a:gdLst/>
              <a:ahLst/>
              <a:cxnLst/>
              <a:rect l="l" t="t" r="r" b="b"/>
              <a:pathLst>
                <a:path w="9742" h="9578" extrusionOk="0">
                  <a:moveTo>
                    <a:pt x="4867" y="836"/>
                  </a:moveTo>
                  <a:cubicBezTo>
                    <a:pt x="7007" y="836"/>
                    <a:pt x="8774" y="2525"/>
                    <a:pt x="8807" y="4673"/>
                  </a:cubicBezTo>
                  <a:cubicBezTo>
                    <a:pt x="8840" y="6841"/>
                    <a:pt x="7139" y="8642"/>
                    <a:pt x="4971" y="8675"/>
                  </a:cubicBezTo>
                  <a:cubicBezTo>
                    <a:pt x="4931" y="8677"/>
                    <a:pt x="4890" y="8677"/>
                    <a:pt x="4850" y="8677"/>
                  </a:cubicBezTo>
                  <a:cubicBezTo>
                    <a:pt x="2736" y="8677"/>
                    <a:pt x="1001" y="6967"/>
                    <a:pt x="968" y="4839"/>
                  </a:cubicBezTo>
                  <a:cubicBezTo>
                    <a:pt x="935" y="2738"/>
                    <a:pt x="2636" y="937"/>
                    <a:pt x="4804" y="836"/>
                  </a:cubicBezTo>
                  <a:cubicBezTo>
                    <a:pt x="4825" y="836"/>
                    <a:pt x="4846" y="836"/>
                    <a:pt x="4867" y="836"/>
                  </a:cubicBezTo>
                  <a:close/>
                  <a:moveTo>
                    <a:pt x="4896" y="1"/>
                  </a:moveTo>
                  <a:cubicBezTo>
                    <a:pt x="4855" y="1"/>
                    <a:pt x="4813" y="2"/>
                    <a:pt x="4771" y="3"/>
                  </a:cubicBezTo>
                  <a:cubicBezTo>
                    <a:pt x="2136" y="69"/>
                    <a:pt x="1" y="2271"/>
                    <a:pt x="101" y="4906"/>
                  </a:cubicBezTo>
                  <a:cubicBezTo>
                    <a:pt x="134" y="7468"/>
                    <a:pt x="2269" y="9578"/>
                    <a:pt x="4851" y="9578"/>
                  </a:cubicBezTo>
                  <a:cubicBezTo>
                    <a:pt x="4891" y="9578"/>
                    <a:pt x="4931" y="9577"/>
                    <a:pt x="4971" y="9576"/>
                  </a:cubicBezTo>
                  <a:cubicBezTo>
                    <a:pt x="7606" y="9509"/>
                    <a:pt x="9741" y="7308"/>
                    <a:pt x="9641" y="4673"/>
                  </a:cubicBezTo>
                  <a:cubicBezTo>
                    <a:pt x="9608" y="2046"/>
                    <a:pt x="7507" y="1"/>
                    <a:pt x="48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1" name="Google Shape;441;p31"/>
            <p:cNvSpPr/>
            <p:nvPr/>
          </p:nvSpPr>
          <p:spPr>
            <a:xfrm>
              <a:off x="-10931800" y="-3055925"/>
              <a:ext cx="242700" cy="238625"/>
            </a:xfrm>
            <a:custGeom>
              <a:avLst/>
              <a:gdLst/>
              <a:ahLst/>
              <a:cxnLst/>
              <a:rect l="l" t="t" r="r" b="b"/>
              <a:pathLst>
                <a:path w="9708" h="9545" extrusionOk="0">
                  <a:moveTo>
                    <a:pt x="4800" y="868"/>
                  </a:moveTo>
                  <a:cubicBezTo>
                    <a:pt x="6940" y="868"/>
                    <a:pt x="8707" y="2557"/>
                    <a:pt x="8740" y="4704"/>
                  </a:cubicBezTo>
                  <a:cubicBezTo>
                    <a:pt x="8773" y="6873"/>
                    <a:pt x="7072" y="8674"/>
                    <a:pt x="4904" y="8707"/>
                  </a:cubicBezTo>
                  <a:cubicBezTo>
                    <a:pt x="4863" y="8708"/>
                    <a:pt x="4823" y="8709"/>
                    <a:pt x="4783" y="8709"/>
                  </a:cubicBezTo>
                  <a:cubicBezTo>
                    <a:pt x="2669" y="8709"/>
                    <a:pt x="934" y="6999"/>
                    <a:pt x="901" y="4871"/>
                  </a:cubicBezTo>
                  <a:cubicBezTo>
                    <a:pt x="868" y="2703"/>
                    <a:pt x="2636" y="902"/>
                    <a:pt x="4737" y="868"/>
                  </a:cubicBezTo>
                  <a:cubicBezTo>
                    <a:pt x="4758" y="868"/>
                    <a:pt x="4779" y="868"/>
                    <a:pt x="4800" y="868"/>
                  </a:cubicBezTo>
                  <a:close/>
                  <a:moveTo>
                    <a:pt x="4800" y="1"/>
                  </a:moveTo>
                  <a:cubicBezTo>
                    <a:pt x="4779" y="1"/>
                    <a:pt x="4758" y="1"/>
                    <a:pt x="4737" y="1"/>
                  </a:cubicBezTo>
                  <a:cubicBezTo>
                    <a:pt x="2102" y="34"/>
                    <a:pt x="0" y="2236"/>
                    <a:pt x="67" y="4871"/>
                  </a:cubicBezTo>
                  <a:cubicBezTo>
                    <a:pt x="100" y="7447"/>
                    <a:pt x="2236" y="9545"/>
                    <a:pt x="4762" y="9545"/>
                  </a:cubicBezTo>
                  <a:cubicBezTo>
                    <a:pt x="4820" y="9545"/>
                    <a:pt x="4879" y="9543"/>
                    <a:pt x="4937" y="9541"/>
                  </a:cubicBezTo>
                  <a:cubicBezTo>
                    <a:pt x="7572" y="9508"/>
                    <a:pt x="9707" y="7306"/>
                    <a:pt x="9607" y="4671"/>
                  </a:cubicBezTo>
                  <a:cubicBezTo>
                    <a:pt x="9574" y="2057"/>
                    <a:pt x="7407" y="1"/>
                    <a:pt x="48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 name="Google Shape;442;p31"/>
            <p:cNvSpPr/>
            <p:nvPr/>
          </p:nvSpPr>
          <p:spPr>
            <a:xfrm>
              <a:off x="-10922625" y="-2631450"/>
              <a:ext cx="242700" cy="238575"/>
            </a:xfrm>
            <a:custGeom>
              <a:avLst/>
              <a:gdLst/>
              <a:ahLst/>
              <a:cxnLst/>
              <a:rect l="l" t="t" r="r" b="b"/>
              <a:pathLst>
                <a:path w="9708" h="9543" extrusionOk="0">
                  <a:moveTo>
                    <a:pt x="4833" y="868"/>
                  </a:moveTo>
                  <a:cubicBezTo>
                    <a:pt x="6973" y="868"/>
                    <a:pt x="8707" y="2557"/>
                    <a:pt x="8740" y="4704"/>
                  </a:cubicBezTo>
                  <a:cubicBezTo>
                    <a:pt x="8807" y="6872"/>
                    <a:pt x="7072" y="8674"/>
                    <a:pt x="4904" y="8707"/>
                  </a:cubicBezTo>
                  <a:cubicBezTo>
                    <a:pt x="4883" y="8707"/>
                    <a:pt x="4862" y="8708"/>
                    <a:pt x="4841" y="8708"/>
                  </a:cubicBezTo>
                  <a:cubicBezTo>
                    <a:pt x="2702" y="8708"/>
                    <a:pt x="967" y="7018"/>
                    <a:pt x="901" y="4871"/>
                  </a:cubicBezTo>
                  <a:cubicBezTo>
                    <a:pt x="868" y="2703"/>
                    <a:pt x="2569" y="901"/>
                    <a:pt x="4770" y="868"/>
                  </a:cubicBezTo>
                  <a:cubicBezTo>
                    <a:pt x="4791" y="868"/>
                    <a:pt x="4812" y="868"/>
                    <a:pt x="4833" y="868"/>
                  </a:cubicBezTo>
                  <a:close/>
                  <a:moveTo>
                    <a:pt x="4832" y="0"/>
                  </a:moveTo>
                  <a:cubicBezTo>
                    <a:pt x="4812" y="0"/>
                    <a:pt x="4791" y="1"/>
                    <a:pt x="4770" y="1"/>
                  </a:cubicBezTo>
                  <a:cubicBezTo>
                    <a:pt x="2135" y="34"/>
                    <a:pt x="0" y="2236"/>
                    <a:pt x="67" y="4871"/>
                  </a:cubicBezTo>
                  <a:cubicBezTo>
                    <a:pt x="133" y="7465"/>
                    <a:pt x="2268" y="9543"/>
                    <a:pt x="4849" y="9543"/>
                  </a:cubicBezTo>
                  <a:cubicBezTo>
                    <a:pt x="4889" y="9543"/>
                    <a:pt x="4930" y="9542"/>
                    <a:pt x="4971" y="9541"/>
                  </a:cubicBezTo>
                  <a:cubicBezTo>
                    <a:pt x="7572" y="9508"/>
                    <a:pt x="9707" y="7273"/>
                    <a:pt x="9641" y="4671"/>
                  </a:cubicBezTo>
                  <a:cubicBezTo>
                    <a:pt x="9574" y="2057"/>
                    <a:pt x="7407" y="0"/>
                    <a:pt x="48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 name="Google Shape;443;p31"/>
            <p:cNvSpPr/>
            <p:nvPr/>
          </p:nvSpPr>
          <p:spPr>
            <a:xfrm>
              <a:off x="-10579050" y="-3934050"/>
              <a:ext cx="837300" cy="30900"/>
            </a:xfrm>
            <a:custGeom>
              <a:avLst/>
              <a:gdLst/>
              <a:ahLst/>
              <a:cxnLst/>
              <a:rect l="l" t="t" r="r" b="b"/>
              <a:pathLst>
                <a:path w="33492" h="1236" extrusionOk="0">
                  <a:moveTo>
                    <a:pt x="234" y="1168"/>
                  </a:moveTo>
                  <a:lnTo>
                    <a:pt x="33291" y="435"/>
                  </a:lnTo>
                  <a:cubicBezTo>
                    <a:pt x="33424" y="435"/>
                    <a:pt x="33491" y="334"/>
                    <a:pt x="33491" y="234"/>
                  </a:cubicBezTo>
                  <a:cubicBezTo>
                    <a:pt x="33491" y="101"/>
                    <a:pt x="33424" y="1"/>
                    <a:pt x="33291" y="1"/>
                  </a:cubicBezTo>
                  <a:lnTo>
                    <a:pt x="234" y="768"/>
                  </a:lnTo>
                  <a:cubicBezTo>
                    <a:pt x="101" y="768"/>
                    <a:pt x="0" y="835"/>
                    <a:pt x="0" y="968"/>
                  </a:cubicBezTo>
                  <a:cubicBezTo>
                    <a:pt x="0" y="1102"/>
                    <a:pt x="101" y="1235"/>
                    <a:pt x="234" y="1168"/>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 name="Google Shape;444;p31"/>
            <p:cNvSpPr/>
            <p:nvPr/>
          </p:nvSpPr>
          <p:spPr>
            <a:xfrm>
              <a:off x="-10577375" y="-3856475"/>
              <a:ext cx="782250" cy="28375"/>
            </a:xfrm>
            <a:custGeom>
              <a:avLst/>
              <a:gdLst/>
              <a:ahLst/>
              <a:cxnLst/>
              <a:rect l="l" t="t" r="r" b="b"/>
              <a:pathLst>
                <a:path w="31290" h="1135" extrusionOk="0">
                  <a:moveTo>
                    <a:pt x="200" y="1134"/>
                  </a:moveTo>
                  <a:lnTo>
                    <a:pt x="31089" y="400"/>
                  </a:lnTo>
                  <a:cubicBezTo>
                    <a:pt x="31223" y="400"/>
                    <a:pt x="31289" y="334"/>
                    <a:pt x="31289" y="200"/>
                  </a:cubicBezTo>
                  <a:cubicBezTo>
                    <a:pt x="31289" y="67"/>
                    <a:pt x="31223" y="0"/>
                    <a:pt x="31089" y="0"/>
                  </a:cubicBezTo>
                  <a:lnTo>
                    <a:pt x="200" y="701"/>
                  </a:lnTo>
                  <a:cubicBezTo>
                    <a:pt x="67" y="701"/>
                    <a:pt x="0" y="801"/>
                    <a:pt x="0" y="901"/>
                  </a:cubicBezTo>
                  <a:cubicBezTo>
                    <a:pt x="0" y="1001"/>
                    <a:pt x="134" y="1134"/>
                    <a:pt x="200" y="1134"/>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 name="Google Shape;445;p31"/>
            <p:cNvSpPr/>
            <p:nvPr/>
          </p:nvSpPr>
          <p:spPr>
            <a:xfrm>
              <a:off x="-10575725" y="-3772250"/>
              <a:ext cx="379475" cy="19200"/>
            </a:xfrm>
            <a:custGeom>
              <a:avLst/>
              <a:gdLst/>
              <a:ahLst/>
              <a:cxnLst/>
              <a:rect l="l" t="t" r="r" b="b"/>
              <a:pathLst>
                <a:path w="15179" h="768" extrusionOk="0">
                  <a:moveTo>
                    <a:pt x="201" y="767"/>
                  </a:moveTo>
                  <a:lnTo>
                    <a:pt x="14978" y="434"/>
                  </a:lnTo>
                  <a:cubicBezTo>
                    <a:pt x="15112" y="434"/>
                    <a:pt x="15178" y="334"/>
                    <a:pt x="15178" y="200"/>
                  </a:cubicBezTo>
                  <a:cubicBezTo>
                    <a:pt x="15178" y="100"/>
                    <a:pt x="15112" y="0"/>
                    <a:pt x="14978" y="0"/>
                  </a:cubicBezTo>
                  <a:lnTo>
                    <a:pt x="201" y="334"/>
                  </a:lnTo>
                  <a:cubicBezTo>
                    <a:pt x="101" y="334"/>
                    <a:pt x="1" y="434"/>
                    <a:pt x="1" y="534"/>
                  </a:cubicBezTo>
                  <a:cubicBezTo>
                    <a:pt x="1" y="667"/>
                    <a:pt x="101" y="767"/>
                    <a:pt x="201" y="767"/>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 name="Google Shape;446;p31"/>
            <p:cNvSpPr/>
            <p:nvPr/>
          </p:nvSpPr>
          <p:spPr>
            <a:xfrm>
              <a:off x="-10162075" y="-3779775"/>
              <a:ext cx="235175" cy="15875"/>
            </a:xfrm>
            <a:custGeom>
              <a:avLst/>
              <a:gdLst/>
              <a:ahLst/>
              <a:cxnLst/>
              <a:rect l="l" t="t" r="r" b="b"/>
              <a:pathLst>
                <a:path w="9407" h="635" extrusionOk="0">
                  <a:moveTo>
                    <a:pt x="234" y="234"/>
                  </a:moveTo>
                  <a:cubicBezTo>
                    <a:pt x="100" y="234"/>
                    <a:pt x="0" y="301"/>
                    <a:pt x="0" y="435"/>
                  </a:cubicBezTo>
                  <a:cubicBezTo>
                    <a:pt x="0" y="568"/>
                    <a:pt x="100" y="635"/>
                    <a:pt x="234" y="635"/>
                  </a:cubicBezTo>
                  <a:lnTo>
                    <a:pt x="9173" y="435"/>
                  </a:lnTo>
                  <a:cubicBezTo>
                    <a:pt x="9307" y="435"/>
                    <a:pt x="9407" y="335"/>
                    <a:pt x="9407" y="234"/>
                  </a:cubicBezTo>
                  <a:cubicBezTo>
                    <a:pt x="9407" y="101"/>
                    <a:pt x="9307" y="1"/>
                    <a:pt x="9173" y="1"/>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 name="Google Shape;447;p31"/>
            <p:cNvSpPr/>
            <p:nvPr/>
          </p:nvSpPr>
          <p:spPr>
            <a:xfrm>
              <a:off x="-10568200" y="-3460375"/>
              <a:ext cx="647975" cy="25050"/>
            </a:xfrm>
            <a:custGeom>
              <a:avLst/>
              <a:gdLst/>
              <a:ahLst/>
              <a:cxnLst/>
              <a:rect l="l" t="t" r="r" b="b"/>
              <a:pathLst>
                <a:path w="25919" h="1002" extrusionOk="0">
                  <a:moveTo>
                    <a:pt x="200" y="1001"/>
                  </a:moveTo>
                  <a:lnTo>
                    <a:pt x="25719" y="434"/>
                  </a:lnTo>
                  <a:cubicBezTo>
                    <a:pt x="25852" y="434"/>
                    <a:pt x="25919" y="334"/>
                    <a:pt x="25919" y="201"/>
                  </a:cubicBezTo>
                  <a:cubicBezTo>
                    <a:pt x="25919" y="67"/>
                    <a:pt x="25852" y="1"/>
                    <a:pt x="25719" y="1"/>
                  </a:cubicBezTo>
                  <a:lnTo>
                    <a:pt x="200" y="568"/>
                  </a:lnTo>
                  <a:cubicBezTo>
                    <a:pt x="67" y="568"/>
                    <a:pt x="0" y="668"/>
                    <a:pt x="0" y="801"/>
                  </a:cubicBezTo>
                  <a:cubicBezTo>
                    <a:pt x="0" y="901"/>
                    <a:pt x="67" y="1001"/>
                    <a:pt x="200" y="1001"/>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 name="Google Shape;448;p31"/>
            <p:cNvSpPr/>
            <p:nvPr/>
          </p:nvSpPr>
          <p:spPr>
            <a:xfrm>
              <a:off x="-10567375" y="-3381975"/>
              <a:ext cx="537075" cy="21700"/>
            </a:xfrm>
            <a:custGeom>
              <a:avLst/>
              <a:gdLst/>
              <a:ahLst/>
              <a:cxnLst/>
              <a:rect l="l" t="t" r="r" b="b"/>
              <a:pathLst>
                <a:path w="21483" h="868" extrusionOk="0">
                  <a:moveTo>
                    <a:pt x="267" y="868"/>
                  </a:moveTo>
                  <a:lnTo>
                    <a:pt x="21282" y="401"/>
                  </a:lnTo>
                  <a:cubicBezTo>
                    <a:pt x="21416" y="401"/>
                    <a:pt x="21483" y="334"/>
                    <a:pt x="21483" y="200"/>
                  </a:cubicBezTo>
                  <a:cubicBezTo>
                    <a:pt x="21483" y="67"/>
                    <a:pt x="21416" y="0"/>
                    <a:pt x="21282" y="0"/>
                  </a:cubicBezTo>
                  <a:lnTo>
                    <a:pt x="267" y="434"/>
                  </a:lnTo>
                  <a:cubicBezTo>
                    <a:pt x="134" y="434"/>
                    <a:pt x="34" y="534"/>
                    <a:pt x="34" y="667"/>
                  </a:cubicBezTo>
                  <a:cubicBezTo>
                    <a:pt x="0" y="768"/>
                    <a:pt x="134" y="868"/>
                    <a:pt x="267" y="868"/>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 name="Google Shape;449;p31"/>
            <p:cNvSpPr/>
            <p:nvPr/>
          </p:nvSpPr>
          <p:spPr>
            <a:xfrm>
              <a:off x="-10564875" y="-3304425"/>
              <a:ext cx="379475" cy="19200"/>
            </a:xfrm>
            <a:custGeom>
              <a:avLst/>
              <a:gdLst/>
              <a:ahLst/>
              <a:cxnLst/>
              <a:rect l="l" t="t" r="r" b="b"/>
              <a:pathLst>
                <a:path w="15179" h="768" extrusionOk="0">
                  <a:moveTo>
                    <a:pt x="201" y="768"/>
                  </a:moveTo>
                  <a:lnTo>
                    <a:pt x="14945" y="434"/>
                  </a:lnTo>
                  <a:cubicBezTo>
                    <a:pt x="15078" y="434"/>
                    <a:pt x="15178" y="334"/>
                    <a:pt x="15178" y="234"/>
                  </a:cubicBezTo>
                  <a:cubicBezTo>
                    <a:pt x="15178" y="101"/>
                    <a:pt x="15078" y="1"/>
                    <a:pt x="14945" y="1"/>
                  </a:cubicBezTo>
                  <a:lnTo>
                    <a:pt x="201" y="334"/>
                  </a:lnTo>
                  <a:cubicBezTo>
                    <a:pt x="67" y="334"/>
                    <a:pt x="1" y="434"/>
                    <a:pt x="1" y="568"/>
                  </a:cubicBezTo>
                  <a:cubicBezTo>
                    <a:pt x="1" y="668"/>
                    <a:pt x="67" y="768"/>
                    <a:pt x="201" y="768"/>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 name="Google Shape;450;p31"/>
            <p:cNvSpPr/>
            <p:nvPr/>
          </p:nvSpPr>
          <p:spPr>
            <a:xfrm>
              <a:off x="-10151250" y="-3313600"/>
              <a:ext cx="376975" cy="19200"/>
            </a:xfrm>
            <a:custGeom>
              <a:avLst/>
              <a:gdLst/>
              <a:ahLst/>
              <a:cxnLst/>
              <a:rect l="l" t="t" r="r" b="b"/>
              <a:pathLst>
                <a:path w="15079" h="768" extrusionOk="0">
                  <a:moveTo>
                    <a:pt x="15078" y="201"/>
                  </a:moveTo>
                  <a:cubicBezTo>
                    <a:pt x="15078" y="101"/>
                    <a:pt x="15011" y="1"/>
                    <a:pt x="14878" y="1"/>
                  </a:cubicBezTo>
                  <a:lnTo>
                    <a:pt x="201" y="334"/>
                  </a:lnTo>
                  <a:cubicBezTo>
                    <a:pt x="67" y="334"/>
                    <a:pt x="1" y="434"/>
                    <a:pt x="1" y="534"/>
                  </a:cubicBezTo>
                  <a:cubicBezTo>
                    <a:pt x="1" y="668"/>
                    <a:pt x="67" y="768"/>
                    <a:pt x="201" y="768"/>
                  </a:cubicBezTo>
                  <a:lnTo>
                    <a:pt x="14878" y="434"/>
                  </a:lnTo>
                  <a:cubicBezTo>
                    <a:pt x="15011" y="434"/>
                    <a:pt x="15078" y="334"/>
                    <a:pt x="15078" y="201"/>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 name="Google Shape;451;p31"/>
            <p:cNvSpPr/>
            <p:nvPr/>
          </p:nvSpPr>
          <p:spPr>
            <a:xfrm>
              <a:off x="-9997800" y="-3391975"/>
              <a:ext cx="310250" cy="18350"/>
            </a:xfrm>
            <a:custGeom>
              <a:avLst/>
              <a:gdLst/>
              <a:ahLst/>
              <a:cxnLst/>
              <a:rect l="l" t="t" r="r" b="b"/>
              <a:pathLst>
                <a:path w="12410" h="734" extrusionOk="0">
                  <a:moveTo>
                    <a:pt x="0" y="500"/>
                  </a:moveTo>
                  <a:cubicBezTo>
                    <a:pt x="0" y="634"/>
                    <a:pt x="67" y="734"/>
                    <a:pt x="201" y="734"/>
                  </a:cubicBezTo>
                  <a:lnTo>
                    <a:pt x="12209" y="434"/>
                  </a:lnTo>
                  <a:cubicBezTo>
                    <a:pt x="12343" y="434"/>
                    <a:pt x="12409" y="334"/>
                    <a:pt x="12409" y="234"/>
                  </a:cubicBezTo>
                  <a:cubicBezTo>
                    <a:pt x="12409" y="100"/>
                    <a:pt x="12343" y="0"/>
                    <a:pt x="12209" y="0"/>
                  </a:cubicBezTo>
                  <a:lnTo>
                    <a:pt x="201" y="300"/>
                  </a:lnTo>
                  <a:cubicBezTo>
                    <a:pt x="67" y="300"/>
                    <a:pt x="0" y="434"/>
                    <a:pt x="0" y="500"/>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 name="Google Shape;452;p31"/>
            <p:cNvSpPr/>
            <p:nvPr/>
          </p:nvSpPr>
          <p:spPr>
            <a:xfrm>
              <a:off x="-10559025" y="-3034225"/>
              <a:ext cx="562075" cy="23375"/>
            </a:xfrm>
            <a:custGeom>
              <a:avLst/>
              <a:gdLst/>
              <a:ahLst/>
              <a:cxnLst/>
              <a:rect l="l" t="t" r="r" b="b"/>
              <a:pathLst>
                <a:path w="22483" h="935" extrusionOk="0">
                  <a:moveTo>
                    <a:pt x="234" y="934"/>
                  </a:moveTo>
                  <a:lnTo>
                    <a:pt x="22283" y="434"/>
                  </a:lnTo>
                  <a:cubicBezTo>
                    <a:pt x="22416" y="434"/>
                    <a:pt x="22483" y="334"/>
                    <a:pt x="22483" y="234"/>
                  </a:cubicBezTo>
                  <a:cubicBezTo>
                    <a:pt x="22483" y="100"/>
                    <a:pt x="22416" y="0"/>
                    <a:pt x="22283" y="0"/>
                  </a:cubicBezTo>
                  <a:lnTo>
                    <a:pt x="234" y="501"/>
                  </a:lnTo>
                  <a:cubicBezTo>
                    <a:pt x="100" y="501"/>
                    <a:pt x="0" y="601"/>
                    <a:pt x="0" y="701"/>
                  </a:cubicBezTo>
                  <a:cubicBezTo>
                    <a:pt x="0" y="801"/>
                    <a:pt x="100" y="934"/>
                    <a:pt x="234" y="934"/>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 name="Google Shape;453;p31"/>
            <p:cNvSpPr/>
            <p:nvPr/>
          </p:nvSpPr>
          <p:spPr>
            <a:xfrm>
              <a:off x="-10556525" y="-2964175"/>
              <a:ext cx="782250" cy="28375"/>
            </a:xfrm>
            <a:custGeom>
              <a:avLst/>
              <a:gdLst/>
              <a:ahLst/>
              <a:cxnLst/>
              <a:rect l="l" t="t" r="r" b="b"/>
              <a:pathLst>
                <a:path w="31290" h="1135" extrusionOk="0">
                  <a:moveTo>
                    <a:pt x="200" y="1134"/>
                  </a:moveTo>
                  <a:lnTo>
                    <a:pt x="31089" y="401"/>
                  </a:lnTo>
                  <a:cubicBezTo>
                    <a:pt x="31222" y="401"/>
                    <a:pt x="31289" y="334"/>
                    <a:pt x="31289" y="200"/>
                  </a:cubicBezTo>
                  <a:cubicBezTo>
                    <a:pt x="31289" y="67"/>
                    <a:pt x="31222" y="0"/>
                    <a:pt x="31089" y="0"/>
                  </a:cubicBezTo>
                  <a:lnTo>
                    <a:pt x="200" y="701"/>
                  </a:lnTo>
                  <a:cubicBezTo>
                    <a:pt x="67" y="701"/>
                    <a:pt x="0" y="801"/>
                    <a:pt x="0" y="901"/>
                  </a:cubicBezTo>
                  <a:cubicBezTo>
                    <a:pt x="0" y="1001"/>
                    <a:pt x="67" y="1134"/>
                    <a:pt x="200" y="1134"/>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 name="Google Shape;454;p31"/>
            <p:cNvSpPr/>
            <p:nvPr/>
          </p:nvSpPr>
          <p:spPr>
            <a:xfrm>
              <a:off x="-10555700" y="-2879950"/>
              <a:ext cx="380300" cy="19200"/>
            </a:xfrm>
            <a:custGeom>
              <a:avLst/>
              <a:gdLst/>
              <a:ahLst/>
              <a:cxnLst/>
              <a:rect l="l" t="t" r="r" b="b"/>
              <a:pathLst>
                <a:path w="15212" h="768" extrusionOk="0">
                  <a:moveTo>
                    <a:pt x="234" y="768"/>
                  </a:moveTo>
                  <a:lnTo>
                    <a:pt x="15011" y="434"/>
                  </a:lnTo>
                  <a:cubicBezTo>
                    <a:pt x="15145" y="434"/>
                    <a:pt x="15211" y="334"/>
                    <a:pt x="15211" y="201"/>
                  </a:cubicBezTo>
                  <a:cubicBezTo>
                    <a:pt x="15211" y="100"/>
                    <a:pt x="15145" y="0"/>
                    <a:pt x="15011" y="0"/>
                  </a:cubicBezTo>
                  <a:lnTo>
                    <a:pt x="234" y="334"/>
                  </a:lnTo>
                  <a:cubicBezTo>
                    <a:pt x="134" y="334"/>
                    <a:pt x="34" y="434"/>
                    <a:pt x="34" y="534"/>
                  </a:cubicBezTo>
                  <a:cubicBezTo>
                    <a:pt x="0" y="668"/>
                    <a:pt x="134" y="768"/>
                    <a:pt x="234" y="768"/>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 name="Google Shape;455;p31"/>
            <p:cNvSpPr/>
            <p:nvPr/>
          </p:nvSpPr>
          <p:spPr>
            <a:xfrm>
              <a:off x="-9956100" y="-3041725"/>
              <a:ext cx="235175" cy="15850"/>
            </a:xfrm>
            <a:custGeom>
              <a:avLst/>
              <a:gdLst/>
              <a:ahLst/>
              <a:cxnLst/>
              <a:rect l="l" t="t" r="r" b="b"/>
              <a:pathLst>
                <a:path w="9407" h="634" extrusionOk="0">
                  <a:moveTo>
                    <a:pt x="200" y="634"/>
                  </a:moveTo>
                  <a:lnTo>
                    <a:pt x="9207" y="434"/>
                  </a:lnTo>
                  <a:cubicBezTo>
                    <a:pt x="9340" y="434"/>
                    <a:pt x="9407" y="334"/>
                    <a:pt x="9407" y="234"/>
                  </a:cubicBezTo>
                  <a:cubicBezTo>
                    <a:pt x="9407" y="100"/>
                    <a:pt x="9340" y="0"/>
                    <a:pt x="9207" y="0"/>
                  </a:cubicBezTo>
                  <a:lnTo>
                    <a:pt x="200" y="234"/>
                  </a:lnTo>
                  <a:cubicBezTo>
                    <a:pt x="67" y="234"/>
                    <a:pt x="0" y="300"/>
                    <a:pt x="0" y="434"/>
                  </a:cubicBezTo>
                  <a:cubicBezTo>
                    <a:pt x="0" y="567"/>
                    <a:pt x="67" y="634"/>
                    <a:pt x="200" y="634"/>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 name="Google Shape;456;p31"/>
            <p:cNvSpPr/>
            <p:nvPr/>
          </p:nvSpPr>
          <p:spPr>
            <a:xfrm>
              <a:off x="-10549875" y="-2606425"/>
              <a:ext cx="365300" cy="18375"/>
            </a:xfrm>
            <a:custGeom>
              <a:avLst/>
              <a:gdLst/>
              <a:ahLst/>
              <a:cxnLst/>
              <a:rect l="l" t="t" r="r" b="b"/>
              <a:pathLst>
                <a:path w="14612" h="735" extrusionOk="0">
                  <a:moveTo>
                    <a:pt x="234" y="734"/>
                  </a:moveTo>
                  <a:lnTo>
                    <a:pt x="14411" y="401"/>
                  </a:lnTo>
                  <a:cubicBezTo>
                    <a:pt x="14511" y="401"/>
                    <a:pt x="14611" y="334"/>
                    <a:pt x="14611" y="201"/>
                  </a:cubicBezTo>
                  <a:cubicBezTo>
                    <a:pt x="14611" y="67"/>
                    <a:pt x="14511" y="1"/>
                    <a:pt x="14411" y="1"/>
                  </a:cubicBezTo>
                  <a:lnTo>
                    <a:pt x="234" y="334"/>
                  </a:lnTo>
                  <a:cubicBezTo>
                    <a:pt x="101" y="334"/>
                    <a:pt x="1" y="401"/>
                    <a:pt x="1" y="534"/>
                  </a:cubicBezTo>
                  <a:cubicBezTo>
                    <a:pt x="1" y="668"/>
                    <a:pt x="134" y="734"/>
                    <a:pt x="234" y="734"/>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 name="Google Shape;457;p31"/>
            <p:cNvSpPr/>
            <p:nvPr/>
          </p:nvSpPr>
          <p:spPr>
            <a:xfrm>
              <a:off x="-10547350" y="-2535550"/>
              <a:ext cx="552075" cy="22550"/>
            </a:xfrm>
            <a:custGeom>
              <a:avLst/>
              <a:gdLst/>
              <a:ahLst/>
              <a:cxnLst/>
              <a:rect l="l" t="t" r="r" b="b"/>
              <a:pathLst>
                <a:path w="22083" h="902" extrusionOk="0">
                  <a:moveTo>
                    <a:pt x="200" y="902"/>
                  </a:moveTo>
                  <a:lnTo>
                    <a:pt x="21882" y="401"/>
                  </a:lnTo>
                  <a:cubicBezTo>
                    <a:pt x="22016" y="401"/>
                    <a:pt x="22083" y="334"/>
                    <a:pt x="22083" y="201"/>
                  </a:cubicBezTo>
                  <a:cubicBezTo>
                    <a:pt x="22083" y="68"/>
                    <a:pt x="22016" y="1"/>
                    <a:pt x="21882" y="1"/>
                  </a:cubicBezTo>
                  <a:lnTo>
                    <a:pt x="200" y="501"/>
                  </a:lnTo>
                  <a:cubicBezTo>
                    <a:pt x="67" y="501"/>
                    <a:pt x="0" y="568"/>
                    <a:pt x="0" y="701"/>
                  </a:cubicBezTo>
                  <a:cubicBezTo>
                    <a:pt x="0" y="835"/>
                    <a:pt x="67" y="902"/>
                    <a:pt x="200" y="902"/>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 name="Google Shape;458;p31"/>
            <p:cNvSpPr/>
            <p:nvPr/>
          </p:nvSpPr>
          <p:spPr>
            <a:xfrm>
              <a:off x="-10546525" y="-2455475"/>
              <a:ext cx="330250" cy="17525"/>
            </a:xfrm>
            <a:custGeom>
              <a:avLst/>
              <a:gdLst/>
              <a:ahLst/>
              <a:cxnLst/>
              <a:rect l="l" t="t" r="r" b="b"/>
              <a:pathLst>
                <a:path w="13210" h="701" extrusionOk="0">
                  <a:moveTo>
                    <a:pt x="12976" y="0"/>
                  </a:moveTo>
                  <a:lnTo>
                    <a:pt x="234" y="300"/>
                  </a:lnTo>
                  <a:cubicBezTo>
                    <a:pt x="100" y="300"/>
                    <a:pt x="0" y="367"/>
                    <a:pt x="0" y="501"/>
                  </a:cubicBezTo>
                  <a:cubicBezTo>
                    <a:pt x="0" y="634"/>
                    <a:pt x="100" y="701"/>
                    <a:pt x="234" y="701"/>
                  </a:cubicBezTo>
                  <a:lnTo>
                    <a:pt x="12976" y="434"/>
                  </a:lnTo>
                  <a:cubicBezTo>
                    <a:pt x="13110" y="434"/>
                    <a:pt x="13177" y="334"/>
                    <a:pt x="13177" y="200"/>
                  </a:cubicBezTo>
                  <a:cubicBezTo>
                    <a:pt x="13210" y="67"/>
                    <a:pt x="13110" y="0"/>
                    <a:pt x="12976" y="0"/>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 name="Google Shape;459;p31"/>
            <p:cNvSpPr/>
            <p:nvPr/>
          </p:nvSpPr>
          <p:spPr>
            <a:xfrm>
              <a:off x="-10132900" y="-2465500"/>
              <a:ext cx="377800" cy="18375"/>
            </a:xfrm>
            <a:custGeom>
              <a:avLst/>
              <a:gdLst/>
              <a:ahLst/>
              <a:cxnLst/>
              <a:rect l="l" t="t" r="r" b="b"/>
              <a:pathLst>
                <a:path w="15112" h="735" extrusionOk="0">
                  <a:moveTo>
                    <a:pt x="14911" y="1"/>
                  </a:moveTo>
                  <a:lnTo>
                    <a:pt x="234" y="334"/>
                  </a:lnTo>
                  <a:cubicBezTo>
                    <a:pt x="101" y="334"/>
                    <a:pt x="1" y="401"/>
                    <a:pt x="1" y="535"/>
                  </a:cubicBezTo>
                  <a:cubicBezTo>
                    <a:pt x="1" y="668"/>
                    <a:pt x="101" y="735"/>
                    <a:pt x="234" y="735"/>
                  </a:cubicBezTo>
                  <a:lnTo>
                    <a:pt x="14911" y="401"/>
                  </a:lnTo>
                  <a:cubicBezTo>
                    <a:pt x="15011" y="401"/>
                    <a:pt x="15111" y="334"/>
                    <a:pt x="15111" y="201"/>
                  </a:cubicBezTo>
                  <a:cubicBezTo>
                    <a:pt x="15111" y="68"/>
                    <a:pt x="15011" y="1"/>
                    <a:pt x="14911" y="1"/>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 name="Google Shape;460;p31"/>
            <p:cNvSpPr/>
            <p:nvPr/>
          </p:nvSpPr>
          <p:spPr>
            <a:xfrm>
              <a:off x="-10135400" y="-2618100"/>
              <a:ext cx="465350" cy="20875"/>
            </a:xfrm>
            <a:custGeom>
              <a:avLst/>
              <a:gdLst/>
              <a:ahLst/>
              <a:cxnLst/>
              <a:rect l="l" t="t" r="r" b="b"/>
              <a:pathLst>
                <a:path w="18614" h="835" extrusionOk="0">
                  <a:moveTo>
                    <a:pt x="18414" y="1"/>
                  </a:moveTo>
                  <a:lnTo>
                    <a:pt x="201" y="401"/>
                  </a:lnTo>
                  <a:cubicBezTo>
                    <a:pt x="67" y="401"/>
                    <a:pt x="1" y="501"/>
                    <a:pt x="1" y="634"/>
                  </a:cubicBezTo>
                  <a:cubicBezTo>
                    <a:pt x="1" y="734"/>
                    <a:pt x="67" y="834"/>
                    <a:pt x="201" y="834"/>
                  </a:cubicBezTo>
                  <a:lnTo>
                    <a:pt x="18414" y="401"/>
                  </a:lnTo>
                  <a:cubicBezTo>
                    <a:pt x="18547" y="401"/>
                    <a:pt x="18614" y="334"/>
                    <a:pt x="18614" y="201"/>
                  </a:cubicBezTo>
                  <a:cubicBezTo>
                    <a:pt x="18614" y="67"/>
                    <a:pt x="18514" y="1"/>
                    <a:pt x="18414" y="1"/>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 name="Google Shape;461;p31"/>
            <p:cNvSpPr/>
            <p:nvPr/>
          </p:nvSpPr>
          <p:spPr>
            <a:xfrm>
              <a:off x="-9978625" y="-2543050"/>
              <a:ext cx="310250" cy="17550"/>
            </a:xfrm>
            <a:custGeom>
              <a:avLst/>
              <a:gdLst/>
              <a:ahLst/>
              <a:cxnLst/>
              <a:rect l="l" t="t" r="r" b="b"/>
              <a:pathLst>
                <a:path w="12410" h="702" extrusionOk="0">
                  <a:moveTo>
                    <a:pt x="12176" y="1"/>
                  </a:moveTo>
                  <a:lnTo>
                    <a:pt x="234" y="301"/>
                  </a:lnTo>
                  <a:cubicBezTo>
                    <a:pt x="101" y="301"/>
                    <a:pt x="1" y="368"/>
                    <a:pt x="1" y="501"/>
                  </a:cubicBezTo>
                  <a:cubicBezTo>
                    <a:pt x="1" y="634"/>
                    <a:pt x="101" y="701"/>
                    <a:pt x="234" y="701"/>
                  </a:cubicBezTo>
                  <a:lnTo>
                    <a:pt x="12176" y="401"/>
                  </a:lnTo>
                  <a:cubicBezTo>
                    <a:pt x="12309" y="401"/>
                    <a:pt x="12410" y="334"/>
                    <a:pt x="12410" y="201"/>
                  </a:cubicBezTo>
                  <a:cubicBezTo>
                    <a:pt x="12410" y="67"/>
                    <a:pt x="12309" y="1"/>
                    <a:pt x="12176" y="1"/>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 name="Google Shape;462;p31"/>
            <p:cNvSpPr/>
            <p:nvPr/>
          </p:nvSpPr>
          <p:spPr>
            <a:xfrm>
              <a:off x="-10974325" y="-3580450"/>
              <a:ext cx="368625" cy="285225"/>
            </a:xfrm>
            <a:custGeom>
              <a:avLst/>
              <a:gdLst/>
              <a:ahLst/>
              <a:cxnLst/>
              <a:rect l="l" t="t" r="r" b="b"/>
              <a:pathLst>
                <a:path w="14745" h="11409" extrusionOk="0">
                  <a:moveTo>
                    <a:pt x="6205" y="11375"/>
                  </a:moveTo>
                  <a:cubicBezTo>
                    <a:pt x="5938" y="11375"/>
                    <a:pt x="5738" y="11308"/>
                    <a:pt x="5537" y="11142"/>
                  </a:cubicBezTo>
                  <a:lnTo>
                    <a:pt x="400" y="6638"/>
                  </a:lnTo>
                  <a:cubicBezTo>
                    <a:pt x="34" y="6305"/>
                    <a:pt x="0" y="5671"/>
                    <a:pt x="334" y="5304"/>
                  </a:cubicBezTo>
                  <a:cubicBezTo>
                    <a:pt x="667" y="4937"/>
                    <a:pt x="1268" y="4870"/>
                    <a:pt x="1668" y="5204"/>
                  </a:cubicBezTo>
                  <a:lnTo>
                    <a:pt x="6038" y="9107"/>
                  </a:lnTo>
                  <a:lnTo>
                    <a:pt x="12943" y="467"/>
                  </a:lnTo>
                  <a:cubicBezTo>
                    <a:pt x="13276" y="34"/>
                    <a:pt x="13877" y="0"/>
                    <a:pt x="14277" y="301"/>
                  </a:cubicBezTo>
                  <a:cubicBezTo>
                    <a:pt x="14711" y="634"/>
                    <a:pt x="14744" y="1201"/>
                    <a:pt x="14444" y="1635"/>
                  </a:cubicBezTo>
                  <a:lnTo>
                    <a:pt x="6905" y="11075"/>
                  </a:lnTo>
                  <a:cubicBezTo>
                    <a:pt x="6738" y="11275"/>
                    <a:pt x="6505" y="11409"/>
                    <a:pt x="6238" y="1140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 name="Google Shape;463;p31"/>
            <p:cNvSpPr/>
            <p:nvPr/>
          </p:nvSpPr>
          <p:spPr>
            <a:xfrm>
              <a:off x="-10986000" y="-4074150"/>
              <a:ext cx="368625" cy="284400"/>
            </a:xfrm>
            <a:custGeom>
              <a:avLst/>
              <a:gdLst/>
              <a:ahLst/>
              <a:cxnLst/>
              <a:rect l="l" t="t" r="r" b="b"/>
              <a:pathLst>
                <a:path w="14745" h="11376" extrusionOk="0">
                  <a:moveTo>
                    <a:pt x="6205" y="11376"/>
                  </a:moveTo>
                  <a:cubicBezTo>
                    <a:pt x="5938" y="11376"/>
                    <a:pt x="5738" y="11276"/>
                    <a:pt x="5537" y="11109"/>
                  </a:cubicBezTo>
                  <a:lnTo>
                    <a:pt x="400" y="6606"/>
                  </a:lnTo>
                  <a:cubicBezTo>
                    <a:pt x="34" y="6272"/>
                    <a:pt x="0" y="5672"/>
                    <a:pt x="334" y="5271"/>
                  </a:cubicBezTo>
                  <a:cubicBezTo>
                    <a:pt x="667" y="4904"/>
                    <a:pt x="1268" y="4871"/>
                    <a:pt x="1668" y="5205"/>
                  </a:cubicBezTo>
                  <a:lnTo>
                    <a:pt x="6038" y="9074"/>
                  </a:lnTo>
                  <a:lnTo>
                    <a:pt x="12943" y="435"/>
                  </a:lnTo>
                  <a:cubicBezTo>
                    <a:pt x="13276" y="34"/>
                    <a:pt x="13877" y="1"/>
                    <a:pt x="14277" y="301"/>
                  </a:cubicBezTo>
                  <a:cubicBezTo>
                    <a:pt x="14711" y="635"/>
                    <a:pt x="14744" y="1202"/>
                    <a:pt x="14477" y="1635"/>
                  </a:cubicBezTo>
                  <a:lnTo>
                    <a:pt x="6905" y="11042"/>
                  </a:lnTo>
                  <a:cubicBezTo>
                    <a:pt x="6738" y="11242"/>
                    <a:pt x="6505" y="11376"/>
                    <a:pt x="6238" y="1137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 name="Google Shape;464;p31"/>
            <p:cNvSpPr/>
            <p:nvPr/>
          </p:nvSpPr>
          <p:spPr>
            <a:xfrm>
              <a:off x="-10965150" y="-3160975"/>
              <a:ext cx="368600" cy="284375"/>
            </a:xfrm>
            <a:custGeom>
              <a:avLst/>
              <a:gdLst/>
              <a:ahLst/>
              <a:cxnLst/>
              <a:rect l="l" t="t" r="r" b="b"/>
              <a:pathLst>
                <a:path w="14744" h="11375" extrusionOk="0">
                  <a:moveTo>
                    <a:pt x="6205" y="11375"/>
                  </a:moveTo>
                  <a:cubicBezTo>
                    <a:pt x="5938" y="11375"/>
                    <a:pt x="5738" y="11275"/>
                    <a:pt x="5537" y="11108"/>
                  </a:cubicBezTo>
                  <a:lnTo>
                    <a:pt x="400" y="6605"/>
                  </a:lnTo>
                  <a:cubicBezTo>
                    <a:pt x="33" y="6271"/>
                    <a:pt x="0" y="5671"/>
                    <a:pt x="334" y="5270"/>
                  </a:cubicBezTo>
                  <a:cubicBezTo>
                    <a:pt x="667" y="4904"/>
                    <a:pt x="1268" y="4870"/>
                    <a:pt x="1668" y="5204"/>
                  </a:cubicBezTo>
                  <a:lnTo>
                    <a:pt x="6038" y="9073"/>
                  </a:lnTo>
                  <a:lnTo>
                    <a:pt x="12943" y="434"/>
                  </a:lnTo>
                  <a:cubicBezTo>
                    <a:pt x="13276" y="33"/>
                    <a:pt x="13877" y="0"/>
                    <a:pt x="14277" y="300"/>
                  </a:cubicBezTo>
                  <a:cubicBezTo>
                    <a:pt x="14711" y="634"/>
                    <a:pt x="14744" y="1201"/>
                    <a:pt x="14477" y="1601"/>
                  </a:cubicBezTo>
                  <a:lnTo>
                    <a:pt x="6905" y="11041"/>
                  </a:lnTo>
                  <a:cubicBezTo>
                    <a:pt x="6738" y="11241"/>
                    <a:pt x="6505" y="11375"/>
                    <a:pt x="6238" y="11375"/>
                  </a:cubicBezTo>
                  <a:cubicBezTo>
                    <a:pt x="6238" y="11341"/>
                    <a:pt x="6238" y="11375"/>
                    <a:pt x="6205" y="1137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 name="Google Shape;465;p31"/>
            <p:cNvSpPr/>
            <p:nvPr/>
          </p:nvSpPr>
          <p:spPr>
            <a:xfrm>
              <a:off x="-10955975" y="-2752350"/>
              <a:ext cx="368600" cy="284375"/>
            </a:xfrm>
            <a:custGeom>
              <a:avLst/>
              <a:gdLst/>
              <a:ahLst/>
              <a:cxnLst/>
              <a:rect l="l" t="t" r="r" b="b"/>
              <a:pathLst>
                <a:path w="14744" h="11375" extrusionOk="0">
                  <a:moveTo>
                    <a:pt x="6204" y="11375"/>
                  </a:moveTo>
                  <a:cubicBezTo>
                    <a:pt x="5971" y="11375"/>
                    <a:pt x="5771" y="11275"/>
                    <a:pt x="5537" y="11108"/>
                  </a:cubicBezTo>
                  <a:lnTo>
                    <a:pt x="434" y="6605"/>
                  </a:lnTo>
                  <a:cubicBezTo>
                    <a:pt x="33" y="6271"/>
                    <a:pt x="0" y="5671"/>
                    <a:pt x="334" y="5270"/>
                  </a:cubicBezTo>
                  <a:cubicBezTo>
                    <a:pt x="667" y="4904"/>
                    <a:pt x="1301" y="4870"/>
                    <a:pt x="1668" y="5204"/>
                  </a:cubicBezTo>
                  <a:lnTo>
                    <a:pt x="6038" y="9073"/>
                  </a:lnTo>
                  <a:lnTo>
                    <a:pt x="12976" y="434"/>
                  </a:lnTo>
                  <a:cubicBezTo>
                    <a:pt x="13310" y="33"/>
                    <a:pt x="13877" y="0"/>
                    <a:pt x="14310" y="267"/>
                  </a:cubicBezTo>
                  <a:cubicBezTo>
                    <a:pt x="14711" y="634"/>
                    <a:pt x="14744" y="1201"/>
                    <a:pt x="14477" y="1601"/>
                  </a:cubicBezTo>
                  <a:lnTo>
                    <a:pt x="6938" y="11041"/>
                  </a:lnTo>
                  <a:cubicBezTo>
                    <a:pt x="6772" y="11241"/>
                    <a:pt x="6505" y="11375"/>
                    <a:pt x="6271" y="1137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grpSp>
        <p:nvGrpSpPr>
          <p:cNvPr id="475" name="Google Shape;475;p32"/>
          <p:cNvGrpSpPr/>
          <p:nvPr/>
        </p:nvGrpSpPr>
        <p:grpSpPr>
          <a:xfrm>
            <a:off x="7272533" y="316095"/>
            <a:ext cx="1311034" cy="1375463"/>
            <a:chOff x="7366561" y="414828"/>
            <a:chExt cx="1122845" cy="1178026"/>
          </a:xfrm>
        </p:grpSpPr>
        <p:sp>
          <p:nvSpPr>
            <p:cNvPr id="476" name="Google Shape;476;p32"/>
            <p:cNvSpPr/>
            <p:nvPr/>
          </p:nvSpPr>
          <p:spPr>
            <a:xfrm>
              <a:off x="7366561" y="414828"/>
              <a:ext cx="1122845" cy="1178026"/>
            </a:xfrm>
            <a:custGeom>
              <a:avLst/>
              <a:gdLst/>
              <a:ahLst/>
              <a:cxnLst/>
              <a:rect l="l" t="t" r="r" b="b"/>
              <a:pathLst>
                <a:path w="76022" h="79758" extrusionOk="0">
                  <a:moveTo>
                    <a:pt x="31590" y="0"/>
                  </a:moveTo>
                  <a:cubicBezTo>
                    <a:pt x="10408" y="11575"/>
                    <a:pt x="21183" y="41964"/>
                    <a:pt x="1" y="53505"/>
                  </a:cubicBezTo>
                  <a:cubicBezTo>
                    <a:pt x="14811" y="62278"/>
                    <a:pt x="29589" y="70984"/>
                    <a:pt x="44399" y="79757"/>
                  </a:cubicBezTo>
                  <a:cubicBezTo>
                    <a:pt x="65581" y="68216"/>
                    <a:pt x="54840" y="37794"/>
                    <a:pt x="76022" y="26252"/>
                  </a:cubicBezTo>
                  <a:cubicBezTo>
                    <a:pt x="61211" y="17479"/>
                    <a:pt x="46401" y="8773"/>
                    <a:pt x="315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 name="Google Shape;477;p32"/>
            <p:cNvSpPr/>
            <p:nvPr/>
          </p:nvSpPr>
          <p:spPr>
            <a:xfrm>
              <a:off x="7625228" y="487245"/>
              <a:ext cx="441461" cy="578438"/>
            </a:xfrm>
            <a:custGeom>
              <a:avLst/>
              <a:gdLst/>
              <a:ahLst/>
              <a:cxnLst/>
              <a:rect l="l" t="t" r="r" b="b"/>
              <a:pathLst>
                <a:path w="29889" h="39163" extrusionOk="0">
                  <a:moveTo>
                    <a:pt x="12743" y="1"/>
                  </a:moveTo>
                  <a:cubicBezTo>
                    <a:pt x="4337" y="7206"/>
                    <a:pt x="2869" y="18514"/>
                    <a:pt x="0" y="29022"/>
                  </a:cubicBezTo>
                  <a:lnTo>
                    <a:pt x="17146" y="39162"/>
                  </a:lnTo>
                  <a:cubicBezTo>
                    <a:pt x="20015" y="28655"/>
                    <a:pt x="21516" y="17347"/>
                    <a:pt x="29888" y="10141"/>
                  </a:cubicBezTo>
                  <a:lnTo>
                    <a:pt x="127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 name="Google Shape;478;p32"/>
            <p:cNvSpPr/>
            <p:nvPr/>
          </p:nvSpPr>
          <p:spPr>
            <a:xfrm>
              <a:off x="8085890" y="664131"/>
              <a:ext cx="295622" cy="183783"/>
            </a:xfrm>
            <a:custGeom>
              <a:avLst/>
              <a:gdLst/>
              <a:ahLst/>
              <a:cxnLst/>
              <a:rect l="l" t="t" r="r" b="b"/>
              <a:pathLst>
                <a:path w="20015" h="12443" extrusionOk="0">
                  <a:moveTo>
                    <a:pt x="1835" y="0"/>
                  </a:moveTo>
                  <a:cubicBezTo>
                    <a:pt x="1168" y="534"/>
                    <a:pt x="567" y="1101"/>
                    <a:pt x="0" y="1735"/>
                  </a:cubicBezTo>
                  <a:cubicBezTo>
                    <a:pt x="6071" y="5270"/>
                    <a:pt x="12142" y="8873"/>
                    <a:pt x="18180" y="12442"/>
                  </a:cubicBezTo>
                  <a:cubicBezTo>
                    <a:pt x="18714" y="11875"/>
                    <a:pt x="19348" y="11275"/>
                    <a:pt x="20015" y="10708"/>
                  </a:cubicBezTo>
                  <a:cubicBezTo>
                    <a:pt x="13910" y="7172"/>
                    <a:pt x="7873" y="3569"/>
                    <a:pt x="18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 name="Google Shape;479;p32"/>
            <p:cNvSpPr/>
            <p:nvPr/>
          </p:nvSpPr>
          <p:spPr>
            <a:xfrm>
              <a:off x="8052391" y="711912"/>
              <a:ext cx="161111" cy="105458"/>
            </a:xfrm>
            <a:custGeom>
              <a:avLst/>
              <a:gdLst/>
              <a:ahLst/>
              <a:cxnLst/>
              <a:rect l="l" t="t" r="r" b="b"/>
              <a:pathLst>
                <a:path w="10908" h="7140" extrusionOk="0">
                  <a:moveTo>
                    <a:pt x="967" y="1"/>
                  </a:moveTo>
                  <a:cubicBezTo>
                    <a:pt x="634" y="434"/>
                    <a:pt x="300" y="835"/>
                    <a:pt x="0" y="1268"/>
                  </a:cubicBezTo>
                  <a:cubicBezTo>
                    <a:pt x="3302" y="3203"/>
                    <a:pt x="6638" y="5171"/>
                    <a:pt x="9941" y="7139"/>
                  </a:cubicBezTo>
                  <a:cubicBezTo>
                    <a:pt x="10241" y="6672"/>
                    <a:pt x="10574" y="6272"/>
                    <a:pt x="10908" y="5872"/>
                  </a:cubicBezTo>
                  <a:cubicBezTo>
                    <a:pt x="7606" y="3937"/>
                    <a:pt x="4270" y="1969"/>
                    <a:pt x="9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 name="Google Shape;480;p32"/>
            <p:cNvSpPr/>
            <p:nvPr/>
          </p:nvSpPr>
          <p:spPr>
            <a:xfrm>
              <a:off x="7613899" y="930670"/>
              <a:ext cx="153726" cy="109387"/>
            </a:xfrm>
            <a:custGeom>
              <a:avLst/>
              <a:gdLst/>
              <a:ahLst/>
              <a:cxnLst/>
              <a:rect l="l" t="t" r="r" b="b"/>
              <a:pathLst>
                <a:path w="10408" h="7406" extrusionOk="0">
                  <a:moveTo>
                    <a:pt x="467" y="0"/>
                  </a:moveTo>
                  <a:cubicBezTo>
                    <a:pt x="300" y="501"/>
                    <a:pt x="167" y="1034"/>
                    <a:pt x="0" y="1535"/>
                  </a:cubicBezTo>
                  <a:cubicBezTo>
                    <a:pt x="3303" y="3503"/>
                    <a:pt x="6638" y="5471"/>
                    <a:pt x="9941" y="7406"/>
                  </a:cubicBezTo>
                  <a:cubicBezTo>
                    <a:pt x="10107" y="6905"/>
                    <a:pt x="10274" y="6405"/>
                    <a:pt x="10408" y="5871"/>
                  </a:cubicBezTo>
                  <a:cubicBezTo>
                    <a:pt x="7105" y="3903"/>
                    <a:pt x="3770" y="1968"/>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 name="Google Shape;481;p32"/>
            <p:cNvSpPr/>
            <p:nvPr/>
          </p:nvSpPr>
          <p:spPr>
            <a:xfrm>
              <a:off x="7607977" y="963681"/>
              <a:ext cx="256703" cy="161126"/>
            </a:xfrm>
            <a:custGeom>
              <a:avLst/>
              <a:gdLst/>
              <a:ahLst/>
              <a:cxnLst/>
              <a:rect l="l" t="t" r="r" b="b"/>
              <a:pathLst>
                <a:path w="17380" h="10909" extrusionOk="0">
                  <a:moveTo>
                    <a:pt x="234" y="0"/>
                  </a:moveTo>
                  <a:lnTo>
                    <a:pt x="1" y="767"/>
                  </a:lnTo>
                  <a:lnTo>
                    <a:pt x="17146" y="10908"/>
                  </a:lnTo>
                  <a:lnTo>
                    <a:pt x="17380" y="10141"/>
                  </a:lnTo>
                  <a:lnTo>
                    <a:pt x="2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 name="Google Shape;482;p32"/>
            <p:cNvSpPr/>
            <p:nvPr/>
          </p:nvSpPr>
          <p:spPr>
            <a:xfrm>
              <a:off x="7600592" y="984861"/>
              <a:ext cx="256703" cy="160639"/>
            </a:xfrm>
            <a:custGeom>
              <a:avLst/>
              <a:gdLst/>
              <a:ahLst/>
              <a:cxnLst/>
              <a:rect l="l" t="t" r="r" b="b"/>
              <a:pathLst>
                <a:path w="17380" h="10876" extrusionOk="0">
                  <a:moveTo>
                    <a:pt x="234" y="1"/>
                  </a:moveTo>
                  <a:lnTo>
                    <a:pt x="1" y="734"/>
                  </a:lnTo>
                  <a:lnTo>
                    <a:pt x="17146" y="10875"/>
                  </a:lnTo>
                  <a:lnTo>
                    <a:pt x="17380" y="10141"/>
                  </a:lnTo>
                  <a:lnTo>
                    <a:pt x="2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 name="Google Shape;483;p32"/>
            <p:cNvSpPr/>
            <p:nvPr/>
          </p:nvSpPr>
          <p:spPr>
            <a:xfrm>
              <a:off x="8028730" y="761672"/>
              <a:ext cx="272964" cy="165070"/>
            </a:xfrm>
            <a:custGeom>
              <a:avLst/>
              <a:gdLst/>
              <a:ahLst/>
              <a:cxnLst/>
              <a:rect l="l" t="t" r="r" b="b"/>
              <a:pathLst>
                <a:path w="18481" h="11176" extrusionOk="0">
                  <a:moveTo>
                    <a:pt x="268" y="1"/>
                  </a:moveTo>
                  <a:cubicBezTo>
                    <a:pt x="168" y="134"/>
                    <a:pt x="68" y="301"/>
                    <a:pt x="1" y="468"/>
                  </a:cubicBezTo>
                  <a:cubicBezTo>
                    <a:pt x="6072" y="4004"/>
                    <a:pt x="12110" y="7606"/>
                    <a:pt x="18181" y="11175"/>
                  </a:cubicBezTo>
                  <a:cubicBezTo>
                    <a:pt x="18247" y="11009"/>
                    <a:pt x="18347" y="10909"/>
                    <a:pt x="18481" y="10742"/>
                  </a:cubicBezTo>
                  <a:cubicBezTo>
                    <a:pt x="12376" y="7173"/>
                    <a:pt x="6339" y="3603"/>
                    <a:pt x="2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 name="Google Shape;484;p32"/>
            <p:cNvSpPr/>
            <p:nvPr/>
          </p:nvSpPr>
          <p:spPr>
            <a:xfrm>
              <a:off x="8009026" y="799616"/>
              <a:ext cx="271975" cy="165557"/>
            </a:xfrm>
            <a:custGeom>
              <a:avLst/>
              <a:gdLst/>
              <a:ahLst/>
              <a:cxnLst/>
              <a:rect l="l" t="t" r="r" b="b"/>
              <a:pathLst>
                <a:path w="18414" h="11209" extrusionOk="0">
                  <a:moveTo>
                    <a:pt x="234" y="0"/>
                  </a:moveTo>
                  <a:lnTo>
                    <a:pt x="1" y="501"/>
                  </a:lnTo>
                  <a:cubicBezTo>
                    <a:pt x="6072" y="4037"/>
                    <a:pt x="12143" y="7606"/>
                    <a:pt x="18180" y="11208"/>
                  </a:cubicBezTo>
                  <a:lnTo>
                    <a:pt x="18414" y="10708"/>
                  </a:lnTo>
                  <a:cubicBezTo>
                    <a:pt x="12343" y="7172"/>
                    <a:pt x="6272" y="3570"/>
                    <a:pt x="2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 name="Google Shape;485;p32"/>
            <p:cNvSpPr/>
            <p:nvPr/>
          </p:nvSpPr>
          <p:spPr>
            <a:xfrm>
              <a:off x="7992765" y="839525"/>
              <a:ext cx="271487" cy="165557"/>
            </a:xfrm>
            <a:custGeom>
              <a:avLst/>
              <a:gdLst/>
              <a:ahLst/>
              <a:cxnLst/>
              <a:rect l="l" t="t" r="r" b="b"/>
              <a:pathLst>
                <a:path w="18381" h="11209" extrusionOk="0">
                  <a:moveTo>
                    <a:pt x="201" y="0"/>
                  </a:moveTo>
                  <a:cubicBezTo>
                    <a:pt x="134" y="167"/>
                    <a:pt x="101" y="334"/>
                    <a:pt x="1" y="501"/>
                  </a:cubicBezTo>
                  <a:cubicBezTo>
                    <a:pt x="6105" y="4036"/>
                    <a:pt x="12143" y="7639"/>
                    <a:pt x="18181" y="11208"/>
                  </a:cubicBezTo>
                  <a:cubicBezTo>
                    <a:pt x="18247" y="11041"/>
                    <a:pt x="18314" y="10875"/>
                    <a:pt x="18381" y="10708"/>
                  </a:cubicBezTo>
                  <a:cubicBezTo>
                    <a:pt x="12310" y="7172"/>
                    <a:pt x="6272" y="3569"/>
                    <a:pt x="2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 name="Google Shape;486;p32"/>
            <p:cNvSpPr/>
            <p:nvPr/>
          </p:nvSpPr>
          <p:spPr>
            <a:xfrm>
              <a:off x="7978482" y="879921"/>
              <a:ext cx="270985" cy="166547"/>
            </a:xfrm>
            <a:custGeom>
              <a:avLst/>
              <a:gdLst/>
              <a:ahLst/>
              <a:cxnLst/>
              <a:rect l="l" t="t" r="r" b="b"/>
              <a:pathLst>
                <a:path w="18347" h="11276" extrusionOk="0">
                  <a:moveTo>
                    <a:pt x="167" y="1"/>
                  </a:moveTo>
                  <a:cubicBezTo>
                    <a:pt x="134" y="167"/>
                    <a:pt x="67" y="401"/>
                    <a:pt x="0" y="568"/>
                  </a:cubicBezTo>
                  <a:cubicBezTo>
                    <a:pt x="6105" y="4103"/>
                    <a:pt x="12143" y="7673"/>
                    <a:pt x="18214" y="11275"/>
                  </a:cubicBezTo>
                  <a:cubicBezTo>
                    <a:pt x="18247" y="11108"/>
                    <a:pt x="18314" y="10942"/>
                    <a:pt x="18347" y="10742"/>
                  </a:cubicBezTo>
                  <a:cubicBezTo>
                    <a:pt x="12276" y="7172"/>
                    <a:pt x="6238" y="3603"/>
                    <a:pt x="1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7" name="Google Shape;487;p32"/>
            <p:cNvSpPr/>
            <p:nvPr/>
          </p:nvSpPr>
          <p:spPr>
            <a:xfrm>
              <a:off x="7966164" y="922783"/>
              <a:ext cx="270985" cy="166044"/>
            </a:xfrm>
            <a:custGeom>
              <a:avLst/>
              <a:gdLst/>
              <a:ahLst/>
              <a:cxnLst/>
              <a:rect l="l" t="t" r="r" b="b"/>
              <a:pathLst>
                <a:path w="18347" h="11242" extrusionOk="0">
                  <a:moveTo>
                    <a:pt x="167" y="1"/>
                  </a:moveTo>
                  <a:cubicBezTo>
                    <a:pt x="101" y="167"/>
                    <a:pt x="67" y="368"/>
                    <a:pt x="1" y="534"/>
                  </a:cubicBezTo>
                  <a:cubicBezTo>
                    <a:pt x="6105" y="4070"/>
                    <a:pt x="12143" y="7673"/>
                    <a:pt x="18214" y="11242"/>
                  </a:cubicBezTo>
                  <a:cubicBezTo>
                    <a:pt x="18247" y="11075"/>
                    <a:pt x="18280" y="10875"/>
                    <a:pt x="18347" y="10708"/>
                  </a:cubicBezTo>
                  <a:cubicBezTo>
                    <a:pt x="12276" y="7139"/>
                    <a:pt x="6238" y="3570"/>
                    <a:pt x="1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8" name="Google Shape;488;p32"/>
            <p:cNvSpPr/>
            <p:nvPr/>
          </p:nvSpPr>
          <p:spPr>
            <a:xfrm>
              <a:off x="7954835" y="965646"/>
              <a:ext cx="270010" cy="166547"/>
            </a:xfrm>
            <a:custGeom>
              <a:avLst/>
              <a:gdLst/>
              <a:ahLst/>
              <a:cxnLst/>
              <a:rect l="l" t="t" r="r" b="b"/>
              <a:pathLst>
                <a:path w="18281" h="11276" extrusionOk="0">
                  <a:moveTo>
                    <a:pt x="100" y="1"/>
                  </a:moveTo>
                  <a:cubicBezTo>
                    <a:pt x="67" y="167"/>
                    <a:pt x="34" y="368"/>
                    <a:pt x="0" y="534"/>
                  </a:cubicBezTo>
                  <a:cubicBezTo>
                    <a:pt x="6071" y="4104"/>
                    <a:pt x="12109" y="7673"/>
                    <a:pt x="18180" y="11275"/>
                  </a:cubicBezTo>
                  <a:cubicBezTo>
                    <a:pt x="18213" y="11042"/>
                    <a:pt x="18247" y="10875"/>
                    <a:pt x="18280" y="10708"/>
                  </a:cubicBezTo>
                  <a:cubicBezTo>
                    <a:pt x="12209" y="7172"/>
                    <a:pt x="6171" y="3603"/>
                    <a:pt x="1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9" name="Google Shape;489;p32"/>
            <p:cNvSpPr/>
            <p:nvPr/>
          </p:nvSpPr>
          <p:spPr>
            <a:xfrm>
              <a:off x="7943994" y="1009010"/>
              <a:ext cx="270498" cy="166044"/>
            </a:xfrm>
            <a:custGeom>
              <a:avLst/>
              <a:gdLst/>
              <a:ahLst/>
              <a:cxnLst/>
              <a:rect l="l" t="t" r="r" b="b"/>
              <a:pathLst>
                <a:path w="18314" h="11242" extrusionOk="0">
                  <a:moveTo>
                    <a:pt x="134" y="0"/>
                  </a:moveTo>
                  <a:cubicBezTo>
                    <a:pt x="101" y="167"/>
                    <a:pt x="67" y="367"/>
                    <a:pt x="0" y="534"/>
                  </a:cubicBezTo>
                  <a:cubicBezTo>
                    <a:pt x="6105" y="4070"/>
                    <a:pt x="12142" y="7672"/>
                    <a:pt x="18180" y="11241"/>
                  </a:cubicBezTo>
                  <a:cubicBezTo>
                    <a:pt x="18247" y="11075"/>
                    <a:pt x="18280" y="10875"/>
                    <a:pt x="18314" y="10708"/>
                  </a:cubicBezTo>
                  <a:cubicBezTo>
                    <a:pt x="12243" y="7139"/>
                    <a:pt x="6172" y="3569"/>
                    <a:pt x="1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0" name="Google Shape;490;p32"/>
            <p:cNvSpPr/>
            <p:nvPr/>
          </p:nvSpPr>
          <p:spPr>
            <a:xfrm>
              <a:off x="7933153" y="1051873"/>
              <a:ext cx="270498" cy="166532"/>
            </a:xfrm>
            <a:custGeom>
              <a:avLst/>
              <a:gdLst/>
              <a:ahLst/>
              <a:cxnLst/>
              <a:rect l="l" t="t" r="r" b="b"/>
              <a:pathLst>
                <a:path w="18314" h="11275" extrusionOk="0">
                  <a:moveTo>
                    <a:pt x="134" y="0"/>
                  </a:moveTo>
                  <a:cubicBezTo>
                    <a:pt x="67" y="167"/>
                    <a:pt x="34" y="367"/>
                    <a:pt x="1" y="534"/>
                  </a:cubicBezTo>
                  <a:cubicBezTo>
                    <a:pt x="6072" y="4103"/>
                    <a:pt x="12143" y="7672"/>
                    <a:pt x="18180" y="11275"/>
                  </a:cubicBezTo>
                  <a:cubicBezTo>
                    <a:pt x="18214" y="11108"/>
                    <a:pt x="18247" y="10941"/>
                    <a:pt x="18314" y="10708"/>
                  </a:cubicBezTo>
                  <a:cubicBezTo>
                    <a:pt x="12209" y="7172"/>
                    <a:pt x="6172" y="3603"/>
                    <a:pt x="1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 name="Google Shape;491;p32"/>
            <p:cNvSpPr/>
            <p:nvPr/>
          </p:nvSpPr>
          <p:spPr>
            <a:xfrm>
              <a:off x="7921337" y="1095223"/>
              <a:ext cx="270985" cy="166044"/>
            </a:xfrm>
            <a:custGeom>
              <a:avLst/>
              <a:gdLst/>
              <a:ahLst/>
              <a:cxnLst/>
              <a:rect l="l" t="t" r="r" b="b"/>
              <a:pathLst>
                <a:path w="18347" h="11242" extrusionOk="0">
                  <a:moveTo>
                    <a:pt x="167" y="1"/>
                  </a:moveTo>
                  <a:cubicBezTo>
                    <a:pt x="100" y="167"/>
                    <a:pt x="33" y="368"/>
                    <a:pt x="0" y="534"/>
                  </a:cubicBezTo>
                  <a:cubicBezTo>
                    <a:pt x="6104" y="4070"/>
                    <a:pt x="12142" y="7673"/>
                    <a:pt x="18180" y="11242"/>
                  </a:cubicBezTo>
                  <a:cubicBezTo>
                    <a:pt x="18213" y="11075"/>
                    <a:pt x="18313" y="10875"/>
                    <a:pt x="18347" y="10708"/>
                  </a:cubicBezTo>
                  <a:cubicBezTo>
                    <a:pt x="12275" y="7139"/>
                    <a:pt x="6204" y="3570"/>
                    <a:pt x="1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 name="Google Shape;492;p32"/>
            <p:cNvSpPr/>
            <p:nvPr/>
          </p:nvSpPr>
          <p:spPr>
            <a:xfrm>
              <a:off x="7909019" y="1137598"/>
              <a:ext cx="270985" cy="166044"/>
            </a:xfrm>
            <a:custGeom>
              <a:avLst/>
              <a:gdLst/>
              <a:ahLst/>
              <a:cxnLst/>
              <a:rect l="l" t="t" r="r" b="b"/>
              <a:pathLst>
                <a:path w="18347" h="11242" extrusionOk="0">
                  <a:moveTo>
                    <a:pt x="167" y="0"/>
                  </a:moveTo>
                  <a:cubicBezTo>
                    <a:pt x="134" y="167"/>
                    <a:pt x="33" y="367"/>
                    <a:pt x="0" y="534"/>
                  </a:cubicBezTo>
                  <a:cubicBezTo>
                    <a:pt x="6104" y="4070"/>
                    <a:pt x="12142" y="7672"/>
                    <a:pt x="18180" y="11242"/>
                  </a:cubicBezTo>
                  <a:cubicBezTo>
                    <a:pt x="18213" y="11042"/>
                    <a:pt x="18280" y="10875"/>
                    <a:pt x="18347" y="10708"/>
                  </a:cubicBezTo>
                  <a:cubicBezTo>
                    <a:pt x="12276" y="7172"/>
                    <a:pt x="6205" y="3570"/>
                    <a:pt x="1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 name="Google Shape;493;p32"/>
            <p:cNvSpPr/>
            <p:nvPr/>
          </p:nvSpPr>
          <p:spPr>
            <a:xfrm>
              <a:off x="7894234" y="1178984"/>
              <a:ext cx="271975" cy="165557"/>
            </a:xfrm>
            <a:custGeom>
              <a:avLst/>
              <a:gdLst/>
              <a:ahLst/>
              <a:cxnLst/>
              <a:rect l="l" t="t" r="r" b="b"/>
              <a:pathLst>
                <a:path w="18414" h="11209" extrusionOk="0">
                  <a:moveTo>
                    <a:pt x="201" y="0"/>
                  </a:moveTo>
                  <a:cubicBezTo>
                    <a:pt x="134" y="167"/>
                    <a:pt x="100" y="334"/>
                    <a:pt x="0" y="501"/>
                  </a:cubicBezTo>
                  <a:cubicBezTo>
                    <a:pt x="6105" y="4037"/>
                    <a:pt x="12142" y="7606"/>
                    <a:pt x="18180" y="11208"/>
                  </a:cubicBezTo>
                  <a:cubicBezTo>
                    <a:pt x="18280" y="11042"/>
                    <a:pt x="18314" y="10875"/>
                    <a:pt x="18414" y="10708"/>
                  </a:cubicBezTo>
                  <a:cubicBezTo>
                    <a:pt x="12309" y="7172"/>
                    <a:pt x="6272" y="3570"/>
                    <a:pt x="2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 name="Google Shape;494;p32"/>
            <p:cNvSpPr/>
            <p:nvPr/>
          </p:nvSpPr>
          <p:spPr>
            <a:xfrm>
              <a:off x="7877485" y="1218892"/>
              <a:ext cx="271975" cy="165557"/>
            </a:xfrm>
            <a:custGeom>
              <a:avLst/>
              <a:gdLst/>
              <a:ahLst/>
              <a:cxnLst/>
              <a:rect l="l" t="t" r="r" b="b"/>
              <a:pathLst>
                <a:path w="18414" h="11209" extrusionOk="0">
                  <a:moveTo>
                    <a:pt x="234" y="0"/>
                  </a:moveTo>
                  <a:cubicBezTo>
                    <a:pt x="167" y="167"/>
                    <a:pt x="100" y="334"/>
                    <a:pt x="0" y="501"/>
                  </a:cubicBezTo>
                  <a:cubicBezTo>
                    <a:pt x="6105" y="4036"/>
                    <a:pt x="12142" y="7639"/>
                    <a:pt x="18180" y="11208"/>
                  </a:cubicBezTo>
                  <a:cubicBezTo>
                    <a:pt x="18280" y="11042"/>
                    <a:pt x="18347" y="10875"/>
                    <a:pt x="18413" y="10708"/>
                  </a:cubicBezTo>
                  <a:cubicBezTo>
                    <a:pt x="12309" y="7172"/>
                    <a:pt x="6271" y="3569"/>
                    <a:pt x="2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95" name="Google Shape;495;p32"/>
          <p:cNvGrpSpPr/>
          <p:nvPr/>
        </p:nvGrpSpPr>
        <p:grpSpPr>
          <a:xfrm rot="-2359443">
            <a:off x="6931424" y="640932"/>
            <a:ext cx="996381" cy="1084800"/>
            <a:chOff x="-6741300" y="-6909975"/>
            <a:chExt cx="2595200" cy="2825500"/>
          </a:xfrm>
        </p:grpSpPr>
        <p:sp>
          <p:nvSpPr>
            <p:cNvPr id="496" name="Google Shape;496;p32"/>
            <p:cNvSpPr/>
            <p:nvPr/>
          </p:nvSpPr>
          <p:spPr>
            <a:xfrm>
              <a:off x="-6741300" y="-6909975"/>
              <a:ext cx="2595200" cy="2825500"/>
            </a:xfrm>
            <a:custGeom>
              <a:avLst/>
              <a:gdLst/>
              <a:ahLst/>
              <a:cxnLst/>
              <a:rect l="l" t="t" r="r" b="b"/>
              <a:pathLst>
                <a:path w="103808" h="113020" extrusionOk="0">
                  <a:moveTo>
                    <a:pt x="46598" y="0"/>
                  </a:moveTo>
                  <a:cubicBezTo>
                    <a:pt x="45876" y="0"/>
                    <a:pt x="45174" y="372"/>
                    <a:pt x="44765" y="1053"/>
                  </a:cubicBezTo>
                  <a:lnTo>
                    <a:pt x="534" y="78609"/>
                  </a:lnTo>
                  <a:cubicBezTo>
                    <a:pt x="0" y="79610"/>
                    <a:pt x="334" y="80877"/>
                    <a:pt x="1334" y="81444"/>
                  </a:cubicBezTo>
                  <a:lnTo>
                    <a:pt x="56207" y="112767"/>
                  </a:lnTo>
                  <a:cubicBezTo>
                    <a:pt x="56527" y="112937"/>
                    <a:pt x="56870" y="113019"/>
                    <a:pt x="57209" y="113019"/>
                  </a:cubicBezTo>
                  <a:cubicBezTo>
                    <a:pt x="57932" y="113019"/>
                    <a:pt x="58634" y="112647"/>
                    <a:pt x="59042" y="111966"/>
                  </a:cubicBezTo>
                  <a:lnTo>
                    <a:pt x="103274" y="34411"/>
                  </a:lnTo>
                  <a:cubicBezTo>
                    <a:pt x="103808" y="33410"/>
                    <a:pt x="103474" y="32142"/>
                    <a:pt x="102473" y="31575"/>
                  </a:cubicBezTo>
                  <a:lnTo>
                    <a:pt x="47601" y="253"/>
                  </a:lnTo>
                  <a:cubicBezTo>
                    <a:pt x="47281" y="82"/>
                    <a:pt x="46938" y="0"/>
                    <a:pt x="465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7" name="Google Shape;497;p32"/>
            <p:cNvSpPr/>
            <p:nvPr/>
          </p:nvSpPr>
          <p:spPr>
            <a:xfrm>
              <a:off x="-5623850" y="-6645150"/>
              <a:ext cx="1205900" cy="693850"/>
            </a:xfrm>
            <a:custGeom>
              <a:avLst/>
              <a:gdLst/>
              <a:ahLst/>
              <a:cxnLst/>
              <a:rect l="l" t="t" r="r" b="b"/>
              <a:pathLst>
                <a:path w="48236" h="27754" extrusionOk="0">
                  <a:moveTo>
                    <a:pt x="101" y="434"/>
                  </a:moveTo>
                  <a:lnTo>
                    <a:pt x="47902" y="27687"/>
                  </a:lnTo>
                  <a:cubicBezTo>
                    <a:pt x="48002" y="27754"/>
                    <a:pt x="48102" y="27754"/>
                    <a:pt x="48202" y="27620"/>
                  </a:cubicBezTo>
                  <a:cubicBezTo>
                    <a:pt x="48235" y="27520"/>
                    <a:pt x="48235" y="27387"/>
                    <a:pt x="48102" y="27320"/>
                  </a:cubicBezTo>
                  <a:lnTo>
                    <a:pt x="334" y="34"/>
                  </a:lnTo>
                  <a:cubicBezTo>
                    <a:pt x="234" y="1"/>
                    <a:pt x="101" y="1"/>
                    <a:pt x="34" y="134"/>
                  </a:cubicBezTo>
                  <a:cubicBezTo>
                    <a:pt x="1" y="201"/>
                    <a:pt x="34" y="334"/>
                    <a:pt x="101" y="43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 name="Google Shape;498;p32"/>
            <p:cNvSpPr/>
            <p:nvPr/>
          </p:nvSpPr>
          <p:spPr>
            <a:xfrm>
              <a:off x="-5677225" y="-6550925"/>
              <a:ext cx="768075" cy="442850"/>
            </a:xfrm>
            <a:custGeom>
              <a:avLst/>
              <a:gdLst/>
              <a:ahLst/>
              <a:cxnLst/>
              <a:rect l="l" t="t" r="r" b="b"/>
              <a:pathLst>
                <a:path w="30723" h="17714" extrusionOk="0">
                  <a:moveTo>
                    <a:pt x="134" y="401"/>
                  </a:moveTo>
                  <a:lnTo>
                    <a:pt x="30389" y="17680"/>
                  </a:lnTo>
                  <a:cubicBezTo>
                    <a:pt x="30489" y="17714"/>
                    <a:pt x="30589" y="17714"/>
                    <a:pt x="30689" y="17580"/>
                  </a:cubicBezTo>
                  <a:cubicBezTo>
                    <a:pt x="30723" y="17513"/>
                    <a:pt x="30723" y="17380"/>
                    <a:pt x="30589" y="17280"/>
                  </a:cubicBezTo>
                  <a:lnTo>
                    <a:pt x="334" y="34"/>
                  </a:lnTo>
                  <a:cubicBezTo>
                    <a:pt x="234" y="1"/>
                    <a:pt x="134" y="1"/>
                    <a:pt x="34" y="101"/>
                  </a:cubicBezTo>
                  <a:cubicBezTo>
                    <a:pt x="1" y="201"/>
                    <a:pt x="1" y="335"/>
                    <a:pt x="134"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 name="Google Shape;499;p32"/>
            <p:cNvSpPr/>
            <p:nvPr/>
          </p:nvSpPr>
          <p:spPr>
            <a:xfrm>
              <a:off x="-4883325" y="-6098100"/>
              <a:ext cx="384475" cy="224350"/>
            </a:xfrm>
            <a:custGeom>
              <a:avLst/>
              <a:gdLst/>
              <a:ahLst/>
              <a:cxnLst/>
              <a:rect l="l" t="t" r="r" b="b"/>
              <a:pathLst>
                <a:path w="15379" h="8974" extrusionOk="0">
                  <a:moveTo>
                    <a:pt x="368" y="68"/>
                  </a:moveTo>
                  <a:cubicBezTo>
                    <a:pt x="268" y="1"/>
                    <a:pt x="134" y="1"/>
                    <a:pt x="68" y="134"/>
                  </a:cubicBezTo>
                  <a:cubicBezTo>
                    <a:pt x="1" y="234"/>
                    <a:pt x="1" y="334"/>
                    <a:pt x="134" y="435"/>
                  </a:cubicBezTo>
                  <a:lnTo>
                    <a:pt x="15045" y="8941"/>
                  </a:lnTo>
                  <a:cubicBezTo>
                    <a:pt x="15112" y="8974"/>
                    <a:pt x="15245" y="8974"/>
                    <a:pt x="15312" y="8841"/>
                  </a:cubicBezTo>
                  <a:cubicBezTo>
                    <a:pt x="15379" y="8774"/>
                    <a:pt x="15379" y="8640"/>
                    <a:pt x="15245" y="857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 name="Google Shape;500;p32"/>
            <p:cNvSpPr/>
            <p:nvPr/>
          </p:nvSpPr>
          <p:spPr>
            <a:xfrm>
              <a:off x="-5731425" y="-6457525"/>
              <a:ext cx="1068300" cy="613800"/>
            </a:xfrm>
            <a:custGeom>
              <a:avLst/>
              <a:gdLst/>
              <a:ahLst/>
              <a:cxnLst/>
              <a:rect l="l" t="t" r="r" b="b"/>
              <a:pathLst>
                <a:path w="42732" h="24552" extrusionOk="0">
                  <a:moveTo>
                    <a:pt x="167" y="435"/>
                  </a:moveTo>
                  <a:lnTo>
                    <a:pt x="42398" y="24519"/>
                  </a:lnTo>
                  <a:cubicBezTo>
                    <a:pt x="42498" y="24552"/>
                    <a:pt x="42598" y="24552"/>
                    <a:pt x="42698" y="24452"/>
                  </a:cubicBezTo>
                  <a:cubicBezTo>
                    <a:pt x="42731" y="24352"/>
                    <a:pt x="42731" y="24218"/>
                    <a:pt x="42598" y="24152"/>
                  </a:cubicBezTo>
                  <a:lnTo>
                    <a:pt x="368" y="34"/>
                  </a:lnTo>
                  <a:cubicBezTo>
                    <a:pt x="301" y="1"/>
                    <a:pt x="167" y="1"/>
                    <a:pt x="67" y="134"/>
                  </a:cubicBezTo>
                  <a:cubicBezTo>
                    <a:pt x="1" y="234"/>
                    <a:pt x="34" y="335"/>
                    <a:pt x="167" y="435"/>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 name="Google Shape;501;p32"/>
            <p:cNvSpPr/>
            <p:nvPr/>
          </p:nvSpPr>
          <p:spPr>
            <a:xfrm>
              <a:off x="-5784800" y="-6363275"/>
              <a:ext cx="886500" cy="510375"/>
            </a:xfrm>
            <a:custGeom>
              <a:avLst/>
              <a:gdLst/>
              <a:ahLst/>
              <a:cxnLst/>
              <a:rect l="l" t="t" r="r" b="b"/>
              <a:pathLst>
                <a:path w="35460" h="20415" extrusionOk="0">
                  <a:moveTo>
                    <a:pt x="134" y="401"/>
                  </a:moveTo>
                  <a:lnTo>
                    <a:pt x="35126" y="20382"/>
                  </a:lnTo>
                  <a:cubicBezTo>
                    <a:pt x="35193" y="20415"/>
                    <a:pt x="35326" y="20415"/>
                    <a:pt x="35426" y="20282"/>
                  </a:cubicBezTo>
                  <a:cubicBezTo>
                    <a:pt x="35459" y="20215"/>
                    <a:pt x="35459" y="20081"/>
                    <a:pt x="35326" y="20015"/>
                  </a:cubicBezTo>
                  <a:lnTo>
                    <a:pt x="334" y="34"/>
                  </a:lnTo>
                  <a:cubicBezTo>
                    <a:pt x="268" y="0"/>
                    <a:pt x="134" y="0"/>
                    <a:pt x="34" y="100"/>
                  </a:cubicBezTo>
                  <a:cubicBezTo>
                    <a:pt x="1" y="200"/>
                    <a:pt x="34" y="334"/>
                    <a:pt x="134"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 name="Google Shape;502;p32"/>
            <p:cNvSpPr/>
            <p:nvPr/>
          </p:nvSpPr>
          <p:spPr>
            <a:xfrm>
              <a:off x="-5838175" y="-6270725"/>
              <a:ext cx="1094975" cy="629650"/>
            </a:xfrm>
            <a:custGeom>
              <a:avLst/>
              <a:gdLst/>
              <a:ahLst/>
              <a:cxnLst/>
              <a:rect l="l" t="t" r="r" b="b"/>
              <a:pathLst>
                <a:path w="43799" h="25186" extrusionOk="0">
                  <a:moveTo>
                    <a:pt x="134" y="401"/>
                  </a:moveTo>
                  <a:lnTo>
                    <a:pt x="43465" y="25152"/>
                  </a:lnTo>
                  <a:cubicBezTo>
                    <a:pt x="43565" y="25186"/>
                    <a:pt x="43665" y="25186"/>
                    <a:pt x="43765" y="25052"/>
                  </a:cubicBezTo>
                  <a:cubicBezTo>
                    <a:pt x="43799" y="24986"/>
                    <a:pt x="43799" y="24852"/>
                    <a:pt x="43665" y="24752"/>
                  </a:cubicBezTo>
                  <a:lnTo>
                    <a:pt x="334" y="34"/>
                  </a:lnTo>
                  <a:cubicBezTo>
                    <a:pt x="268" y="1"/>
                    <a:pt x="134" y="1"/>
                    <a:pt x="68" y="134"/>
                  </a:cubicBezTo>
                  <a:cubicBezTo>
                    <a:pt x="1" y="268"/>
                    <a:pt x="68" y="368"/>
                    <a:pt x="134"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 name="Google Shape;503;p32"/>
            <p:cNvSpPr/>
            <p:nvPr/>
          </p:nvSpPr>
          <p:spPr>
            <a:xfrm>
              <a:off x="-5892375" y="-6177325"/>
              <a:ext cx="919025" cy="528750"/>
            </a:xfrm>
            <a:custGeom>
              <a:avLst/>
              <a:gdLst/>
              <a:ahLst/>
              <a:cxnLst/>
              <a:rect l="l" t="t" r="r" b="b"/>
              <a:pathLst>
                <a:path w="36761" h="21150" extrusionOk="0">
                  <a:moveTo>
                    <a:pt x="167" y="435"/>
                  </a:moveTo>
                  <a:lnTo>
                    <a:pt x="36427" y="21116"/>
                  </a:lnTo>
                  <a:cubicBezTo>
                    <a:pt x="36493" y="21149"/>
                    <a:pt x="36627" y="21149"/>
                    <a:pt x="36694" y="21016"/>
                  </a:cubicBezTo>
                  <a:cubicBezTo>
                    <a:pt x="36760" y="20949"/>
                    <a:pt x="36760" y="20816"/>
                    <a:pt x="36627" y="20749"/>
                  </a:cubicBezTo>
                  <a:lnTo>
                    <a:pt x="401" y="68"/>
                  </a:lnTo>
                  <a:cubicBezTo>
                    <a:pt x="301" y="1"/>
                    <a:pt x="167" y="1"/>
                    <a:pt x="101" y="134"/>
                  </a:cubicBezTo>
                  <a:cubicBezTo>
                    <a:pt x="1" y="268"/>
                    <a:pt x="67" y="401"/>
                    <a:pt x="167" y="435"/>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 name="Google Shape;504;p32"/>
            <p:cNvSpPr/>
            <p:nvPr/>
          </p:nvSpPr>
          <p:spPr>
            <a:xfrm>
              <a:off x="-5944900" y="-6083075"/>
              <a:ext cx="1013250" cy="582950"/>
            </a:xfrm>
            <a:custGeom>
              <a:avLst/>
              <a:gdLst/>
              <a:ahLst/>
              <a:cxnLst/>
              <a:rect l="l" t="t" r="r" b="b"/>
              <a:pathLst>
                <a:path w="40530" h="23318" extrusionOk="0">
                  <a:moveTo>
                    <a:pt x="100" y="401"/>
                  </a:moveTo>
                  <a:lnTo>
                    <a:pt x="40196" y="23250"/>
                  </a:lnTo>
                  <a:cubicBezTo>
                    <a:pt x="40262" y="23317"/>
                    <a:pt x="40396" y="23317"/>
                    <a:pt x="40462" y="23184"/>
                  </a:cubicBezTo>
                  <a:cubicBezTo>
                    <a:pt x="40529" y="23084"/>
                    <a:pt x="40529" y="22983"/>
                    <a:pt x="40396" y="22883"/>
                  </a:cubicBezTo>
                  <a:lnTo>
                    <a:pt x="334" y="34"/>
                  </a:lnTo>
                  <a:cubicBezTo>
                    <a:pt x="234" y="0"/>
                    <a:pt x="100" y="0"/>
                    <a:pt x="34" y="134"/>
                  </a:cubicBezTo>
                  <a:cubicBezTo>
                    <a:pt x="0" y="267"/>
                    <a:pt x="34" y="367"/>
                    <a:pt x="100"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 name="Google Shape;505;p32"/>
            <p:cNvSpPr/>
            <p:nvPr/>
          </p:nvSpPr>
          <p:spPr>
            <a:xfrm>
              <a:off x="-5998275" y="-5989675"/>
              <a:ext cx="825600" cy="477025"/>
            </a:xfrm>
            <a:custGeom>
              <a:avLst/>
              <a:gdLst/>
              <a:ahLst/>
              <a:cxnLst/>
              <a:rect l="l" t="t" r="r" b="b"/>
              <a:pathLst>
                <a:path w="33024" h="19081" extrusionOk="0">
                  <a:moveTo>
                    <a:pt x="134" y="434"/>
                  </a:moveTo>
                  <a:lnTo>
                    <a:pt x="32690" y="19047"/>
                  </a:lnTo>
                  <a:cubicBezTo>
                    <a:pt x="32790" y="19081"/>
                    <a:pt x="32890" y="19081"/>
                    <a:pt x="32991" y="18947"/>
                  </a:cubicBezTo>
                  <a:cubicBezTo>
                    <a:pt x="33024" y="18847"/>
                    <a:pt x="33024" y="18747"/>
                    <a:pt x="32890" y="18647"/>
                  </a:cubicBezTo>
                  <a:lnTo>
                    <a:pt x="334" y="67"/>
                  </a:lnTo>
                  <a:cubicBezTo>
                    <a:pt x="234" y="0"/>
                    <a:pt x="134" y="0"/>
                    <a:pt x="34" y="134"/>
                  </a:cubicBezTo>
                  <a:cubicBezTo>
                    <a:pt x="0" y="267"/>
                    <a:pt x="34" y="401"/>
                    <a:pt x="134" y="43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 name="Google Shape;506;p32"/>
            <p:cNvSpPr/>
            <p:nvPr/>
          </p:nvSpPr>
          <p:spPr>
            <a:xfrm>
              <a:off x="-5126825" y="-5491000"/>
              <a:ext cx="203500" cy="120950"/>
            </a:xfrm>
            <a:custGeom>
              <a:avLst/>
              <a:gdLst/>
              <a:ahLst/>
              <a:cxnLst/>
              <a:rect l="l" t="t" r="r" b="b"/>
              <a:pathLst>
                <a:path w="8140" h="4838" extrusionOk="0">
                  <a:moveTo>
                    <a:pt x="334" y="34"/>
                  </a:moveTo>
                  <a:cubicBezTo>
                    <a:pt x="234" y="1"/>
                    <a:pt x="134" y="1"/>
                    <a:pt x="34" y="134"/>
                  </a:cubicBezTo>
                  <a:cubicBezTo>
                    <a:pt x="1" y="201"/>
                    <a:pt x="1" y="335"/>
                    <a:pt x="134" y="435"/>
                  </a:cubicBezTo>
                  <a:lnTo>
                    <a:pt x="7806" y="4804"/>
                  </a:lnTo>
                  <a:cubicBezTo>
                    <a:pt x="7873" y="4838"/>
                    <a:pt x="8006" y="4838"/>
                    <a:pt x="8073" y="4704"/>
                  </a:cubicBezTo>
                  <a:cubicBezTo>
                    <a:pt x="8140" y="4638"/>
                    <a:pt x="8140" y="4504"/>
                    <a:pt x="8006" y="440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7" name="Google Shape;507;p32"/>
            <p:cNvSpPr/>
            <p:nvPr/>
          </p:nvSpPr>
          <p:spPr>
            <a:xfrm>
              <a:off x="-6052475" y="-5895450"/>
              <a:ext cx="1155000" cy="663000"/>
            </a:xfrm>
            <a:custGeom>
              <a:avLst/>
              <a:gdLst/>
              <a:ahLst/>
              <a:cxnLst/>
              <a:rect l="l" t="t" r="r" b="b"/>
              <a:pathLst>
                <a:path w="46200" h="26520" extrusionOk="0">
                  <a:moveTo>
                    <a:pt x="167" y="401"/>
                  </a:moveTo>
                  <a:lnTo>
                    <a:pt x="45866" y="26486"/>
                  </a:lnTo>
                  <a:cubicBezTo>
                    <a:pt x="45966" y="26520"/>
                    <a:pt x="46066" y="26520"/>
                    <a:pt x="46166" y="26386"/>
                  </a:cubicBezTo>
                  <a:cubicBezTo>
                    <a:pt x="46200" y="26320"/>
                    <a:pt x="46200" y="26186"/>
                    <a:pt x="46066" y="26086"/>
                  </a:cubicBezTo>
                  <a:lnTo>
                    <a:pt x="367" y="34"/>
                  </a:lnTo>
                  <a:cubicBezTo>
                    <a:pt x="300" y="1"/>
                    <a:pt x="167" y="1"/>
                    <a:pt x="67" y="134"/>
                  </a:cubicBezTo>
                  <a:cubicBezTo>
                    <a:pt x="0" y="268"/>
                    <a:pt x="33" y="368"/>
                    <a:pt x="167"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8" name="Google Shape;508;p32"/>
            <p:cNvSpPr/>
            <p:nvPr/>
          </p:nvSpPr>
          <p:spPr>
            <a:xfrm>
              <a:off x="-6105025" y="-5800375"/>
              <a:ext cx="1206725" cy="693025"/>
            </a:xfrm>
            <a:custGeom>
              <a:avLst/>
              <a:gdLst/>
              <a:ahLst/>
              <a:cxnLst/>
              <a:rect l="l" t="t" r="r" b="b"/>
              <a:pathLst>
                <a:path w="48269" h="27721" extrusionOk="0">
                  <a:moveTo>
                    <a:pt x="48135" y="27320"/>
                  </a:moveTo>
                  <a:lnTo>
                    <a:pt x="334" y="34"/>
                  </a:lnTo>
                  <a:cubicBezTo>
                    <a:pt x="267" y="0"/>
                    <a:pt x="134" y="0"/>
                    <a:pt x="67" y="134"/>
                  </a:cubicBezTo>
                  <a:cubicBezTo>
                    <a:pt x="1" y="201"/>
                    <a:pt x="1" y="334"/>
                    <a:pt x="134" y="401"/>
                  </a:cubicBezTo>
                  <a:lnTo>
                    <a:pt x="47935" y="27687"/>
                  </a:lnTo>
                  <a:cubicBezTo>
                    <a:pt x="48002" y="27720"/>
                    <a:pt x="48135" y="27720"/>
                    <a:pt x="48235" y="27587"/>
                  </a:cubicBezTo>
                  <a:cubicBezTo>
                    <a:pt x="48268" y="27453"/>
                    <a:pt x="48202" y="27353"/>
                    <a:pt x="48135" y="27320"/>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 name="Google Shape;509;p32"/>
            <p:cNvSpPr/>
            <p:nvPr/>
          </p:nvSpPr>
          <p:spPr>
            <a:xfrm>
              <a:off x="-6159225" y="-5707800"/>
              <a:ext cx="768900" cy="442825"/>
            </a:xfrm>
            <a:custGeom>
              <a:avLst/>
              <a:gdLst/>
              <a:ahLst/>
              <a:cxnLst/>
              <a:rect l="l" t="t" r="r" b="b"/>
              <a:pathLst>
                <a:path w="30756" h="17713" extrusionOk="0">
                  <a:moveTo>
                    <a:pt x="134" y="400"/>
                  </a:moveTo>
                  <a:lnTo>
                    <a:pt x="30422" y="17679"/>
                  </a:lnTo>
                  <a:cubicBezTo>
                    <a:pt x="30489" y="17713"/>
                    <a:pt x="30622" y="17713"/>
                    <a:pt x="30689" y="17579"/>
                  </a:cubicBezTo>
                  <a:cubicBezTo>
                    <a:pt x="30756" y="17513"/>
                    <a:pt x="30756" y="17379"/>
                    <a:pt x="30622" y="17312"/>
                  </a:cubicBezTo>
                  <a:lnTo>
                    <a:pt x="334" y="33"/>
                  </a:lnTo>
                  <a:cubicBezTo>
                    <a:pt x="267" y="0"/>
                    <a:pt x="134" y="0"/>
                    <a:pt x="67" y="134"/>
                  </a:cubicBezTo>
                  <a:cubicBezTo>
                    <a:pt x="0" y="267"/>
                    <a:pt x="67" y="367"/>
                    <a:pt x="134" y="400"/>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 name="Google Shape;510;p32"/>
            <p:cNvSpPr/>
            <p:nvPr/>
          </p:nvSpPr>
          <p:spPr>
            <a:xfrm>
              <a:off x="-5364500" y="-5254150"/>
              <a:ext cx="383650" cy="224350"/>
            </a:xfrm>
            <a:custGeom>
              <a:avLst/>
              <a:gdLst/>
              <a:ahLst/>
              <a:cxnLst/>
              <a:rect l="l" t="t" r="r" b="b"/>
              <a:pathLst>
                <a:path w="15346" h="8974" extrusionOk="0">
                  <a:moveTo>
                    <a:pt x="15212" y="8540"/>
                  </a:moveTo>
                  <a:lnTo>
                    <a:pt x="334" y="34"/>
                  </a:lnTo>
                  <a:cubicBezTo>
                    <a:pt x="234" y="0"/>
                    <a:pt x="134" y="0"/>
                    <a:pt x="34" y="134"/>
                  </a:cubicBezTo>
                  <a:cubicBezTo>
                    <a:pt x="1" y="201"/>
                    <a:pt x="1" y="334"/>
                    <a:pt x="134" y="401"/>
                  </a:cubicBezTo>
                  <a:lnTo>
                    <a:pt x="15011" y="8907"/>
                  </a:lnTo>
                  <a:cubicBezTo>
                    <a:pt x="15112" y="8974"/>
                    <a:pt x="15212" y="8974"/>
                    <a:pt x="15312" y="8840"/>
                  </a:cubicBezTo>
                  <a:cubicBezTo>
                    <a:pt x="15345" y="8740"/>
                    <a:pt x="15312" y="8607"/>
                    <a:pt x="15212" y="8540"/>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 name="Google Shape;511;p32"/>
            <p:cNvSpPr/>
            <p:nvPr/>
          </p:nvSpPr>
          <p:spPr>
            <a:xfrm>
              <a:off x="-6213425" y="-5614400"/>
              <a:ext cx="1069125" cy="614625"/>
            </a:xfrm>
            <a:custGeom>
              <a:avLst/>
              <a:gdLst/>
              <a:ahLst/>
              <a:cxnLst/>
              <a:rect l="l" t="t" r="r" b="b"/>
              <a:pathLst>
                <a:path w="42765" h="24585" extrusionOk="0">
                  <a:moveTo>
                    <a:pt x="167" y="434"/>
                  </a:moveTo>
                  <a:lnTo>
                    <a:pt x="42430" y="24518"/>
                  </a:lnTo>
                  <a:cubicBezTo>
                    <a:pt x="42497" y="24584"/>
                    <a:pt x="42631" y="24584"/>
                    <a:pt x="42731" y="24451"/>
                  </a:cubicBezTo>
                  <a:cubicBezTo>
                    <a:pt x="42764" y="24384"/>
                    <a:pt x="42764" y="24251"/>
                    <a:pt x="42631" y="24151"/>
                  </a:cubicBezTo>
                  <a:lnTo>
                    <a:pt x="400" y="67"/>
                  </a:lnTo>
                  <a:cubicBezTo>
                    <a:pt x="300" y="0"/>
                    <a:pt x="167" y="0"/>
                    <a:pt x="100" y="134"/>
                  </a:cubicBezTo>
                  <a:cubicBezTo>
                    <a:pt x="0" y="267"/>
                    <a:pt x="67" y="400"/>
                    <a:pt x="167" y="43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 name="Google Shape;512;p32"/>
            <p:cNvSpPr/>
            <p:nvPr/>
          </p:nvSpPr>
          <p:spPr>
            <a:xfrm>
              <a:off x="-6265975" y="-5520175"/>
              <a:ext cx="885650" cy="510400"/>
            </a:xfrm>
            <a:custGeom>
              <a:avLst/>
              <a:gdLst/>
              <a:ahLst/>
              <a:cxnLst/>
              <a:rect l="l" t="t" r="r" b="b"/>
              <a:pathLst>
                <a:path w="35426" h="20416" extrusionOk="0">
                  <a:moveTo>
                    <a:pt x="101" y="401"/>
                  </a:moveTo>
                  <a:lnTo>
                    <a:pt x="35092" y="20382"/>
                  </a:lnTo>
                  <a:cubicBezTo>
                    <a:pt x="35192" y="20415"/>
                    <a:pt x="35293" y="20415"/>
                    <a:pt x="35393" y="20315"/>
                  </a:cubicBezTo>
                  <a:cubicBezTo>
                    <a:pt x="35426" y="20215"/>
                    <a:pt x="35426" y="20082"/>
                    <a:pt x="35293" y="20015"/>
                  </a:cubicBezTo>
                  <a:lnTo>
                    <a:pt x="334" y="34"/>
                  </a:lnTo>
                  <a:cubicBezTo>
                    <a:pt x="234" y="0"/>
                    <a:pt x="101" y="0"/>
                    <a:pt x="34" y="134"/>
                  </a:cubicBezTo>
                  <a:cubicBezTo>
                    <a:pt x="1" y="267"/>
                    <a:pt x="34" y="367"/>
                    <a:pt x="101"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 name="Google Shape;513;p32"/>
            <p:cNvSpPr/>
            <p:nvPr/>
          </p:nvSpPr>
          <p:spPr>
            <a:xfrm>
              <a:off x="-6319350" y="-5426775"/>
              <a:ext cx="1094150" cy="630475"/>
            </a:xfrm>
            <a:custGeom>
              <a:avLst/>
              <a:gdLst/>
              <a:ahLst/>
              <a:cxnLst/>
              <a:rect l="l" t="t" r="r" b="b"/>
              <a:pathLst>
                <a:path w="43766" h="25219" extrusionOk="0">
                  <a:moveTo>
                    <a:pt x="134" y="434"/>
                  </a:moveTo>
                  <a:lnTo>
                    <a:pt x="43432" y="25152"/>
                  </a:lnTo>
                  <a:cubicBezTo>
                    <a:pt x="43532" y="25219"/>
                    <a:pt x="43665" y="25219"/>
                    <a:pt x="43732" y="25085"/>
                  </a:cubicBezTo>
                  <a:cubicBezTo>
                    <a:pt x="43765" y="24985"/>
                    <a:pt x="43765" y="24885"/>
                    <a:pt x="43665" y="24785"/>
                  </a:cubicBezTo>
                  <a:lnTo>
                    <a:pt x="334" y="67"/>
                  </a:lnTo>
                  <a:cubicBezTo>
                    <a:pt x="234" y="0"/>
                    <a:pt x="134" y="0"/>
                    <a:pt x="34" y="134"/>
                  </a:cubicBezTo>
                  <a:cubicBezTo>
                    <a:pt x="1" y="267"/>
                    <a:pt x="34" y="401"/>
                    <a:pt x="134" y="43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 name="Google Shape;514;p32"/>
            <p:cNvSpPr/>
            <p:nvPr/>
          </p:nvSpPr>
          <p:spPr>
            <a:xfrm>
              <a:off x="-6373550" y="-5332550"/>
              <a:ext cx="918175" cy="528750"/>
            </a:xfrm>
            <a:custGeom>
              <a:avLst/>
              <a:gdLst/>
              <a:ahLst/>
              <a:cxnLst/>
              <a:rect l="l" t="t" r="r" b="b"/>
              <a:pathLst>
                <a:path w="36727" h="21150" extrusionOk="0">
                  <a:moveTo>
                    <a:pt x="167" y="401"/>
                  </a:moveTo>
                  <a:lnTo>
                    <a:pt x="36393" y="21116"/>
                  </a:lnTo>
                  <a:cubicBezTo>
                    <a:pt x="36493" y="21149"/>
                    <a:pt x="36593" y="21149"/>
                    <a:pt x="36693" y="21016"/>
                  </a:cubicBezTo>
                  <a:cubicBezTo>
                    <a:pt x="36727" y="20949"/>
                    <a:pt x="36727" y="20816"/>
                    <a:pt x="36593" y="20716"/>
                  </a:cubicBezTo>
                  <a:lnTo>
                    <a:pt x="368" y="34"/>
                  </a:lnTo>
                  <a:cubicBezTo>
                    <a:pt x="301" y="1"/>
                    <a:pt x="167" y="1"/>
                    <a:pt x="67" y="134"/>
                  </a:cubicBezTo>
                  <a:cubicBezTo>
                    <a:pt x="1" y="268"/>
                    <a:pt x="34" y="368"/>
                    <a:pt x="167"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 name="Google Shape;515;p32"/>
            <p:cNvSpPr/>
            <p:nvPr/>
          </p:nvSpPr>
          <p:spPr>
            <a:xfrm>
              <a:off x="-6426925" y="-5239150"/>
              <a:ext cx="1013250" cy="582950"/>
            </a:xfrm>
            <a:custGeom>
              <a:avLst/>
              <a:gdLst/>
              <a:ahLst/>
              <a:cxnLst/>
              <a:rect l="l" t="t" r="r" b="b"/>
              <a:pathLst>
                <a:path w="40530" h="23318" extrusionOk="0">
                  <a:moveTo>
                    <a:pt x="134" y="434"/>
                  </a:moveTo>
                  <a:lnTo>
                    <a:pt x="40196" y="23284"/>
                  </a:lnTo>
                  <a:cubicBezTo>
                    <a:pt x="40296" y="23318"/>
                    <a:pt x="40430" y="23318"/>
                    <a:pt x="40496" y="23217"/>
                  </a:cubicBezTo>
                  <a:cubicBezTo>
                    <a:pt x="40530" y="23117"/>
                    <a:pt x="40530" y="22984"/>
                    <a:pt x="40430" y="22917"/>
                  </a:cubicBezTo>
                  <a:lnTo>
                    <a:pt x="334" y="68"/>
                  </a:lnTo>
                  <a:cubicBezTo>
                    <a:pt x="268" y="1"/>
                    <a:pt x="134" y="1"/>
                    <a:pt x="34" y="134"/>
                  </a:cubicBezTo>
                  <a:cubicBezTo>
                    <a:pt x="1" y="234"/>
                    <a:pt x="34" y="401"/>
                    <a:pt x="134" y="43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 name="Google Shape;516;p32"/>
            <p:cNvSpPr/>
            <p:nvPr/>
          </p:nvSpPr>
          <p:spPr>
            <a:xfrm>
              <a:off x="-6480300" y="-5144900"/>
              <a:ext cx="826450" cy="476200"/>
            </a:xfrm>
            <a:custGeom>
              <a:avLst/>
              <a:gdLst/>
              <a:ahLst/>
              <a:cxnLst/>
              <a:rect l="l" t="t" r="r" b="b"/>
              <a:pathLst>
                <a:path w="33058" h="19048" extrusionOk="0">
                  <a:moveTo>
                    <a:pt x="134" y="400"/>
                  </a:moveTo>
                  <a:lnTo>
                    <a:pt x="32691" y="19014"/>
                  </a:lnTo>
                  <a:cubicBezTo>
                    <a:pt x="32791" y="19047"/>
                    <a:pt x="32924" y="19047"/>
                    <a:pt x="32991" y="18947"/>
                  </a:cubicBezTo>
                  <a:cubicBezTo>
                    <a:pt x="33058" y="18847"/>
                    <a:pt x="33058" y="18714"/>
                    <a:pt x="32924" y="18647"/>
                  </a:cubicBezTo>
                  <a:lnTo>
                    <a:pt x="334" y="34"/>
                  </a:lnTo>
                  <a:cubicBezTo>
                    <a:pt x="268" y="0"/>
                    <a:pt x="134" y="0"/>
                    <a:pt x="68" y="134"/>
                  </a:cubicBezTo>
                  <a:cubicBezTo>
                    <a:pt x="1" y="200"/>
                    <a:pt x="68" y="334"/>
                    <a:pt x="134" y="400"/>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 name="Google Shape;517;p32"/>
            <p:cNvSpPr/>
            <p:nvPr/>
          </p:nvSpPr>
          <p:spPr>
            <a:xfrm>
              <a:off x="-5608825" y="-4647875"/>
              <a:ext cx="203500" cy="120925"/>
            </a:xfrm>
            <a:custGeom>
              <a:avLst/>
              <a:gdLst/>
              <a:ahLst/>
              <a:cxnLst/>
              <a:rect l="l" t="t" r="r" b="b"/>
              <a:pathLst>
                <a:path w="8140" h="4837" extrusionOk="0">
                  <a:moveTo>
                    <a:pt x="334" y="33"/>
                  </a:moveTo>
                  <a:cubicBezTo>
                    <a:pt x="267" y="0"/>
                    <a:pt x="134" y="0"/>
                    <a:pt x="67" y="134"/>
                  </a:cubicBezTo>
                  <a:cubicBezTo>
                    <a:pt x="0" y="200"/>
                    <a:pt x="0" y="334"/>
                    <a:pt x="134" y="434"/>
                  </a:cubicBezTo>
                  <a:lnTo>
                    <a:pt x="7806" y="4804"/>
                  </a:lnTo>
                  <a:cubicBezTo>
                    <a:pt x="7906" y="4837"/>
                    <a:pt x="8006" y="4837"/>
                    <a:pt x="8106" y="4703"/>
                  </a:cubicBezTo>
                  <a:cubicBezTo>
                    <a:pt x="8139" y="4637"/>
                    <a:pt x="8139" y="4503"/>
                    <a:pt x="8006" y="4437"/>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 name="Google Shape;518;p32"/>
            <p:cNvSpPr/>
            <p:nvPr/>
          </p:nvSpPr>
          <p:spPr>
            <a:xfrm>
              <a:off x="-6534500" y="-5051500"/>
              <a:ext cx="1154175" cy="663000"/>
            </a:xfrm>
            <a:custGeom>
              <a:avLst/>
              <a:gdLst/>
              <a:ahLst/>
              <a:cxnLst/>
              <a:rect l="l" t="t" r="r" b="b"/>
              <a:pathLst>
                <a:path w="46167" h="26520" extrusionOk="0">
                  <a:moveTo>
                    <a:pt x="46034" y="26119"/>
                  </a:moveTo>
                  <a:lnTo>
                    <a:pt x="334" y="67"/>
                  </a:lnTo>
                  <a:cubicBezTo>
                    <a:pt x="268" y="0"/>
                    <a:pt x="134" y="0"/>
                    <a:pt x="67" y="134"/>
                  </a:cubicBezTo>
                  <a:cubicBezTo>
                    <a:pt x="1" y="234"/>
                    <a:pt x="1" y="334"/>
                    <a:pt x="134" y="434"/>
                  </a:cubicBezTo>
                  <a:lnTo>
                    <a:pt x="45833" y="26486"/>
                  </a:lnTo>
                  <a:cubicBezTo>
                    <a:pt x="45933" y="26519"/>
                    <a:pt x="46034" y="26519"/>
                    <a:pt x="46134" y="26419"/>
                  </a:cubicBezTo>
                  <a:cubicBezTo>
                    <a:pt x="46167" y="26319"/>
                    <a:pt x="46167" y="26186"/>
                    <a:pt x="46034" y="26119"/>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 name="Google Shape;519;p32"/>
            <p:cNvSpPr/>
            <p:nvPr/>
          </p:nvSpPr>
          <p:spPr>
            <a:xfrm>
              <a:off x="-5521275" y="-6838500"/>
              <a:ext cx="329425" cy="404200"/>
            </a:xfrm>
            <a:custGeom>
              <a:avLst/>
              <a:gdLst/>
              <a:ahLst/>
              <a:cxnLst/>
              <a:rect l="l" t="t" r="r" b="b"/>
              <a:pathLst>
                <a:path w="13177" h="16168" extrusionOk="0">
                  <a:moveTo>
                    <a:pt x="8414" y="1"/>
                  </a:moveTo>
                  <a:cubicBezTo>
                    <a:pt x="7384" y="1"/>
                    <a:pt x="6360" y="375"/>
                    <a:pt x="5605" y="1263"/>
                  </a:cubicBezTo>
                  <a:lnTo>
                    <a:pt x="6939" y="2031"/>
                  </a:lnTo>
                  <a:cubicBezTo>
                    <a:pt x="7361" y="1642"/>
                    <a:pt x="7886" y="1476"/>
                    <a:pt x="8427" y="1476"/>
                  </a:cubicBezTo>
                  <a:cubicBezTo>
                    <a:pt x="8954" y="1476"/>
                    <a:pt x="9497" y="1634"/>
                    <a:pt x="9974" y="1897"/>
                  </a:cubicBezTo>
                  <a:cubicBezTo>
                    <a:pt x="11142" y="2564"/>
                    <a:pt x="11509" y="4032"/>
                    <a:pt x="10908" y="5199"/>
                  </a:cubicBezTo>
                  <a:lnTo>
                    <a:pt x="6305" y="13272"/>
                  </a:lnTo>
                  <a:cubicBezTo>
                    <a:pt x="5893" y="14048"/>
                    <a:pt x="5163" y="14648"/>
                    <a:pt x="4308" y="14648"/>
                  </a:cubicBezTo>
                  <a:cubicBezTo>
                    <a:pt x="3987" y="14648"/>
                    <a:pt x="3649" y="14564"/>
                    <a:pt x="3303" y="14373"/>
                  </a:cubicBezTo>
                  <a:cubicBezTo>
                    <a:pt x="2135" y="13706"/>
                    <a:pt x="1769" y="12238"/>
                    <a:pt x="2402" y="11070"/>
                  </a:cubicBezTo>
                  <a:lnTo>
                    <a:pt x="4437" y="7501"/>
                  </a:lnTo>
                  <a:cubicBezTo>
                    <a:pt x="4637" y="7101"/>
                    <a:pt x="4504" y="6701"/>
                    <a:pt x="4137" y="6500"/>
                  </a:cubicBezTo>
                  <a:cubicBezTo>
                    <a:pt x="4015" y="6423"/>
                    <a:pt x="3885" y="6385"/>
                    <a:pt x="3759" y="6385"/>
                  </a:cubicBezTo>
                  <a:cubicBezTo>
                    <a:pt x="3507" y="6385"/>
                    <a:pt x="3270" y="6534"/>
                    <a:pt x="3136" y="6801"/>
                  </a:cubicBezTo>
                  <a:lnTo>
                    <a:pt x="1101" y="10370"/>
                  </a:lnTo>
                  <a:cubicBezTo>
                    <a:pt x="1" y="12238"/>
                    <a:pt x="668" y="14640"/>
                    <a:pt x="2569" y="15707"/>
                  </a:cubicBezTo>
                  <a:cubicBezTo>
                    <a:pt x="3118" y="16018"/>
                    <a:pt x="3703" y="16168"/>
                    <a:pt x="4282" y="16168"/>
                  </a:cubicBezTo>
                  <a:cubicBezTo>
                    <a:pt x="5567" y="16168"/>
                    <a:pt x="6824" y="15429"/>
                    <a:pt x="7606" y="14072"/>
                  </a:cubicBezTo>
                  <a:lnTo>
                    <a:pt x="12176" y="6000"/>
                  </a:lnTo>
                  <a:cubicBezTo>
                    <a:pt x="13177" y="4065"/>
                    <a:pt x="12576" y="1664"/>
                    <a:pt x="10675" y="596"/>
                  </a:cubicBezTo>
                  <a:cubicBezTo>
                    <a:pt x="9995" y="220"/>
                    <a:pt x="9203" y="1"/>
                    <a:pt x="84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 name="Title 2"/>
          <p:cNvSpPr>
            <a:spLocks noGrp="1"/>
          </p:cNvSpPr>
          <p:nvPr>
            <p:ph type="title"/>
          </p:nvPr>
        </p:nvSpPr>
        <p:spPr>
          <a:xfrm>
            <a:off x="265722" y="793419"/>
            <a:ext cx="7646771" cy="4190867"/>
          </a:xfrm>
        </p:spPr>
        <p:txBody>
          <a:bodyPr/>
          <a:lstStyle/>
          <a:p>
            <a:pPr algn="l"/>
            <a:r>
              <a:rPr lang="en-US" sz="2400" dirty="0"/>
              <a:t>SMOTE </a:t>
            </a:r>
            <a:br>
              <a:rPr lang="en-US" sz="2400" dirty="0"/>
            </a:br>
            <a:r>
              <a:rPr lang="en-US" sz="2400" dirty="0"/>
              <a:t>(</a:t>
            </a:r>
            <a:r>
              <a:rPr lang="en-US" sz="2400" dirty="0">
                <a:solidFill>
                  <a:schemeClr val="tx2">
                    <a:lumMod val="75000"/>
                  </a:schemeClr>
                </a:solidFill>
              </a:rPr>
              <a:t>Synthetic Minority Over-sampling Technique</a:t>
            </a:r>
            <a:r>
              <a:rPr lang="en-US" sz="2400" dirty="0"/>
              <a:t>): </a:t>
            </a:r>
            <a:br>
              <a:rPr lang="en-US" sz="2400" dirty="0"/>
            </a:br>
            <a:br>
              <a:rPr lang="en-US" sz="1800" dirty="0"/>
            </a:br>
            <a:br>
              <a:rPr lang="en-US" sz="1400" dirty="0"/>
            </a:br>
            <a:r>
              <a:rPr lang="en-US" sz="1600" dirty="0">
                <a:solidFill>
                  <a:schemeClr val="tx1"/>
                </a:solidFill>
              </a:rPr>
              <a:t>SMOTE</a:t>
            </a:r>
            <a:r>
              <a:rPr lang="en-US" sz="1600" dirty="0"/>
              <a:t> is applied to </a:t>
            </a:r>
            <a:r>
              <a:rPr lang="en-US" sz="1600" dirty="0">
                <a:solidFill>
                  <a:schemeClr val="bg2">
                    <a:lumMod val="75000"/>
                  </a:schemeClr>
                </a:solidFill>
              </a:rPr>
              <a:t>generate synthetic instances </a:t>
            </a:r>
            <a:br>
              <a:rPr lang="en-US" sz="1600" dirty="0">
                <a:solidFill>
                  <a:schemeClr val="bg2">
                    <a:lumMod val="75000"/>
                  </a:schemeClr>
                </a:solidFill>
              </a:rPr>
            </a:br>
            <a:r>
              <a:rPr lang="en-US" sz="1600" dirty="0">
                <a:solidFill>
                  <a:schemeClr val="bg2">
                    <a:lumMod val="75000"/>
                  </a:schemeClr>
                </a:solidFill>
              </a:rPr>
              <a:t>for the minority class</a:t>
            </a:r>
            <a:r>
              <a:rPr lang="en-US" sz="1600" dirty="0"/>
              <a:t>, thereby</a:t>
            </a:r>
            <a:br>
              <a:rPr lang="en-US" sz="1600" dirty="0"/>
            </a:br>
            <a:r>
              <a:rPr lang="en-US" sz="1600" dirty="0"/>
              <a:t>balancing the dataset. After applying SMOTE, the dataset’s</a:t>
            </a:r>
            <a:br>
              <a:rPr lang="en-US" sz="1600" dirty="0"/>
            </a:br>
            <a:r>
              <a:rPr lang="en-US" sz="1600" dirty="0"/>
              <a:t>class distribution is visualized, and the performance of machine learning models trained on the balanced dataset is evaluated using metrics such as accuracy, precision, recall, and F1-score.</a:t>
            </a:r>
            <a:br>
              <a:rPr lang="en-US" sz="1600" dirty="0"/>
            </a:br>
            <a:br>
              <a:rPr lang="en-US" sz="1400" dirty="0"/>
            </a:br>
            <a:br>
              <a:rPr lang="en-US" sz="1400" dirty="0"/>
            </a:br>
            <a:br>
              <a:rPr lang="en-US" sz="1400" dirty="0"/>
            </a:br>
            <a:br>
              <a:rPr lang="en-US" sz="1400" dirty="0"/>
            </a:br>
            <a:br>
              <a:rPr lang="en-US" sz="1000" b="0" i="0" dirty="0">
                <a:solidFill>
                  <a:srgbClr val="ECECEC"/>
                </a:solidFill>
                <a:effectLst/>
                <a:highlight>
                  <a:srgbClr val="212121"/>
                </a:highlight>
                <a:latin typeface="Söhne"/>
              </a:rPr>
            </a:br>
            <a:br>
              <a:rPr lang="en-US" sz="1600" dirty="0"/>
            </a:br>
            <a:br>
              <a:rPr lang="en-US" sz="1600" dirty="0"/>
            </a:br>
            <a:br>
              <a:rPr lang="en-US" sz="1600" dirty="0"/>
            </a:br>
            <a:br>
              <a:rPr lang="en-IN" sz="1600" dirty="0"/>
            </a:br>
            <a:r>
              <a:rPr lang="en-IN" sz="1600" dirty="0"/>
              <a:t>	</a:t>
            </a:r>
            <a:br>
              <a:rPr lang="en-IN" sz="1600" dirty="0"/>
            </a:br>
            <a:br>
              <a:rPr lang="en-US" sz="1600" dirty="0"/>
            </a:br>
            <a:br>
              <a:rPr lang="en-US" sz="1600" dirty="0"/>
            </a:br>
            <a:endParaRPr lang="en-IN" sz="1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grpSp>
        <p:nvGrpSpPr>
          <p:cNvPr id="475" name="Google Shape;475;p32"/>
          <p:cNvGrpSpPr/>
          <p:nvPr/>
        </p:nvGrpSpPr>
        <p:grpSpPr>
          <a:xfrm>
            <a:off x="7272533" y="316095"/>
            <a:ext cx="1311034" cy="1375463"/>
            <a:chOff x="7366561" y="414828"/>
            <a:chExt cx="1122845" cy="1178026"/>
          </a:xfrm>
        </p:grpSpPr>
        <p:sp>
          <p:nvSpPr>
            <p:cNvPr id="476" name="Google Shape;476;p32"/>
            <p:cNvSpPr/>
            <p:nvPr/>
          </p:nvSpPr>
          <p:spPr>
            <a:xfrm>
              <a:off x="7366561" y="414828"/>
              <a:ext cx="1122845" cy="1178026"/>
            </a:xfrm>
            <a:custGeom>
              <a:avLst/>
              <a:gdLst/>
              <a:ahLst/>
              <a:cxnLst/>
              <a:rect l="l" t="t" r="r" b="b"/>
              <a:pathLst>
                <a:path w="76022" h="79758" extrusionOk="0">
                  <a:moveTo>
                    <a:pt x="31590" y="0"/>
                  </a:moveTo>
                  <a:cubicBezTo>
                    <a:pt x="10408" y="11575"/>
                    <a:pt x="21183" y="41964"/>
                    <a:pt x="1" y="53505"/>
                  </a:cubicBezTo>
                  <a:cubicBezTo>
                    <a:pt x="14811" y="62278"/>
                    <a:pt x="29589" y="70984"/>
                    <a:pt x="44399" y="79757"/>
                  </a:cubicBezTo>
                  <a:cubicBezTo>
                    <a:pt x="65581" y="68216"/>
                    <a:pt x="54840" y="37794"/>
                    <a:pt x="76022" y="26252"/>
                  </a:cubicBezTo>
                  <a:cubicBezTo>
                    <a:pt x="61211" y="17479"/>
                    <a:pt x="46401" y="8773"/>
                    <a:pt x="315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 name="Google Shape;477;p32"/>
            <p:cNvSpPr/>
            <p:nvPr/>
          </p:nvSpPr>
          <p:spPr>
            <a:xfrm>
              <a:off x="7625228" y="487245"/>
              <a:ext cx="441461" cy="578438"/>
            </a:xfrm>
            <a:custGeom>
              <a:avLst/>
              <a:gdLst/>
              <a:ahLst/>
              <a:cxnLst/>
              <a:rect l="l" t="t" r="r" b="b"/>
              <a:pathLst>
                <a:path w="29889" h="39163" extrusionOk="0">
                  <a:moveTo>
                    <a:pt x="12743" y="1"/>
                  </a:moveTo>
                  <a:cubicBezTo>
                    <a:pt x="4337" y="7206"/>
                    <a:pt x="2869" y="18514"/>
                    <a:pt x="0" y="29022"/>
                  </a:cubicBezTo>
                  <a:lnTo>
                    <a:pt x="17146" y="39162"/>
                  </a:lnTo>
                  <a:cubicBezTo>
                    <a:pt x="20015" y="28655"/>
                    <a:pt x="21516" y="17347"/>
                    <a:pt x="29888" y="10141"/>
                  </a:cubicBezTo>
                  <a:lnTo>
                    <a:pt x="127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 name="Google Shape;478;p32"/>
            <p:cNvSpPr/>
            <p:nvPr/>
          </p:nvSpPr>
          <p:spPr>
            <a:xfrm>
              <a:off x="8085890" y="664131"/>
              <a:ext cx="295622" cy="183783"/>
            </a:xfrm>
            <a:custGeom>
              <a:avLst/>
              <a:gdLst/>
              <a:ahLst/>
              <a:cxnLst/>
              <a:rect l="l" t="t" r="r" b="b"/>
              <a:pathLst>
                <a:path w="20015" h="12443" extrusionOk="0">
                  <a:moveTo>
                    <a:pt x="1835" y="0"/>
                  </a:moveTo>
                  <a:cubicBezTo>
                    <a:pt x="1168" y="534"/>
                    <a:pt x="567" y="1101"/>
                    <a:pt x="0" y="1735"/>
                  </a:cubicBezTo>
                  <a:cubicBezTo>
                    <a:pt x="6071" y="5270"/>
                    <a:pt x="12142" y="8873"/>
                    <a:pt x="18180" y="12442"/>
                  </a:cubicBezTo>
                  <a:cubicBezTo>
                    <a:pt x="18714" y="11875"/>
                    <a:pt x="19348" y="11275"/>
                    <a:pt x="20015" y="10708"/>
                  </a:cubicBezTo>
                  <a:cubicBezTo>
                    <a:pt x="13910" y="7172"/>
                    <a:pt x="7873" y="3569"/>
                    <a:pt x="18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 name="Google Shape;479;p32"/>
            <p:cNvSpPr/>
            <p:nvPr/>
          </p:nvSpPr>
          <p:spPr>
            <a:xfrm>
              <a:off x="8052391" y="711912"/>
              <a:ext cx="161111" cy="105458"/>
            </a:xfrm>
            <a:custGeom>
              <a:avLst/>
              <a:gdLst/>
              <a:ahLst/>
              <a:cxnLst/>
              <a:rect l="l" t="t" r="r" b="b"/>
              <a:pathLst>
                <a:path w="10908" h="7140" extrusionOk="0">
                  <a:moveTo>
                    <a:pt x="967" y="1"/>
                  </a:moveTo>
                  <a:cubicBezTo>
                    <a:pt x="634" y="434"/>
                    <a:pt x="300" y="835"/>
                    <a:pt x="0" y="1268"/>
                  </a:cubicBezTo>
                  <a:cubicBezTo>
                    <a:pt x="3302" y="3203"/>
                    <a:pt x="6638" y="5171"/>
                    <a:pt x="9941" y="7139"/>
                  </a:cubicBezTo>
                  <a:cubicBezTo>
                    <a:pt x="10241" y="6672"/>
                    <a:pt x="10574" y="6272"/>
                    <a:pt x="10908" y="5872"/>
                  </a:cubicBezTo>
                  <a:cubicBezTo>
                    <a:pt x="7606" y="3937"/>
                    <a:pt x="4270" y="1969"/>
                    <a:pt x="9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 name="Google Shape;480;p32"/>
            <p:cNvSpPr/>
            <p:nvPr/>
          </p:nvSpPr>
          <p:spPr>
            <a:xfrm>
              <a:off x="7613899" y="930670"/>
              <a:ext cx="153726" cy="109387"/>
            </a:xfrm>
            <a:custGeom>
              <a:avLst/>
              <a:gdLst/>
              <a:ahLst/>
              <a:cxnLst/>
              <a:rect l="l" t="t" r="r" b="b"/>
              <a:pathLst>
                <a:path w="10408" h="7406" extrusionOk="0">
                  <a:moveTo>
                    <a:pt x="467" y="0"/>
                  </a:moveTo>
                  <a:cubicBezTo>
                    <a:pt x="300" y="501"/>
                    <a:pt x="167" y="1034"/>
                    <a:pt x="0" y="1535"/>
                  </a:cubicBezTo>
                  <a:cubicBezTo>
                    <a:pt x="3303" y="3503"/>
                    <a:pt x="6638" y="5471"/>
                    <a:pt x="9941" y="7406"/>
                  </a:cubicBezTo>
                  <a:cubicBezTo>
                    <a:pt x="10107" y="6905"/>
                    <a:pt x="10274" y="6405"/>
                    <a:pt x="10408" y="5871"/>
                  </a:cubicBezTo>
                  <a:cubicBezTo>
                    <a:pt x="7105" y="3903"/>
                    <a:pt x="3770" y="1968"/>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 name="Google Shape;481;p32"/>
            <p:cNvSpPr/>
            <p:nvPr/>
          </p:nvSpPr>
          <p:spPr>
            <a:xfrm>
              <a:off x="7607977" y="963681"/>
              <a:ext cx="256703" cy="161126"/>
            </a:xfrm>
            <a:custGeom>
              <a:avLst/>
              <a:gdLst/>
              <a:ahLst/>
              <a:cxnLst/>
              <a:rect l="l" t="t" r="r" b="b"/>
              <a:pathLst>
                <a:path w="17380" h="10909" extrusionOk="0">
                  <a:moveTo>
                    <a:pt x="234" y="0"/>
                  </a:moveTo>
                  <a:lnTo>
                    <a:pt x="1" y="767"/>
                  </a:lnTo>
                  <a:lnTo>
                    <a:pt x="17146" y="10908"/>
                  </a:lnTo>
                  <a:lnTo>
                    <a:pt x="17380" y="10141"/>
                  </a:lnTo>
                  <a:lnTo>
                    <a:pt x="2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 name="Google Shape;482;p32"/>
            <p:cNvSpPr/>
            <p:nvPr/>
          </p:nvSpPr>
          <p:spPr>
            <a:xfrm>
              <a:off x="7600592" y="984861"/>
              <a:ext cx="256703" cy="160639"/>
            </a:xfrm>
            <a:custGeom>
              <a:avLst/>
              <a:gdLst/>
              <a:ahLst/>
              <a:cxnLst/>
              <a:rect l="l" t="t" r="r" b="b"/>
              <a:pathLst>
                <a:path w="17380" h="10876" extrusionOk="0">
                  <a:moveTo>
                    <a:pt x="234" y="1"/>
                  </a:moveTo>
                  <a:lnTo>
                    <a:pt x="1" y="734"/>
                  </a:lnTo>
                  <a:lnTo>
                    <a:pt x="17146" y="10875"/>
                  </a:lnTo>
                  <a:lnTo>
                    <a:pt x="17380" y="10141"/>
                  </a:lnTo>
                  <a:lnTo>
                    <a:pt x="2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 name="Google Shape;483;p32"/>
            <p:cNvSpPr/>
            <p:nvPr/>
          </p:nvSpPr>
          <p:spPr>
            <a:xfrm>
              <a:off x="8028730" y="761672"/>
              <a:ext cx="272964" cy="165070"/>
            </a:xfrm>
            <a:custGeom>
              <a:avLst/>
              <a:gdLst/>
              <a:ahLst/>
              <a:cxnLst/>
              <a:rect l="l" t="t" r="r" b="b"/>
              <a:pathLst>
                <a:path w="18481" h="11176" extrusionOk="0">
                  <a:moveTo>
                    <a:pt x="268" y="1"/>
                  </a:moveTo>
                  <a:cubicBezTo>
                    <a:pt x="168" y="134"/>
                    <a:pt x="68" y="301"/>
                    <a:pt x="1" y="468"/>
                  </a:cubicBezTo>
                  <a:cubicBezTo>
                    <a:pt x="6072" y="4004"/>
                    <a:pt x="12110" y="7606"/>
                    <a:pt x="18181" y="11175"/>
                  </a:cubicBezTo>
                  <a:cubicBezTo>
                    <a:pt x="18247" y="11009"/>
                    <a:pt x="18347" y="10909"/>
                    <a:pt x="18481" y="10742"/>
                  </a:cubicBezTo>
                  <a:cubicBezTo>
                    <a:pt x="12376" y="7173"/>
                    <a:pt x="6339" y="3603"/>
                    <a:pt x="2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 name="Google Shape;484;p32"/>
            <p:cNvSpPr/>
            <p:nvPr/>
          </p:nvSpPr>
          <p:spPr>
            <a:xfrm>
              <a:off x="8009026" y="799616"/>
              <a:ext cx="271975" cy="165557"/>
            </a:xfrm>
            <a:custGeom>
              <a:avLst/>
              <a:gdLst/>
              <a:ahLst/>
              <a:cxnLst/>
              <a:rect l="l" t="t" r="r" b="b"/>
              <a:pathLst>
                <a:path w="18414" h="11209" extrusionOk="0">
                  <a:moveTo>
                    <a:pt x="234" y="0"/>
                  </a:moveTo>
                  <a:lnTo>
                    <a:pt x="1" y="501"/>
                  </a:lnTo>
                  <a:cubicBezTo>
                    <a:pt x="6072" y="4037"/>
                    <a:pt x="12143" y="7606"/>
                    <a:pt x="18180" y="11208"/>
                  </a:cubicBezTo>
                  <a:lnTo>
                    <a:pt x="18414" y="10708"/>
                  </a:lnTo>
                  <a:cubicBezTo>
                    <a:pt x="12343" y="7172"/>
                    <a:pt x="6272" y="3570"/>
                    <a:pt x="2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 name="Google Shape;485;p32"/>
            <p:cNvSpPr/>
            <p:nvPr/>
          </p:nvSpPr>
          <p:spPr>
            <a:xfrm>
              <a:off x="7992765" y="839525"/>
              <a:ext cx="271487" cy="165557"/>
            </a:xfrm>
            <a:custGeom>
              <a:avLst/>
              <a:gdLst/>
              <a:ahLst/>
              <a:cxnLst/>
              <a:rect l="l" t="t" r="r" b="b"/>
              <a:pathLst>
                <a:path w="18381" h="11209" extrusionOk="0">
                  <a:moveTo>
                    <a:pt x="201" y="0"/>
                  </a:moveTo>
                  <a:cubicBezTo>
                    <a:pt x="134" y="167"/>
                    <a:pt x="101" y="334"/>
                    <a:pt x="1" y="501"/>
                  </a:cubicBezTo>
                  <a:cubicBezTo>
                    <a:pt x="6105" y="4036"/>
                    <a:pt x="12143" y="7639"/>
                    <a:pt x="18181" y="11208"/>
                  </a:cubicBezTo>
                  <a:cubicBezTo>
                    <a:pt x="18247" y="11041"/>
                    <a:pt x="18314" y="10875"/>
                    <a:pt x="18381" y="10708"/>
                  </a:cubicBezTo>
                  <a:cubicBezTo>
                    <a:pt x="12310" y="7172"/>
                    <a:pt x="6272" y="3569"/>
                    <a:pt x="2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 name="Google Shape;486;p32"/>
            <p:cNvSpPr/>
            <p:nvPr/>
          </p:nvSpPr>
          <p:spPr>
            <a:xfrm>
              <a:off x="7978482" y="879921"/>
              <a:ext cx="270985" cy="166547"/>
            </a:xfrm>
            <a:custGeom>
              <a:avLst/>
              <a:gdLst/>
              <a:ahLst/>
              <a:cxnLst/>
              <a:rect l="l" t="t" r="r" b="b"/>
              <a:pathLst>
                <a:path w="18347" h="11276" extrusionOk="0">
                  <a:moveTo>
                    <a:pt x="167" y="1"/>
                  </a:moveTo>
                  <a:cubicBezTo>
                    <a:pt x="134" y="167"/>
                    <a:pt x="67" y="401"/>
                    <a:pt x="0" y="568"/>
                  </a:cubicBezTo>
                  <a:cubicBezTo>
                    <a:pt x="6105" y="4103"/>
                    <a:pt x="12143" y="7673"/>
                    <a:pt x="18214" y="11275"/>
                  </a:cubicBezTo>
                  <a:cubicBezTo>
                    <a:pt x="18247" y="11108"/>
                    <a:pt x="18314" y="10942"/>
                    <a:pt x="18347" y="10742"/>
                  </a:cubicBezTo>
                  <a:cubicBezTo>
                    <a:pt x="12276" y="7172"/>
                    <a:pt x="6238" y="3603"/>
                    <a:pt x="1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7" name="Google Shape;487;p32"/>
            <p:cNvSpPr/>
            <p:nvPr/>
          </p:nvSpPr>
          <p:spPr>
            <a:xfrm>
              <a:off x="7966164" y="922783"/>
              <a:ext cx="270985" cy="166044"/>
            </a:xfrm>
            <a:custGeom>
              <a:avLst/>
              <a:gdLst/>
              <a:ahLst/>
              <a:cxnLst/>
              <a:rect l="l" t="t" r="r" b="b"/>
              <a:pathLst>
                <a:path w="18347" h="11242" extrusionOk="0">
                  <a:moveTo>
                    <a:pt x="167" y="1"/>
                  </a:moveTo>
                  <a:cubicBezTo>
                    <a:pt x="101" y="167"/>
                    <a:pt x="67" y="368"/>
                    <a:pt x="1" y="534"/>
                  </a:cubicBezTo>
                  <a:cubicBezTo>
                    <a:pt x="6105" y="4070"/>
                    <a:pt x="12143" y="7673"/>
                    <a:pt x="18214" y="11242"/>
                  </a:cubicBezTo>
                  <a:cubicBezTo>
                    <a:pt x="18247" y="11075"/>
                    <a:pt x="18280" y="10875"/>
                    <a:pt x="18347" y="10708"/>
                  </a:cubicBezTo>
                  <a:cubicBezTo>
                    <a:pt x="12276" y="7139"/>
                    <a:pt x="6238" y="3570"/>
                    <a:pt x="1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8" name="Google Shape;488;p32"/>
            <p:cNvSpPr/>
            <p:nvPr/>
          </p:nvSpPr>
          <p:spPr>
            <a:xfrm>
              <a:off x="7954835" y="965646"/>
              <a:ext cx="270010" cy="166547"/>
            </a:xfrm>
            <a:custGeom>
              <a:avLst/>
              <a:gdLst/>
              <a:ahLst/>
              <a:cxnLst/>
              <a:rect l="l" t="t" r="r" b="b"/>
              <a:pathLst>
                <a:path w="18281" h="11276" extrusionOk="0">
                  <a:moveTo>
                    <a:pt x="100" y="1"/>
                  </a:moveTo>
                  <a:cubicBezTo>
                    <a:pt x="67" y="167"/>
                    <a:pt x="34" y="368"/>
                    <a:pt x="0" y="534"/>
                  </a:cubicBezTo>
                  <a:cubicBezTo>
                    <a:pt x="6071" y="4104"/>
                    <a:pt x="12109" y="7673"/>
                    <a:pt x="18180" y="11275"/>
                  </a:cubicBezTo>
                  <a:cubicBezTo>
                    <a:pt x="18213" y="11042"/>
                    <a:pt x="18247" y="10875"/>
                    <a:pt x="18280" y="10708"/>
                  </a:cubicBezTo>
                  <a:cubicBezTo>
                    <a:pt x="12209" y="7172"/>
                    <a:pt x="6171" y="3603"/>
                    <a:pt x="1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9" name="Google Shape;489;p32"/>
            <p:cNvSpPr/>
            <p:nvPr/>
          </p:nvSpPr>
          <p:spPr>
            <a:xfrm>
              <a:off x="7943994" y="1009010"/>
              <a:ext cx="270498" cy="166044"/>
            </a:xfrm>
            <a:custGeom>
              <a:avLst/>
              <a:gdLst/>
              <a:ahLst/>
              <a:cxnLst/>
              <a:rect l="l" t="t" r="r" b="b"/>
              <a:pathLst>
                <a:path w="18314" h="11242" extrusionOk="0">
                  <a:moveTo>
                    <a:pt x="134" y="0"/>
                  </a:moveTo>
                  <a:cubicBezTo>
                    <a:pt x="101" y="167"/>
                    <a:pt x="67" y="367"/>
                    <a:pt x="0" y="534"/>
                  </a:cubicBezTo>
                  <a:cubicBezTo>
                    <a:pt x="6105" y="4070"/>
                    <a:pt x="12142" y="7672"/>
                    <a:pt x="18180" y="11241"/>
                  </a:cubicBezTo>
                  <a:cubicBezTo>
                    <a:pt x="18247" y="11075"/>
                    <a:pt x="18280" y="10875"/>
                    <a:pt x="18314" y="10708"/>
                  </a:cubicBezTo>
                  <a:cubicBezTo>
                    <a:pt x="12243" y="7139"/>
                    <a:pt x="6172" y="3569"/>
                    <a:pt x="1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0" name="Google Shape;490;p32"/>
            <p:cNvSpPr/>
            <p:nvPr/>
          </p:nvSpPr>
          <p:spPr>
            <a:xfrm>
              <a:off x="7933153" y="1051873"/>
              <a:ext cx="270498" cy="166532"/>
            </a:xfrm>
            <a:custGeom>
              <a:avLst/>
              <a:gdLst/>
              <a:ahLst/>
              <a:cxnLst/>
              <a:rect l="l" t="t" r="r" b="b"/>
              <a:pathLst>
                <a:path w="18314" h="11275" extrusionOk="0">
                  <a:moveTo>
                    <a:pt x="134" y="0"/>
                  </a:moveTo>
                  <a:cubicBezTo>
                    <a:pt x="67" y="167"/>
                    <a:pt x="34" y="367"/>
                    <a:pt x="1" y="534"/>
                  </a:cubicBezTo>
                  <a:cubicBezTo>
                    <a:pt x="6072" y="4103"/>
                    <a:pt x="12143" y="7672"/>
                    <a:pt x="18180" y="11275"/>
                  </a:cubicBezTo>
                  <a:cubicBezTo>
                    <a:pt x="18214" y="11108"/>
                    <a:pt x="18247" y="10941"/>
                    <a:pt x="18314" y="10708"/>
                  </a:cubicBezTo>
                  <a:cubicBezTo>
                    <a:pt x="12209" y="7172"/>
                    <a:pt x="6172" y="3603"/>
                    <a:pt x="1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 name="Google Shape;491;p32"/>
            <p:cNvSpPr/>
            <p:nvPr/>
          </p:nvSpPr>
          <p:spPr>
            <a:xfrm>
              <a:off x="7921337" y="1095223"/>
              <a:ext cx="270985" cy="166044"/>
            </a:xfrm>
            <a:custGeom>
              <a:avLst/>
              <a:gdLst/>
              <a:ahLst/>
              <a:cxnLst/>
              <a:rect l="l" t="t" r="r" b="b"/>
              <a:pathLst>
                <a:path w="18347" h="11242" extrusionOk="0">
                  <a:moveTo>
                    <a:pt x="167" y="1"/>
                  </a:moveTo>
                  <a:cubicBezTo>
                    <a:pt x="100" y="167"/>
                    <a:pt x="33" y="368"/>
                    <a:pt x="0" y="534"/>
                  </a:cubicBezTo>
                  <a:cubicBezTo>
                    <a:pt x="6104" y="4070"/>
                    <a:pt x="12142" y="7673"/>
                    <a:pt x="18180" y="11242"/>
                  </a:cubicBezTo>
                  <a:cubicBezTo>
                    <a:pt x="18213" y="11075"/>
                    <a:pt x="18313" y="10875"/>
                    <a:pt x="18347" y="10708"/>
                  </a:cubicBezTo>
                  <a:cubicBezTo>
                    <a:pt x="12275" y="7139"/>
                    <a:pt x="6204" y="3570"/>
                    <a:pt x="1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 name="Google Shape;492;p32"/>
            <p:cNvSpPr/>
            <p:nvPr/>
          </p:nvSpPr>
          <p:spPr>
            <a:xfrm>
              <a:off x="7909019" y="1137598"/>
              <a:ext cx="270985" cy="166044"/>
            </a:xfrm>
            <a:custGeom>
              <a:avLst/>
              <a:gdLst/>
              <a:ahLst/>
              <a:cxnLst/>
              <a:rect l="l" t="t" r="r" b="b"/>
              <a:pathLst>
                <a:path w="18347" h="11242" extrusionOk="0">
                  <a:moveTo>
                    <a:pt x="167" y="0"/>
                  </a:moveTo>
                  <a:cubicBezTo>
                    <a:pt x="134" y="167"/>
                    <a:pt x="33" y="367"/>
                    <a:pt x="0" y="534"/>
                  </a:cubicBezTo>
                  <a:cubicBezTo>
                    <a:pt x="6104" y="4070"/>
                    <a:pt x="12142" y="7672"/>
                    <a:pt x="18180" y="11242"/>
                  </a:cubicBezTo>
                  <a:cubicBezTo>
                    <a:pt x="18213" y="11042"/>
                    <a:pt x="18280" y="10875"/>
                    <a:pt x="18347" y="10708"/>
                  </a:cubicBezTo>
                  <a:cubicBezTo>
                    <a:pt x="12276" y="7172"/>
                    <a:pt x="6205" y="3570"/>
                    <a:pt x="1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 name="Google Shape;493;p32"/>
            <p:cNvSpPr/>
            <p:nvPr/>
          </p:nvSpPr>
          <p:spPr>
            <a:xfrm>
              <a:off x="7894234" y="1178984"/>
              <a:ext cx="271975" cy="165557"/>
            </a:xfrm>
            <a:custGeom>
              <a:avLst/>
              <a:gdLst/>
              <a:ahLst/>
              <a:cxnLst/>
              <a:rect l="l" t="t" r="r" b="b"/>
              <a:pathLst>
                <a:path w="18414" h="11209" extrusionOk="0">
                  <a:moveTo>
                    <a:pt x="201" y="0"/>
                  </a:moveTo>
                  <a:cubicBezTo>
                    <a:pt x="134" y="167"/>
                    <a:pt x="100" y="334"/>
                    <a:pt x="0" y="501"/>
                  </a:cubicBezTo>
                  <a:cubicBezTo>
                    <a:pt x="6105" y="4037"/>
                    <a:pt x="12142" y="7606"/>
                    <a:pt x="18180" y="11208"/>
                  </a:cubicBezTo>
                  <a:cubicBezTo>
                    <a:pt x="18280" y="11042"/>
                    <a:pt x="18314" y="10875"/>
                    <a:pt x="18414" y="10708"/>
                  </a:cubicBezTo>
                  <a:cubicBezTo>
                    <a:pt x="12309" y="7172"/>
                    <a:pt x="6272" y="3570"/>
                    <a:pt x="2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 name="Google Shape;494;p32"/>
            <p:cNvSpPr/>
            <p:nvPr/>
          </p:nvSpPr>
          <p:spPr>
            <a:xfrm>
              <a:off x="7877485" y="1218892"/>
              <a:ext cx="271975" cy="165557"/>
            </a:xfrm>
            <a:custGeom>
              <a:avLst/>
              <a:gdLst/>
              <a:ahLst/>
              <a:cxnLst/>
              <a:rect l="l" t="t" r="r" b="b"/>
              <a:pathLst>
                <a:path w="18414" h="11209" extrusionOk="0">
                  <a:moveTo>
                    <a:pt x="234" y="0"/>
                  </a:moveTo>
                  <a:cubicBezTo>
                    <a:pt x="167" y="167"/>
                    <a:pt x="100" y="334"/>
                    <a:pt x="0" y="501"/>
                  </a:cubicBezTo>
                  <a:cubicBezTo>
                    <a:pt x="6105" y="4036"/>
                    <a:pt x="12142" y="7639"/>
                    <a:pt x="18180" y="11208"/>
                  </a:cubicBezTo>
                  <a:cubicBezTo>
                    <a:pt x="18280" y="11042"/>
                    <a:pt x="18347" y="10875"/>
                    <a:pt x="18413" y="10708"/>
                  </a:cubicBezTo>
                  <a:cubicBezTo>
                    <a:pt x="12309" y="7172"/>
                    <a:pt x="6271" y="3569"/>
                    <a:pt x="2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95" name="Google Shape;495;p32"/>
          <p:cNvGrpSpPr/>
          <p:nvPr/>
        </p:nvGrpSpPr>
        <p:grpSpPr>
          <a:xfrm rot="-2359443">
            <a:off x="6931424" y="640932"/>
            <a:ext cx="996381" cy="1084800"/>
            <a:chOff x="-6741300" y="-6909975"/>
            <a:chExt cx="2595200" cy="2825500"/>
          </a:xfrm>
        </p:grpSpPr>
        <p:sp>
          <p:nvSpPr>
            <p:cNvPr id="496" name="Google Shape;496;p32"/>
            <p:cNvSpPr/>
            <p:nvPr/>
          </p:nvSpPr>
          <p:spPr>
            <a:xfrm>
              <a:off x="-6741300" y="-6909975"/>
              <a:ext cx="2595200" cy="2825500"/>
            </a:xfrm>
            <a:custGeom>
              <a:avLst/>
              <a:gdLst/>
              <a:ahLst/>
              <a:cxnLst/>
              <a:rect l="l" t="t" r="r" b="b"/>
              <a:pathLst>
                <a:path w="103808" h="113020" extrusionOk="0">
                  <a:moveTo>
                    <a:pt x="46598" y="0"/>
                  </a:moveTo>
                  <a:cubicBezTo>
                    <a:pt x="45876" y="0"/>
                    <a:pt x="45174" y="372"/>
                    <a:pt x="44765" y="1053"/>
                  </a:cubicBezTo>
                  <a:lnTo>
                    <a:pt x="534" y="78609"/>
                  </a:lnTo>
                  <a:cubicBezTo>
                    <a:pt x="0" y="79610"/>
                    <a:pt x="334" y="80877"/>
                    <a:pt x="1334" y="81444"/>
                  </a:cubicBezTo>
                  <a:lnTo>
                    <a:pt x="56207" y="112767"/>
                  </a:lnTo>
                  <a:cubicBezTo>
                    <a:pt x="56527" y="112937"/>
                    <a:pt x="56870" y="113019"/>
                    <a:pt x="57209" y="113019"/>
                  </a:cubicBezTo>
                  <a:cubicBezTo>
                    <a:pt x="57932" y="113019"/>
                    <a:pt x="58634" y="112647"/>
                    <a:pt x="59042" y="111966"/>
                  </a:cubicBezTo>
                  <a:lnTo>
                    <a:pt x="103274" y="34411"/>
                  </a:lnTo>
                  <a:cubicBezTo>
                    <a:pt x="103808" y="33410"/>
                    <a:pt x="103474" y="32142"/>
                    <a:pt x="102473" y="31575"/>
                  </a:cubicBezTo>
                  <a:lnTo>
                    <a:pt x="47601" y="253"/>
                  </a:lnTo>
                  <a:cubicBezTo>
                    <a:pt x="47281" y="82"/>
                    <a:pt x="46938" y="0"/>
                    <a:pt x="465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7" name="Google Shape;497;p32"/>
            <p:cNvSpPr/>
            <p:nvPr/>
          </p:nvSpPr>
          <p:spPr>
            <a:xfrm>
              <a:off x="-5623850" y="-6645150"/>
              <a:ext cx="1205900" cy="693850"/>
            </a:xfrm>
            <a:custGeom>
              <a:avLst/>
              <a:gdLst/>
              <a:ahLst/>
              <a:cxnLst/>
              <a:rect l="l" t="t" r="r" b="b"/>
              <a:pathLst>
                <a:path w="48236" h="27754" extrusionOk="0">
                  <a:moveTo>
                    <a:pt x="101" y="434"/>
                  </a:moveTo>
                  <a:lnTo>
                    <a:pt x="47902" y="27687"/>
                  </a:lnTo>
                  <a:cubicBezTo>
                    <a:pt x="48002" y="27754"/>
                    <a:pt x="48102" y="27754"/>
                    <a:pt x="48202" y="27620"/>
                  </a:cubicBezTo>
                  <a:cubicBezTo>
                    <a:pt x="48235" y="27520"/>
                    <a:pt x="48235" y="27387"/>
                    <a:pt x="48102" y="27320"/>
                  </a:cubicBezTo>
                  <a:lnTo>
                    <a:pt x="334" y="34"/>
                  </a:lnTo>
                  <a:cubicBezTo>
                    <a:pt x="234" y="1"/>
                    <a:pt x="101" y="1"/>
                    <a:pt x="34" y="134"/>
                  </a:cubicBezTo>
                  <a:cubicBezTo>
                    <a:pt x="1" y="201"/>
                    <a:pt x="34" y="334"/>
                    <a:pt x="101" y="43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 name="Google Shape;498;p32"/>
            <p:cNvSpPr/>
            <p:nvPr/>
          </p:nvSpPr>
          <p:spPr>
            <a:xfrm>
              <a:off x="-5677225" y="-6550925"/>
              <a:ext cx="768075" cy="442850"/>
            </a:xfrm>
            <a:custGeom>
              <a:avLst/>
              <a:gdLst/>
              <a:ahLst/>
              <a:cxnLst/>
              <a:rect l="l" t="t" r="r" b="b"/>
              <a:pathLst>
                <a:path w="30723" h="17714" extrusionOk="0">
                  <a:moveTo>
                    <a:pt x="134" y="401"/>
                  </a:moveTo>
                  <a:lnTo>
                    <a:pt x="30389" y="17680"/>
                  </a:lnTo>
                  <a:cubicBezTo>
                    <a:pt x="30489" y="17714"/>
                    <a:pt x="30589" y="17714"/>
                    <a:pt x="30689" y="17580"/>
                  </a:cubicBezTo>
                  <a:cubicBezTo>
                    <a:pt x="30723" y="17513"/>
                    <a:pt x="30723" y="17380"/>
                    <a:pt x="30589" y="17280"/>
                  </a:cubicBezTo>
                  <a:lnTo>
                    <a:pt x="334" y="34"/>
                  </a:lnTo>
                  <a:cubicBezTo>
                    <a:pt x="234" y="1"/>
                    <a:pt x="134" y="1"/>
                    <a:pt x="34" y="101"/>
                  </a:cubicBezTo>
                  <a:cubicBezTo>
                    <a:pt x="1" y="201"/>
                    <a:pt x="1" y="335"/>
                    <a:pt x="134"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 name="Google Shape;499;p32"/>
            <p:cNvSpPr/>
            <p:nvPr/>
          </p:nvSpPr>
          <p:spPr>
            <a:xfrm>
              <a:off x="-4883325" y="-6098100"/>
              <a:ext cx="384475" cy="224350"/>
            </a:xfrm>
            <a:custGeom>
              <a:avLst/>
              <a:gdLst/>
              <a:ahLst/>
              <a:cxnLst/>
              <a:rect l="l" t="t" r="r" b="b"/>
              <a:pathLst>
                <a:path w="15379" h="8974" extrusionOk="0">
                  <a:moveTo>
                    <a:pt x="368" y="68"/>
                  </a:moveTo>
                  <a:cubicBezTo>
                    <a:pt x="268" y="1"/>
                    <a:pt x="134" y="1"/>
                    <a:pt x="68" y="134"/>
                  </a:cubicBezTo>
                  <a:cubicBezTo>
                    <a:pt x="1" y="234"/>
                    <a:pt x="1" y="334"/>
                    <a:pt x="134" y="435"/>
                  </a:cubicBezTo>
                  <a:lnTo>
                    <a:pt x="15045" y="8941"/>
                  </a:lnTo>
                  <a:cubicBezTo>
                    <a:pt x="15112" y="8974"/>
                    <a:pt x="15245" y="8974"/>
                    <a:pt x="15312" y="8841"/>
                  </a:cubicBezTo>
                  <a:cubicBezTo>
                    <a:pt x="15379" y="8774"/>
                    <a:pt x="15379" y="8640"/>
                    <a:pt x="15245" y="857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 name="Google Shape;500;p32"/>
            <p:cNvSpPr/>
            <p:nvPr/>
          </p:nvSpPr>
          <p:spPr>
            <a:xfrm>
              <a:off x="-5731425" y="-6457525"/>
              <a:ext cx="1068300" cy="613800"/>
            </a:xfrm>
            <a:custGeom>
              <a:avLst/>
              <a:gdLst/>
              <a:ahLst/>
              <a:cxnLst/>
              <a:rect l="l" t="t" r="r" b="b"/>
              <a:pathLst>
                <a:path w="42732" h="24552" extrusionOk="0">
                  <a:moveTo>
                    <a:pt x="167" y="435"/>
                  </a:moveTo>
                  <a:lnTo>
                    <a:pt x="42398" y="24519"/>
                  </a:lnTo>
                  <a:cubicBezTo>
                    <a:pt x="42498" y="24552"/>
                    <a:pt x="42598" y="24552"/>
                    <a:pt x="42698" y="24452"/>
                  </a:cubicBezTo>
                  <a:cubicBezTo>
                    <a:pt x="42731" y="24352"/>
                    <a:pt x="42731" y="24218"/>
                    <a:pt x="42598" y="24152"/>
                  </a:cubicBezTo>
                  <a:lnTo>
                    <a:pt x="368" y="34"/>
                  </a:lnTo>
                  <a:cubicBezTo>
                    <a:pt x="301" y="1"/>
                    <a:pt x="167" y="1"/>
                    <a:pt x="67" y="134"/>
                  </a:cubicBezTo>
                  <a:cubicBezTo>
                    <a:pt x="1" y="234"/>
                    <a:pt x="34" y="335"/>
                    <a:pt x="167" y="435"/>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 name="Google Shape;501;p32"/>
            <p:cNvSpPr/>
            <p:nvPr/>
          </p:nvSpPr>
          <p:spPr>
            <a:xfrm>
              <a:off x="-5784800" y="-6363275"/>
              <a:ext cx="886500" cy="510375"/>
            </a:xfrm>
            <a:custGeom>
              <a:avLst/>
              <a:gdLst/>
              <a:ahLst/>
              <a:cxnLst/>
              <a:rect l="l" t="t" r="r" b="b"/>
              <a:pathLst>
                <a:path w="35460" h="20415" extrusionOk="0">
                  <a:moveTo>
                    <a:pt x="134" y="401"/>
                  </a:moveTo>
                  <a:lnTo>
                    <a:pt x="35126" y="20382"/>
                  </a:lnTo>
                  <a:cubicBezTo>
                    <a:pt x="35193" y="20415"/>
                    <a:pt x="35326" y="20415"/>
                    <a:pt x="35426" y="20282"/>
                  </a:cubicBezTo>
                  <a:cubicBezTo>
                    <a:pt x="35459" y="20215"/>
                    <a:pt x="35459" y="20081"/>
                    <a:pt x="35326" y="20015"/>
                  </a:cubicBezTo>
                  <a:lnTo>
                    <a:pt x="334" y="34"/>
                  </a:lnTo>
                  <a:cubicBezTo>
                    <a:pt x="268" y="0"/>
                    <a:pt x="134" y="0"/>
                    <a:pt x="34" y="100"/>
                  </a:cubicBezTo>
                  <a:cubicBezTo>
                    <a:pt x="1" y="200"/>
                    <a:pt x="34" y="334"/>
                    <a:pt x="134"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 name="Google Shape;502;p32"/>
            <p:cNvSpPr/>
            <p:nvPr/>
          </p:nvSpPr>
          <p:spPr>
            <a:xfrm>
              <a:off x="-5838175" y="-6270725"/>
              <a:ext cx="1094975" cy="629650"/>
            </a:xfrm>
            <a:custGeom>
              <a:avLst/>
              <a:gdLst/>
              <a:ahLst/>
              <a:cxnLst/>
              <a:rect l="l" t="t" r="r" b="b"/>
              <a:pathLst>
                <a:path w="43799" h="25186" extrusionOk="0">
                  <a:moveTo>
                    <a:pt x="134" y="401"/>
                  </a:moveTo>
                  <a:lnTo>
                    <a:pt x="43465" y="25152"/>
                  </a:lnTo>
                  <a:cubicBezTo>
                    <a:pt x="43565" y="25186"/>
                    <a:pt x="43665" y="25186"/>
                    <a:pt x="43765" y="25052"/>
                  </a:cubicBezTo>
                  <a:cubicBezTo>
                    <a:pt x="43799" y="24986"/>
                    <a:pt x="43799" y="24852"/>
                    <a:pt x="43665" y="24752"/>
                  </a:cubicBezTo>
                  <a:lnTo>
                    <a:pt x="334" y="34"/>
                  </a:lnTo>
                  <a:cubicBezTo>
                    <a:pt x="268" y="1"/>
                    <a:pt x="134" y="1"/>
                    <a:pt x="68" y="134"/>
                  </a:cubicBezTo>
                  <a:cubicBezTo>
                    <a:pt x="1" y="268"/>
                    <a:pt x="68" y="368"/>
                    <a:pt x="134"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 name="Google Shape;503;p32"/>
            <p:cNvSpPr/>
            <p:nvPr/>
          </p:nvSpPr>
          <p:spPr>
            <a:xfrm>
              <a:off x="-5892375" y="-6177325"/>
              <a:ext cx="919025" cy="528750"/>
            </a:xfrm>
            <a:custGeom>
              <a:avLst/>
              <a:gdLst/>
              <a:ahLst/>
              <a:cxnLst/>
              <a:rect l="l" t="t" r="r" b="b"/>
              <a:pathLst>
                <a:path w="36761" h="21150" extrusionOk="0">
                  <a:moveTo>
                    <a:pt x="167" y="435"/>
                  </a:moveTo>
                  <a:lnTo>
                    <a:pt x="36427" y="21116"/>
                  </a:lnTo>
                  <a:cubicBezTo>
                    <a:pt x="36493" y="21149"/>
                    <a:pt x="36627" y="21149"/>
                    <a:pt x="36694" y="21016"/>
                  </a:cubicBezTo>
                  <a:cubicBezTo>
                    <a:pt x="36760" y="20949"/>
                    <a:pt x="36760" y="20816"/>
                    <a:pt x="36627" y="20749"/>
                  </a:cubicBezTo>
                  <a:lnTo>
                    <a:pt x="401" y="68"/>
                  </a:lnTo>
                  <a:cubicBezTo>
                    <a:pt x="301" y="1"/>
                    <a:pt x="167" y="1"/>
                    <a:pt x="101" y="134"/>
                  </a:cubicBezTo>
                  <a:cubicBezTo>
                    <a:pt x="1" y="268"/>
                    <a:pt x="67" y="401"/>
                    <a:pt x="167" y="435"/>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 name="Google Shape;504;p32"/>
            <p:cNvSpPr/>
            <p:nvPr/>
          </p:nvSpPr>
          <p:spPr>
            <a:xfrm>
              <a:off x="-5944900" y="-6083075"/>
              <a:ext cx="1013250" cy="582950"/>
            </a:xfrm>
            <a:custGeom>
              <a:avLst/>
              <a:gdLst/>
              <a:ahLst/>
              <a:cxnLst/>
              <a:rect l="l" t="t" r="r" b="b"/>
              <a:pathLst>
                <a:path w="40530" h="23318" extrusionOk="0">
                  <a:moveTo>
                    <a:pt x="100" y="401"/>
                  </a:moveTo>
                  <a:lnTo>
                    <a:pt x="40196" y="23250"/>
                  </a:lnTo>
                  <a:cubicBezTo>
                    <a:pt x="40262" y="23317"/>
                    <a:pt x="40396" y="23317"/>
                    <a:pt x="40462" y="23184"/>
                  </a:cubicBezTo>
                  <a:cubicBezTo>
                    <a:pt x="40529" y="23084"/>
                    <a:pt x="40529" y="22983"/>
                    <a:pt x="40396" y="22883"/>
                  </a:cubicBezTo>
                  <a:lnTo>
                    <a:pt x="334" y="34"/>
                  </a:lnTo>
                  <a:cubicBezTo>
                    <a:pt x="234" y="0"/>
                    <a:pt x="100" y="0"/>
                    <a:pt x="34" y="134"/>
                  </a:cubicBezTo>
                  <a:cubicBezTo>
                    <a:pt x="0" y="267"/>
                    <a:pt x="34" y="367"/>
                    <a:pt x="100"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 name="Google Shape;505;p32"/>
            <p:cNvSpPr/>
            <p:nvPr/>
          </p:nvSpPr>
          <p:spPr>
            <a:xfrm>
              <a:off x="-5998275" y="-5989675"/>
              <a:ext cx="825600" cy="477025"/>
            </a:xfrm>
            <a:custGeom>
              <a:avLst/>
              <a:gdLst/>
              <a:ahLst/>
              <a:cxnLst/>
              <a:rect l="l" t="t" r="r" b="b"/>
              <a:pathLst>
                <a:path w="33024" h="19081" extrusionOk="0">
                  <a:moveTo>
                    <a:pt x="134" y="434"/>
                  </a:moveTo>
                  <a:lnTo>
                    <a:pt x="32690" y="19047"/>
                  </a:lnTo>
                  <a:cubicBezTo>
                    <a:pt x="32790" y="19081"/>
                    <a:pt x="32890" y="19081"/>
                    <a:pt x="32991" y="18947"/>
                  </a:cubicBezTo>
                  <a:cubicBezTo>
                    <a:pt x="33024" y="18847"/>
                    <a:pt x="33024" y="18747"/>
                    <a:pt x="32890" y="18647"/>
                  </a:cubicBezTo>
                  <a:lnTo>
                    <a:pt x="334" y="67"/>
                  </a:lnTo>
                  <a:cubicBezTo>
                    <a:pt x="234" y="0"/>
                    <a:pt x="134" y="0"/>
                    <a:pt x="34" y="134"/>
                  </a:cubicBezTo>
                  <a:cubicBezTo>
                    <a:pt x="0" y="267"/>
                    <a:pt x="34" y="401"/>
                    <a:pt x="134" y="43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 name="Google Shape;506;p32"/>
            <p:cNvSpPr/>
            <p:nvPr/>
          </p:nvSpPr>
          <p:spPr>
            <a:xfrm>
              <a:off x="-5126825" y="-5491000"/>
              <a:ext cx="203500" cy="120950"/>
            </a:xfrm>
            <a:custGeom>
              <a:avLst/>
              <a:gdLst/>
              <a:ahLst/>
              <a:cxnLst/>
              <a:rect l="l" t="t" r="r" b="b"/>
              <a:pathLst>
                <a:path w="8140" h="4838" extrusionOk="0">
                  <a:moveTo>
                    <a:pt x="334" y="34"/>
                  </a:moveTo>
                  <a:cubicBezTo>
                    <a:pt x="234" y="1"/>
                    <a:pt x="134" y="1"/>
                    <a:pt x="34" y="134"/>
                  </a:cubicBezTo>
                  <a:cubicBezTo>
                    <a:pt x="1" y="201"/>
                    <a:pt x="1" y="335"/>
                    <a:pt x="134" y="435"/>
                  </a:cubicBezTo>
                  <a:lnTo>
                    <a:pt x="7806" y="4804"/>
                  </a:lnTo>
                  <a:cubicBezTo>
                    <a:pt x="7873" y="4838"/>
                    <a:pt x="8006" y="4838"/>
                    <a:pt x="8073" y="4704"/>
                  </a:cubicBezTo>
                  <a:cubicBezTo>
                    <a:pt x="8140" y="4638"/>
                    <a:pt x="8140" y="4504"/>
                    <a:pt x="8006" y="440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7" name="Google Shape;507;p32"/>
            <p:cNvSpPr/>
            <p:nvPr/>
          </p:nvSpPr>
          <p:spPr>
            <a:xfrm>
              <a:off x="-6052475" y="-5895450"/>
              <a:ext cx="1155000" cy="663000"/>
            </a:xfrm>
            <a:custGeom>
              <a:avLst/>
              <a:gdLst/>
              <a:ahLst/>
              <a:cxnLst/>
              <a:rect l="l" t="t" r="r" b="b"/>
              <a:pathLst>
                <a:path w="46200" h="26520" extrusionOk="0">
                  <a:moveTo>
                    <a:pt x="167" y="401"/>
                  </a:moveTo>
                  <a:lnTo>
                    <a:pt x="45866" y="26486"/>
                  </a:lnTo>
                  <a:cubicBezTo>
                    <a:pt x="45966" y="26520"/>
                    <a:pt x="46066" y="26520"/>
                    <a:pt x="46166" y="26386"/>
                  </a:cubicBezTo>
                  <a:cubicBezTo>
                    <a:pt x="46200" y="26320"/>
                    <a:pt x="46200" y="26186"/>
                    <a:pt x="46066" y="26086"/>
                  </a:cubicBezTo>
                  <a:lnTo>
                    <a:pt x="367" y="34"/>
                  </a:lnTo>
                  <a:cubicBezTo>
                    <a:pt x="300" y="1"/>
                    <a:pt x="167" y="1"/>
                    <a:pt x="67" y="134"/>
                  </a:cubicBezTo>
                  <a:cubicBezTo>
                    <a:pt x="0" y="268"/>
                    <a:pt x="33" y="368"/>
                    <a:pt x="167"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8" name="Google Shape;508;p32"/>
            <p:cNvSpPr/>
            <p:nvPr/>
          </p:nvSpPr>
          <p:spPr>
            <a:xfrm>
              <a:off x="-6105025" y="-5800375"/>
              <a:ext cx="1206725" cy="693025"/>
            </a:xfrm>
            <a:custGeom>
              <a:avLst/>
              <a:gdLst/>
              <a:ahLst/>
              <a:cxnLst/>
              <a:rect l="l" t="t" r="r" b="b"/>
              <a:pathLst>
                <a:path w="48269" h="27721" extrusionOk="0">
                  <a:moveTo>
                    <a:pt x="48135" y="27320"/>
                  </a:moveTo>
                  <a:lnTo>
                    <a:pt x="334" y="34"/>
                  </a:lnTo>
                  <a:cubicBezTo>
                    <a:pt x="267" y="0"/>
                    <a:pt x="134" y="0"/>
                    <a:pt x="67" y="134"/>
                  </a:cubicBezTo>
                  <a:cubicBezTo>
                    <a:pt x="1" y="201"/>
                    <a:pt x="1" y="334"/>
                    <a:pt x="134" y="401"/>
                  </a:cubicBezTo>
                  <a:lnTo>
                    <a:pt x="47935" y="27687"/>
                  </a:lnTo>
                  <a:cubicBezTo>
                    <a:pt x="48002" y="27720"/>
                    <a:pt x="48135" y="27720"/>
                    <a:pt x="48235" y="27587"/>
                  </a:cubicBezTo>
                  <a:cubicBezTo>
                    <a:pt x="48268" y="27453"/>
                    <a:pt x="48202" y="27353"/>
                    <a:pt x="48135" y="27320"/>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 name="Google Shape;509;p32"/>
            <p:cNvSpPr/>
            <p:nvPr/>
          </p:nvSpPr>
          <p:spPr>
            <a:xfrm>
              <a:off x="-6159225" y="-5707800"/>
              <a:ext cx="768900" cy="442825"/>
            </a:xfrm>
            <a:custGeom>
              <a:avLst/>
              <a:gdLst/>
              <a:ahLst/>
              <a:cxnLst/>
              <a:rect l="l" t="t" r="r" b="b"/>
              <a:pathLst>
                <a:path w="30756" h="17713" extrusionOk="0">
                  <a:moveTo>
                    <a:pt x="134" y="400"/>
                  </a:moveTo>
                  <a:lnTo>
                    <a:pt x="30422" y="17679"/>
                  </a:lnTo>
                  <a:cubicBezTo>
                    <a:pt x="30489" y="17713"/>
                    <a:pt x="30622" y="17713"/>
                    <a:pt x="30689" y="17579"/>
                  </a:cubicBezTo>
                  <a:cubicBezTo>
                    <a:pt x="30756" y="17513"/>
                    <a:pt x="30756" y="17379"/>
                    <a:pt x="30622" y="17312"/>
                  </a:cubicBezTo>
                  <a:lnTo>
                    <a:pt x="334" y="33"/>
                  </a:lnTo>
                  <a:cubicBezTo>
                    <a:pt x="267" y="0"/>
                    <a:pt x="134" y="0"/>
                    <a:pt x="67" y="134"/>
                  </a:cubicBezTo>
                  <a:cubicBezTo>
                    <a:pt x="0" y="267"/>
                    <a:pt x="67" y="367"/>
                    <a:pt x="134" y="400"/>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 name="Google Shape;510;p32"/>
            <p:cNvSpPr/>
            <p:nvPr/>
          </p:nvSpPr>
          <p:spPr>
            <a:xfrm>
              <a:off x="-5364500" y="-5254150"/>
              <a:ext cx="383650" cy="224350"/>
            </a:xfrm>
            <a:custGeom>
              <a:avLst/>
              <a:gdLst/>
              <a:ahLst/>
              <a:cxnLst/>
              <a:rect l="l" t="t" r="r" b="b"/>
              <a:pathLst>
                <a:path w="15346" h="8974" extrusionOk="0">
                  <a:moveTo>
                    <a:pt x="15212" y="8540"/>
                  </a:moveTo>
                  <a:lnTo>
                    <a:pt x="334" y="34"/>
                  </a:lnTo>
                  <a:cubicBezTo>
                    <a:pt x="234" y="0"/>
                    <a:pt x="134" y="0"/>
                    <a:pt x="34" y="134"/>
                  </a:cubicBezTo>
                  <a:cubicBezTo>
                    <a:pt x="1" y="201"/>
                    <a:pt x="1" y="334"/>
                    <a:pt x="134" y="401"/>
                  </a:cubicBezTo>
                  <a:lnTo>
                    <a:pt x="15011" y="8907"/>
                  </a:lnTo>
                  <a:cubicBezTo>
                    <a:pt x="15112" y="8974"/>
                    <a:pt x="15212" y="8974"/>
                    <a:pt x="15312" y="8840"/>
                  </a:cubicBezTo>
                  <a:cubicBezTo>
                    <a:pt x="15345" y="8740"/>
                    <a:pt x="15312" y="8607"/>
                    <a:pt x="15212" y="8540"/>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 name="Google Shape;511;p32"/>
            <p:cNvSpPr/>
            <p:nvPr/>
          </p:nvSpPr>
          <p:spPr>
            <a:xfrm>
              <a:off x="-6213425" y="-5614400"/>
              <a:ext cx="1069125" cy="614625"/>
            </a:xfrm>
            <a:custGeom>
              <a:avLst/>
              <a:gdLst/>
              <a:ahLst/>
              <a:cxnLst/>
              <a:rect l="l" t="t" r="r" b="b"/>
              <a:pathLst>
                <a:path w="42765" h="24585" extrusionOk="0">
                  <a:moveTo>
                    <a:pt x="167" y="434"/>
                  </a:moveTo>
                  <a:lnTo>
                    <a:pt x="42430" y="24518"/>
                  </a:lnTo>
                  <a:cubicBezTo>
                    <a:pt x="42497" y="24584"/>
                    <a:pt x="42631" y="24584"/>
                    <a:pt x="42731" y="24451"/>
                  </a:cubicBezTo>
                  <a:cubicBezTo>
                    <a:pt x="42764" y="24384"/>
                    <a:pt x="42764" y="24251"/>
                    <a:pt x="42631" y="24151"/>
                  </a:cubicBezTo>
                  <a:lnTo>
                    <a:pt x="400" y="67"/>
                  </a:lnTo>
                  <a:cubicBezTo>
                    <a:pt x="300" y="0"/>
                    <a:pt x="167" y="0"/>
                    <a:pt x="100" y="134"/>
                  </a:cubicBezTo>
                  <a:cubicBezTo>
                    <a:pt x="0" y="267"/>
                    <a:pt x="67" y="400"/>
                    <a:pt x="167" y="43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 name="Google Shape;512;p32"/>
            <p:cNvSpPr/>
            <p:nvPr/>
          </p:nvSpPr>
          <p:spPr>
            <a:xfrm>
              <a:off x="-6265975" y="-5520175"/>
              <a:ext cx="885650" cy="510400"/>
            </a:xfrm>
            <a:custGeom>
              <a:avLst/>
              <a:gdLst/>
              <a:ahLst/>
              <a:cxnLst/>
              <a:rect l="l" t="t" r="r" b="b"/>
              <a:pathLst>
                <a:path w="35426" h="20416" extrusionOk="0">
                  <a:moveTo>
                    <a:pt x="101" y="401"/>
                  </a:moveTo>
                  <a:lnTo>
                    <a:pt x="35092" y="20382"/>
                  </a:lnTo>
                  <a:cubicBezTo>
                    <a:pt x="35192" y="20415"/>
                    <a:pt x="35293" y="20415"/>
                    <a:pt x="35393" y="20315"/>
                  </a:cubicBezTo>
                  <a:cubicBezTo>
                    <a:pt x="35426" y="20215"/>
                    <a:pt x="35426" y="20082"/>
                    <a:pt x="35293" y="20015"/>
                  </a:cubicBezTo>
                  <a:lnTo>
                    <a:pt x="334" y="34"/>
                  </a:lnTo>
                  <a:cubicBezTo>
                    <a:pt x="234" y="0"/>
                    <a:pt x="101" y="0"/>
                    <a:pt x="34" y="134"/>
                  </a:cubicBezTo>
                  <a:cubicBezTo>
                    <a:pt x="1" y="267"/>
                    <a:pt x="34" y="367"/>
                    <a:pt x="101"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 name="Google Shape;513;p32"/>
            <p:cNvSpPr/>
            <p:nvPr/>
          </p:nvSpPr>
          <p:spPr>
            <a:xfrm>
              <a:off x="-6319350" y="-5426775"/>
              <a:ext cx="1094150" cy="630475"/>
            </a:xfrm>
            <a:custGeom>
              <a:avLst/>
              <a:gdLst/>
              <a:ahLst/>
              <a:cxnLst/>
              <a:rect l="l" t="t" r="r" b="b"/>
              <a:pathLst>
                <a:path w="43766" h="25219" extrusionOk="0">
                  <a:moveTo>
                    <a:pt x="134" y="434"/>
                  </a:moveTo>
                  <a:lnTo>
                    <a:pt x="43432" y="25152"/>
                  </a:lnTo>
                  <a:cubicBezTo>
                    <a:pt x="43532" y="25219"/>
                    <a:pt x="43665" y="25219"/>
                    <a:pt x="43732" y="25085"/>
                  </a:cubicBezTo>
                  <a:cubicBezTo>
                    <a:pt x="43765" y="24985"/>
                    <a:pt x="43765" y="24885"/>
                    <a:pt x="43665" y="24785"/>
                  </a:cubicBezTo>
                  <a:lnTo>
                    <a:pt x="334" y="67"/>
                  </a:lnTo>
                  <a:cubicBezTo>
                    <a:pt x="234" y="0"/>
                    <a:pt x="134" y="0"/>
                    <a:pt x="34" y="134"/>
                  </a:cubicBezTo>
                  <a:cubicBezTo>
                    <a:pt x="1" y="267"/>
                    <a:pt x="34" y="401"/>
                    <a:pt x="134" y="43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 name="Google Shape;514;p32"/>
            <p:cNvSpPr/>
            <p:nvPr/>
          </p:nvSpPr>
          <p:spPr>
            <a:xfrm>
              <a:off x="-6373550" y="-5332550"/>
              <a:ext cx="918175" cy="528750"/>
            </a:xfrm>
            <a:custGeom>
              <a:avLst/>
              <a:gdLst/>
              <a:ahLst/>
              <a:cxnLst/>
              <a:rect l="l" t="t" r="r" b="b"/>
              <a:pathLst>
                <a:path w="36727" h="21150" extrusionOk="0">
                  <a:moveTo>
                    <a:pt x="167" y="401"/>
                  </a:moveTo>
                  <a:lnTo>
                    <a:pt x="36393" y="21116"/>
                  </a:lnTo>
                  <a:cubicBezTo>
                    <a:pt x="36493" y="21149"/>
                    <a:pt x="36593" y="21149"/>
                    <a:pt x="36693" y="21016"/>
                  </a:cubicBezTo>
                  <a:cubicBezTo>
                    <a:pt x="36727" y="20949"/>
                    <a:pt x="36727" y="20816"/>
                    <a:pt x="36593" y="20716"/>
                  </a:cubicBezTo>
                  <a:lnTo>
                    <a:pt x="368" y="34"/>
                  </a:lnTo>
                  <a:cubicBezTo>
                    <a:pt x="301" y="1"/>
                    <a:pt x="167" y="1"/>
                    <a:pt x="67" y="134"/>
                  </a:cubicBezTo>
                  <a:cubicBezTo>
                    <a:pt x="1" y="268"/>
                    <a:pt x="34" y="368"/>
                    <a:pt x="167"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 name="Google Shape;515;p32"/>
            <p:cNvSpPr/>
            <p:nvPr/>
          </p:nvSpPr>
          <p:spPr>
            <a:xfrm>
              <a:off x="-6426925" y="-5239150"/>
              <a:ext cx="1013250" cy="582950"/>
            </a:xfrm>
            <a:custGeom>
              <a:avLst/>
              <a:gdLst/>
              <a:ahLst/>
              <a:cxnLst/>
              <a:rect l="l" t="t" r="r" b="b"/>
              <a:pathLst>
                <a:path w="40530" h="23318" extrusionOk="0">
                  <a:moveTo>
                    <a:pt x="134" y="434"/>
                  </a:moveTo>
                  <a:lnTo>
                    <a:pt x="40196" y="23284"/>
                  </a:lnTo>
                  <a:cubicBezTo>
                    <a:pt x="40296" y="23318"/>
                    <a:pt x="40430" y="23318"/>
                    <a:pt x="40496" y="23217"/>
                  </a:cubicBezTo>
                  <a:cubicBezTo>
                    <a:pt x="40530" y="23117"/>
                    <a:pt x="40530" y="22984"/>
                    <a:pt x="40430" y="22917"/>
                  </a:cubicBezTo>
                  <a:lnTo>
                    <a:pt x="334" y="68"/>
                  </a:lnTo>
                  <a:cubicBezTo>
                    <a:pt x="268" y="1"/>
                    <a:pt x="134" y="1"/>
                    <a:pt x="34" y="134"/>
                  </a:cubicBezTo>
                  <a:cubicBezTo>
                    <a:pt x="1" y="234"/>
                    <a:pt x="34" y="401"/>
                    <a:pt x="134" y="43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 name="Google Shape;516;p32"/>
            <p:cNvSpPr/>
            <p:nvPr/>
          </p:nvSpPr>
          <p:spPr>
            <a:xfrm>
              <a:off x="-6480300" y="-5144900"/>
              <a:ext cx="826450" cy="476200"/>
            </a:xfrm>
            <a:custGeom>
              <a:avLst/>
              <a:gdLst/>
              <a:ahLst/>
              <a:cxnLst/>
              <a:rect l="l" t="t" r="r" b="b"/>
              <a:pathLst>
                <a:path w="33058" h="19048" extrusionOk="0">
                  <a:moveTo>
                    <a:pt x="134" y="400"/>
                  </a:moveTo>
                  <a:lnTo>
                    <a:pt x="32691" y="19014"/>
                  </a:lnTo>
                  <a:cubicBezTo>
                    <a:pt x="32791" y="19047"/>
                    <a:pt x="32924" y="19047"/>
                    <a:pt x="32991" y="18947"/>
                  </a:cubicBezTo>
                  <a:cubicBezTo>
                    <a:pt x="33058" y="18847"/>
                    <a:pt x="33058" y="18714"/>
                    <a:pt x="32924" y="18647"/>
                  </a:cubicBezTo>
                  <a:lnTo>
                    <a:pt x="334" y="34"/>
                  </a:lnTo>
                  <a:cubicBezTo>
                    <a:pt x="268" y="0"/>
                    <a:pt x="134" y="0"/>
                    <a:pt x="68" y="134"/>
                  </a:cubicBezTo>
                  <a:cubicBezTo>
                    <a:pt x="1" y="200"/>
                    <a:pt x="68" y="334"/>
                    <a:pt x="134" y="400"/>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 name="Google Shape;517;p32"/>
            <p:cNvSpPr/>
            <p:nvPr/>
          </p:nvSpPr>
          <p:spPr>
            <a:xfrm>
              <a:off x="-5608825" y="-4647875"/>
              <a:ext cx="203500" cy="120925"/>
            </a:xfrm>
            <a:custGeom>
              <a:avLst/>
              <a:gdLst/>
              <a:ahLst/>
              <a:cxnLst/>
              <a:rect l="l" t="t" r="r" b="b"/>
              <a:pathLst>
                <a:path w="8140" h="4837" extrusionOk="0">
                  <a:moveTo>
                    <a:pt x="334" y="33"/>
                  </a:moveTo>
                  <a:cubicBezTo>
                    <a:pt x="267" y="0"/>
                    <a:pt x="134" y="0"/>
                    <a:pt x="67" y="134"/>
                  </a:cubicBezTo>
                  <a:cubicBezTo>
                    <a:pt x="0" y="200"/>
                    <a:pt x="0" y="334"/>
                    <a:pt x="134" y="434"/>
                  </a:cubicBezTo>
                  <a:lnTo>
                    <a:pt x="7806" y="4804"/>
                  </a:lnTo>
                  <a:cubicBezTo>
                    <a:pt x="7906" y="4837"/>
                    <a:pt x="8006" y="4837"/>
                    <a:pt x="8106" y="4703"/>
                  </a:cubicBezTo>
                  <a:cubicBezTo>
                    <a:pt x="8139" y="4637"/>
                    <a:pt x="8139" y="4503"/>
                    <a:pt x="8006" y="4437"/>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 name="Google Shape;518;p32"/>
            <p:cNvSpPr/>
            <p:nvPr/>
          </p:nvSpPr>
          <p:spPr>
            <a:xfrm>
              <a:off x="-6534500" y="-5051500"/>
              <a:ext cx="1154175" cy="663000"/>
            </a:xfrm>
            <a:custGeom>
              <a:avLst/>
              <a:gdLst/>
              <a:ahLst/>
              <a:cxnLst/>
              <a:rect l="l" t="t" r="r" b="b"/>
              <a:pathLst>
                <a:path w="46167" h="26520" extrusionOk="0">
                  <a:moveTo>
                    <a:pt x="46034" y="26119"/>
                  </a:moveTo>
                  <a:lnTo>
                    <a:pt x="334" y="67"/>
                  </a:lnTo>
                  <a:cubicBezTo>
                    <a:pt x="268" y="0"/>
                    <a:pt x="134" y="0"/>
                    <a:pt x="67" y="134"/>
                  </a:cubicBezTo>
                  <a:cubicBezTo>
                    <a:pt x="1" y="234"/>
                    <a:pt x="1" y="334"/>
                    <a:pt x="134" y="434"/>
                  </a:cubicBezTo>
                  <a:lnTo>
                    <a:pt x="45833" y="26486"/>
                  </a:lnTo>
                  <a:cubicBezTo>
                    <a:pt x="45933" y="26519"/>
                    <a:pt x="46034" y="26519"/>
                    <a:pt x="46134" y="26419"/>
                  </a:cubicBezTo>
                  <a:cubicBezTo>
                    <a:pt x="46167" y="26319"/>
                    <a:pt x="46167" y="26186"/>
                    <a:pt x="46034" y="26119"/>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 name="Google Shape;519;p32"/>
            <p:cNvSpPr/>
            <p:nvPr/>
          </p:nvSpPr>
          <p:spPr>
            <a:xfrm>
              <a:off x="-5521275" y="-6838500"/>
              <a:ext cx="329425" cy="404200"/>
            </a:xfrm>
            <a:custGeom>
              <a:avLst/>
              <a:gdLst/>
              <a:ahLst/>
              <a:cxnLst/>
              <a:rect l="l" t="t" r="r" b="b"/>
              <a:pathLst>
                <a:path w="13177" h="16168" extrusionOk="0">
                  <a:moveTo>
                    <a:pt x="8414" y="1"/>
                  </a:moveTo>
                  <a:cubicBezTo>
                    <a:pt x="7384" y="1"/>
                    <a:pt x="6360" y="375"/>
                    <a:pt x="5605" y="1263"/>
                  </a:cubicBezTo>
                  <a:lnTo>
                    <a:pt x="6939" y="2031"/>
                  </a:lnTo>
                  <a:cubicBezTo>
                    <a:pt x="7361" y="1642"/>
                    <a:pt x="7886" y="1476"/>
                    <a:pt x="8427" y="1476"/>
                  </a:cubicBezTo>
                  <a:cubicBezTo>
                    <a:pt x="8954" y="1476"/>
                    <a:pt x="9497" y="1634"/>
                    <a:pt x="9974" y="1897"/>
                  </a:cubicBezTo>
                  <a:cubicBezTo>
                    <a:pt x="11142" y="2564"/>
                    <a:pt x="11509" y="4032"/>
                    <a:pt x="10908" y="5199"/>
                  </a:cubicBezTo>
                  <a:lnTo>
                    <a:pt x="6305" y="13272"/>
                  </a:lnTo>
                  <a:cubicBezTo>
                    <a:pt x="5893" y="14048"/>
                    <a:pt x="5163" y="14648"/>
                    <a:pt x="4308" y="14648"/>
                  </a:cubicBezTo>
                  <a:cubicBezTo>
                    <a:pt x="3987" y="14648"/>
                    <a:pt x="3649" y="14564"/>
                    <a:pt x="3303" y="14373"/>
                  </a:cubicBezTo>
                  <a:cubicBezTo>
                    <a:pt x="2135" y="13706"/>
                    <a:pt x="1769" y="12238"/>
                    <a:pt x="2402" y="11070"/>
                  </a:cubicBezTo>
                  <a:lnTo>
                    <a:pt x="4437" y="7501"/>
                  </a:lnTo>
                  <a:cubicBezTo>
                    <a:pt x="4637" y="7101"/>
                    <a:pt x="4504" y="6701"/>
                    <a:pt x="4137" y="6500"/>
                  </a:cubicBezTo>
                  <a:cubicBezTo>
                    <a:pt x="4015" y="6423"/>
                    <a:pt x="3885" y="6385"/>
                    <a:pt x="3759" y="6385"/>
                  </a:cubicBezTo>
                  <a:cubicBezTo>
                    <a:pt x="3507" y="6385"/>
                    <a:pt x="3270" y="6534"/>
                    <a:pt x="3136" y="6801"/>
                  </a:cubicBezTo>
                  <a:lnTo>
                    <a:pt x="1101" y="10370"/>
                  </a:lnTo>
                  <a:cubicBezTo>
                    <a:pt x="1" y="12238"/>
                    <a:pt x="668" y="14640"/>
                    <a:pt x="2569" y="15707"/>
                  </a:cubicBezTo>
                  <a:cubicBezTo>
                    <a:pt x="3118" y="16018"/>
                    <a:pt x="3703" y="16168"/>
                    <a:pt x="4282" y="16168"/>
                  </a:cubicBezTo>
                  <a:cubicBezTo>
                    <a:pt x="5567" y="16168"/>
                    <a:pt x="6824" y="15429"/>
                    <a:pt x="7606" y="14072"/>
                  </a:cubicBezTo>
                  <a:lnTo>
                    <a:pt x="12176" y="6000"/>
                  </a:lnTo>
                  <a:cubicBezTo>
                    <a:pt x="13177" y="4065"/>
                    <a:pt x="12576" y="1664"/>
                    <a:pt x="10675" y="596"/>
                  </a:cubicBezTo>
                  <a:cubicBezTo>
                    <a:pt x="9995" y="220"/>
                    <a:pt x="9203" y="1"/>
                    <a:pt x="84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 name="Title 2"/>
          <p:cNvSpPr>
            <a:spLocks noGrp="1"/>
          </p:cNvSpPr>
          <p:nvPr>
            <p:ph type="title"/>
          </p:nvPr>
        </p:nvSpPr>
        <p:spPr>
          <a:xfrm>
            <a:off x="408422" y="434520"/>
            <a:ext cx="7704000" cy="4190851"/>
          </a:xfrm>
        </p:spPr>
        <p:txBody>
          <a:bodyPr/>
          <a:lstStyle/>
          <a:p>
            <a:pPr algn="l"/>
            <a:r>
              <a:rPr lang="en-US" sz="2000" dirty="0"/>
              <a:t>Oversampling: </a:t>
            </a:r>
            <a:br>
              <a:rPr lang="en-US" sz="1800" dirty="0"/>
            </a:br>
            <a:br>
              <a:rPr lang="en-US" sz="1800" dirty="0"/>
            </a:br>
            <a:r>
              <a:rPr lang="en-US" sz="1800" dirty="0"/>
              <a:t>Random oversampling is employed to </a:t>
            </a:r>
            <a:r>
              <a:rPr lang="en-US" sz="1800" dirty="0">
                <a:solidFill>
                  <a:schemeClr val="bg2">
                    <a:lumMod val="75000"/>
                  </a:schemeClr>
                </a:solidFill>
              </a:rPr>
              <a:t>increase the number of minority class instances</a:t>
            </a:r>
            <a:r>
              <a:rPr lang="en-US" sz="1800" dirty="0"/>
              <a:t>, achieving a more balanced dataset. Similar to SMOTE, the performance of models trained on the oversampled dataset is evaluated and compared to models trained on the original imbalanced dataset.</a:t>
            </a:r>
            <a:br>
              <a:rPr lang="en-US" sz="1800" dirty="0"/>
            </a:br>
            <a:br>
              <a:rPr lang="en-US" sz="1800" dirty="0"/>
            </a:br>
            <a:r>
              <a:rPr lang="en-US" sz="2000" dirty="0"/>
              <a:t>Undersampling:</a:t>
            </a:r>
            <a:br>
              <a:rPr lang="en-US" sz="1400" dirty="0"/>
            </a:br>
            <a:br>
              <a:rPr lang="en-US" sz="1400" dirty="0"/>
            </a:br>
            <a:r>
              <a:rPr lang="en-US" sz="1800" dirty="0"/>
              <a:t>Random undersampling is used </a:t>
            </a:r>
            <a:r>
              <a:rPr lang="en-US" sz="1800" dirty="0">
                <a:solidFill>
                  <a:schemeClr val="tx1"/>
                </a:solidFill>
              </a:rPr>
              <a:t>to</a:t>
            </a:r>
            <a:r>
              <a:rPr lang="en-US" sz="1800" dirty="0">
                <a:solidFill>
                  <a:schemeClr val="bg2">
                    <a:lumMod val="75000"/>
                  </a:schemeClr>
                </a:solidFill>
              </a:rPr>
              <a:t> reduce the number of majority class instances</a:t>
            </a:r>
            <a:r>
              <a:rPr lang="en-US" sz="1800" dirty="0"/>
              <a:t>, creating a more balanced dataset. Models trained on the undersampled dataset are evaluated to assess their performance in classifying fraudulent and non-fraudulent job postings.</a:t>
            </a:r>
            <a:br>
              <a:rPr lang="en-US" sz="1400" dirty="0"/>
            </a:br>
            <a:br>
              <a:rPr lang="en-US" sz="1400" dirty="0"/>
            </a:br>
            <a:br>
              <a:rPr lang="en-US" sz="1800" dirty="0"/>
            </a:br>
            <a:br>
              <a:rPr lang="en-US" sz="1400" dirty="0"/>
            </a:br>
            <a:br>
              <a:rPr lang="en-US" sz="1000" b="0" i="0" dirty="0">
                <a:solidFill>
                  <a:srgbClr val="ECECEC"/>
                </a:solidFill>
                <a:effectLst/>
                <a:highlight>
                  <a:srgbClr val="212121"/>
                </a:highlight>
                <a:latin typeface="Söhne"/>
              </a:rPr>
            </a:br>
            <a:br>
              <a:rPr lang="en-US" sz="1600" dirty="0"/>
            </a:br>
            <a:br>
              <a:rPr lang="en-US" sz="1600" dirty="0"/>
            </a:br>
            <a:br>
              <a:rPr lang="en-US" sz="1600" dirty="0"/>
            </a:br>
            <a:br>
              <a:rPr lang="en-IN" sz="1600" dirty="0"/>
            </a:br>
            <a:r>
              <a:rPr lang="en-IN" sz="1600" dirty="0"/>
              <a:t>	</a:t>
            </a:r>
            <a:br>
              <a:rPr lang="en-IN" sz="1600" dirty="0"/>
            </a:br>
            <a:br>
              <a:rPr lang="en-US" sz="1600" dirty="0"/>
            </a:br>
            <a:br>
              <a:rPr lang="en-US" sz="1600" dirty="0"/>
            </a:br>
            <a:endParaRPr lang="en-IN" sz="1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ubtitle 2"/>
          <p:cNvSpPr>
            <a:spLocks noGrp="1"/>
          </p:cNvSpPr>
          <p:nvPr>
            <p:ph type="subTitle" idx="1"/>
          </p:nvPr>
        </p:nvSpPr>
        <p:spPr/>
        <p:txBody>
          <a:bodyPr/>
          <a:lstStyle/>
          <a:p>
            <a:endParaRPr lang="en-US"/>
          </a:p>
        </p:txBody>
      </p:sp>
      <p:sp>
        <p:nvSpPr>
          <p:cNvPr id="4" name="Subtitle 3"/>
          <p:cNvSpPr>
            <a:spLocks noGrp="1"/>
          </p:cNvSpPr>
          <p:nvPr>
            <p:ph type="subTitle" idx="2"/>
          </p:nvPr>
        </p:nvSpPr>
        <p:spPr/>
        <p:txBody>
          <a:bodyPr/>
          <a:lstStyle/>
          <a:p>
            <a:endParaRPr lang="en-US"/>
          </a:p>
        </p:txBody>
      </p:sp>
      <p:sp>
        <p:nvSpPr>
          <p:cNvPr id="5" name="Subtitle 4"/>
          <p:cNvSpPr>
            <a:spLocks noGrp="1"/>
          </p:cNvSpPr>
          <p:nvPr>
            <p:ph type="subTitle" idx="3"/>
          </p:nvPr>
        </p:nvSpPr>
        <p:spPr/>
        <p:txBody>
          <a:bodyPr/>
          <a:lstStyle/>
          <a:p>
            <a:endParaRPr lang="en-US"/>
          </a:p>
        </p:txBody>
      </p:sp>
      <p:sp>
        <p:nvSpPr>
          <p:cNvPr id="6" name="Subtitle 5"/>
          <p:cNvSpPr>
            <a:spLocks noGrp="1"/>
          </p:cNvSpPr>
          <p:nvPr>
            <p:ph type="subTitle" idx="4"/>
          </p:nvPr>
        </p:nvSpPr>
        <p:spPr/>
        <p:txBody>
          <a:bodyPr/>
          <a:lstStyle/>
          <a:p>
            <a:endParaRPr lang="en-US"/>
          </a:p>
        </p:txBody>
      </p:sp>
      <p:pic>
        <p:nvPicPr>
          <p:cNvPr id="7" name="Picture 6"/>
          <p:cNvPicPr>
            <a:picLocks noChangeAspect="1"/>
          </p:cNvPicPr>
          <p:nvPr/>
        </p:nvPicPr>
        <p:blipFill>
          <a:blip r:embed="rId1"/>
          <a:stretch>
            <a:fillRect/>
          </a:stretch>
        </p:blipFill>
        <p:spPr>
          <a:xfrm>
            <a:off x="0" y="635"/>
            <a:ext cx="9144000" cy="514286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31"/>
          <p:cNvSpPr txBox="1">
            <a:spLocks noGrp="1"/>
          </p:cNvSpPr>
          <p:nvPr>
            <p:ph type="title"/>
          </p:nvPr>
        </p:nvSpPr>
        <p:spPr>
          <a:xfrm>
            <a:off x="105555" y="1019603"/>
            <a:ext cx="7090699" cy="260691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6000" dirty="0"/>
              <a:t>MODELING </a:t>
            </a:r>
            <a:endParaRPr sz="6000" dirty="0"/>
          </a:p>
        </p:txBody>
      </p:sp>
      <p:sp>
        <p:nvSpPr>
          <p:cNvPr id="402" name="Google Shape;402;p31"/>
          <p:cNvSpPr txBox="1">
            <a:spLocks noGrp="1"/>
          </p:cNvSpPr>
          <p:nvPr>
            <p:ph type="title" idx="2"/>
          </p:nvPr>
        </p:nvSpPr>
        <p:spPr>
          <a:xfrm>
            <a:off x="6650023" y="4019948"/>
            <a:ext cx="2016713"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sz="9600" dirty="0"/>
              <a:t>0</a:t>
            </a:r>
            <a:r>
              <a:rPr lang="en-IN" altLang="en-GB" sz="9600" dirty="0"/>
              <a:t>4</a:t>
            </a:r>
            <a:endParaRPr lang="en-IN" altLang="en-GB" sz="9600" dirty="0"/>
          </a:p>
        </p:txBody>
      </p:sp>
      <p:grpSp>
        <p:nvGrpSpPr>
          <p:cNvPr id="404" name="Google Shape;404;p31"/>
          <p:cNvGrpSpPr/>
          <p:nvPr/>
        </p:nvGrpSpPr>
        <p:grpSpPr>
          <a:xfrm rot="-1350797">
            <a:off x="5872182" y="763644"/>
            <a:ext cx="1076170" cy="747561"/>
            <a:chOff x="-4613950" y="-1496950"/>
            <a:chExt cx="1596525" cy="1109025"/>
          </a:xfrm>
        </p:grpSpPr>
        <p:sp>
          <p:nvSpPr>
            <p:cNvPr id="405" name="Google Shape;405;p31"/>
            <p:cNvSpPr/>
            <p:nvPr/>
          </p:nvSpPr>
          <p:spPr>
            <a:xfrm>
              <a:off x="-4613950" y="-1496950"/>
              <a:ext cx="1596525" cy="1108825"/>
            </a:xfrm>
            <a:custGeom>
              <a:avLst/>
              <a:gdLst/>
              <a:ahLst/>
              <a:cxnLst/>
              <a:rect l="l" t="t" r="r" b="b"/>
              <a:pathLst>
                <a:path w="63861" h="44353" extrusionOk="0">
                  <a:moveTo>
                    <a:pt x="57312" y="0"/>
                  </a:moveTo>
                  <a:cubicBezTo>
                    <a:pt x="57091" y="0"/>
                    <a:pt x="56887" y="59"/>
                    <a:pt x="56707" y="187"/>
                  </a:cubicBezTo>
                  <a:lnTo>
                    <a:pt x="9207" y="32743"/>
                  </a:lnTo>
                  <a:cubicBezTo>
                    <a:pt x="7139" y="34211"/>
                    <a:pt x="0" y="42851"/>
                    <a:pt x="868" y="44085"/>
                  </a:cubicBezTo>
                  <a:cubicBezTo>
                    <a:pt x="995" y="44271"/>
                    <a:pt x="1331" y="44353"/>
                    <a:pt x="1819" y="44353"/>
                  </a:cubicBezTo>
                  <a:cubicBezTo>
                    <a:pt x="4661" y="44353"/>
                    <a:pt x="12646" y="41578"/>
                    <a:pt x="14411" y="40382"/>
                  </a:cubicBezTo>
                  <a:lnTo>
                    <a:pt x="61911" y="7826"/>
                  </a:lnTo>
                  <a:cubicBezTo>
                    <a:pt x="63860" y="6485"/>
                    <a:pt x="59636" y="0"/>
                    <a:pt x="573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 name="Google Shape;406;p31"/>
            <p:cNvSpPr/>
            <p:nvPr/>
          </p:nvSpPr>
          <p:spPr>
            <a:xfrm>
              <a:off x="-4387950" y="-1408075"/>
              <a:ext cx="1200875" cy="924025"/>
            </a:xfrm>
            <a:custGeom>
              <a:avLst/>
              <a:gdLst/>
              <a:ahLst/>
              <a:cxnLst/>
              <a:rect l="l" t="t" r="r" b="b"/>
              <a:pathLst>
                <a:path w="48035" h="36961" extrusionOk="0">
                  <a:moveTo>
                    <a:pt x="42731" y="1"/>
                  </a:moveTo>
                  <a:lnTo>
                    <a:pt x="167" y="29255"/>
                  </a:lnTo>
                  <a:cubicBezTo>
                    <a:pt x="160" y="29249"/>
                    <a:pt x="154" y="29246"/>
                    <a:pt x="147" y="29246"/>
                  </a:cubicBezTo>
                  <a:cubicBezTo>
                    <a:pt x="118" y="29246"/>
                    <a:pt x="81" y="29295"/>
                    <a:pt x="0" y="29322"/>
                  </a:cubicBezTo>
                  <a:cubicBezTo>
                    <a:pt x="167" y="30623"/>
                    <a:pt x="867" y="32124"/>
                    <a:pt x="1935" y="33625"/>
                  </a:cubicBezTo>
                  <a:cubicBezTo>
                    <a:pt x="2935" y="35126"/>
                    <a:pt x="4103" y="36327"/>
                    <a:pt x="5204" y="36961"/>
                  </a:cubicBezTo>
                  <a:cubicBezTo>
                    <a:pt x="5270" y="36927"/>
                    <a:pt x="5337" y="36861"/>
                    <a:pt x="5371" y="36861"/>
                  </a:cubicBezTo>
                  <a:lnTo>
                    <a:pt x="47968" y="7640"/>
                  </a:lnTo>
                  <a:cubicBezTo>
                    <a:pt x="48034" y="6172"/>
                    <a:pt x="47534" y="4504"/>
                    <a:pt x="46533" y="3003"/>
                  </a:cubicBezTo>
                  <a:cubicBezTo>
                    <a:pt x="45499" y="1502"/>
                    <a:pt x="44132" y="468"/>
                    <a:pt x="42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 name="Google Shape;407;p31"/>
            <p:cNvSpPr/>
            <p:nvPr/>
          </p:nvSpPr>
          <p:spPr>
            <a:xfrm>
              <a:off x="-3255475" y="-1496600"/>
              <a:ext cx="237450" cy="236175"/>
            </a:xfrm>
            <a:custGeom>
              <a:avLst/>
              <a:gdLst/>
              <a:ahLst/>
              <a:cxnLst/>
              <a:rect l="l" t="t" r="r" b="b"/>
              <a:pathLst>
                <a:path w="9498" h="9447" extrusionOk="0">
                  <a:moveTo>
                    <a:pt x="2950" y="1"/>
                  </a:moveTo>
                  <a:cubicBezTo>
                    <a:pt x="2738" y="1"/>
                    <a:pt x="2542" y="55"/>
                    <a:pt x="2368" y="173"/>
                  </a:cubicBezTo>
                  <a:lnTo>
                    <a:pt x="0" y="1807"/>
                  </a:lnTo>
                  <a:cubicBezTo>
                    <a:pt x="1334" y="2374"/>
                    <a:pt x="2602" y="3475"/>
                    <a:pt x="3603" y="4876"/>
                  </a:cubicBezTo>
                  <a:cubicBezTo>
                    <a:pt x="4603" y="6344"/>
                    <a:pt x="5104" y="7945"/>
                    <a:pt x="5204" y="9446"/>
                  </a:cubicBezTo>
                  <a:lnTo>
                    <a:pt x="7572" y="7812"/>
                  </a:lnTo>
                  <a:cubicBezTo>
                    <a:pt x="9497" y="6467"/>
                    <a:pt x="5265" y="1"/>
                    <a:pt x="29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 name="Google Shape;408;p31"/>
            <p:cNvSpPr/>
            <p:nvPr/>
          </p:nvSpPr>
          <p:spPr>
            <a:xfrm>
              <a:off x="-4598100" y="-459050"/>
              <a:ext cx="73400" cy="71125"/>
            </a:xfrm>
            <a:custGeom>
              <a:avLst/>
              <a:gdLst/>
              <a:ahLst/>
              <a:cxnLst/>
              <a:rect l="l" t="t" r="r" b="b"/>
              <a:pathLst>
                <a:path w="2936" h="2845" extrusionOk="0">
                  <a:moveTo>
                    <a:pt x="1168" y="0"/>
                  </a:moveTo>
                  <a:cubicBezTo>
                    <a:pt x="400" y="1235"/>
                    <a:pt x="0" y="2202"/>
                    <a:pt x="234" y="2569"/>
                  </a:cubicBezTo>
                  <a:cubicBezTo>
                    <a:pt x="374" y="2763"/>
                    <a:pt x="729" y="2845"/>
                    <a:pt x="1239" y="2845"/>
                  </a:cubicBezTo>
                  <a:cubicBezTo>
                    <a:pt x="1695" y="2845"/>
                    <a:pt x="2274" y="2779"/>
                    <a:pt x="2935" y="2669"/>
                  </a:cubicBezTo>
                  <a:cubicBezTo>
                    <a:pt x="2935" y="2102"/>
                    <a:pt x="2835" y="1535"/>
                    <a:pt x="2502" y="1034"/>
                  </a:cubicBezTo>
                  <a:cubicBezTo>
                    <a:pt x="2168" y="534"/>
                    <a:pt x="1701" y="201"/>
                    <a:pt x="11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 name="Google Shape;409;p31"/>
            <p:cNvSpPr/>
            <p:nvPr/>
          </p:nvSpPr>
          <p:spPr>
            <a:xfrm>
              <a:off x="-4387950" y="-1408900"/>
              <a:ext cx="1163350" cy="841450"/>
            </a:xfrm>
            <a:custGeom>
              <a:avLst/>
              <a:gdLst/>
              <a:ahLst/>
              <a:cxnLst/>
              <a:rect l="l" t="t" r="r" b="b"/>
              <a:pathLst>
                <a:path w="46534" h="33658" extrusionOk="0">
                  <a:moveTo>
                    <a:pt x="42731" y="1"/>
                  </a:moveTo>
                  <a:lnTo>
                    <a:pt x="167" y="29221"/>
                  </a:lnTo>
                  <a:cubicBezTo>
                    <a:pt x="133" y="29255"/>
                    <a:pt x="100" y="29321"/>
                    <a:pt x="0" y="29355"/>
                  </a:cubicBezTo>
                  <a:cubicBezTo>
                    <a:pt x="167" y="30656"/>
                    <a:pt x="867" y="32157"/>
                    <a:pt x="1935" y="33658"/>
                  </a:cubicBezTo>
                  <a:lnTo>
                    <a:pt x="46533" y="3003"/>
                  </a:lnTo>
                  <a:cubicBezTo>
                    <a:pt x="45499" y="1502"/>
                    <a:pt x="44132" y="468"/>
                    <a:pt x="427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0" name="Google Shape;410;p31"/>
          <p:cNvGrpSpPr/>
          <p:nvPr/>
        </p:nvGrpSpPr>
        <p:grpSpPr>
          <a:xfrm rot="-2700000">
            <a:off x="36785" y="2925919"/>
            <a:ext cx="1901342" cy="2127302"/>
            <a:chOff x="-6793025" y="-6909975"/>
            <a:chExt cx="2757850" cy="3085600"/>
          </a:xfrm>
        </p:grpSpPr>
        <p:sp>
          <p:nvSpPr>
            <p:cNvPr id="411" name="Google Shape;411;p31"/>
            <p:cNvSpPr/>
            <p:nvPr/>
          </p:nvSpPr>
          <p:spPr>
            <a:xfrm>
              <a:off x="-6793025" y="-6654550"/>
              <a:ext cx="2757850" cy="2830175"/>
            </a:xfrm>
            <a:custGeom>
              <a:avLst/>
              <a:gdLst/>
              <a:ahLst/>
              <a:cxnLst/>
              <a:rect l="l" t="t" r="r" b="b"/>
              <a:pathLst>
                <a:path w="110314" h="113207" extrusionOk="0">
                  <a:moveTo>
                    <a:pt x="59373" y="0"/>
                  </a:moveTo>
                  <a:cubicBezTo>
                    <a:pt x="58780" y="0"/>
                    <a:pt x="58188" y="256"/>
                    <a:pt x="57776" y="744"/>
                  </a:cubicBezTo>
                  <a:lnTo>
                    <a:pt x="735" y="69459"/>
                  </a:lnTo>
                  <a:cubicBezTo>
                    <a:pt x="1" y="70360"/>
                    <a:pt x="134" y="71628"/>
                    <a:pt x="1002" y="72395"/>
                  </a:cubicBezTo>
                  <a:lnTo>
                    <a:pt x="49636" y="112757"/>
                  </a:lnTo>
                  <a:cubicBezTo>
                    <a:pt x="50010" y="113059"/>
                    <a:pt x="50465" y="113206"/>
                    <a:pt x="50923" y="113206"/>
                  </a:cubicBezTo>
                  <a:cubicBezTo>
                    <a:pt x="51526" y="113206"/>
                    <a:pt x="52135" y="112950"/>
                    <a:pt x="52572" y="112457"/>
                  </a:cubicBezTo>
                  <a:lnTo>
                    <a:pt x="109613" y="43741"/>
                  </a:lnTo>
                  <a:cubicBezTo>
                    <a:pt x="110313" y="42874"/>
                    <a:pt x="110180" y="41573"/>
                    <a:pt x="109312" y="40839"/>
                  </a:cubicBezTo>
                  <a:lnTo>
                    <a:pt x="60678" y="477"/>
                  </a:lnTo>
                  <a:cubicBezTo>
                    <a:pt x="60298" y="155"/>
                    <a:pt x="59835" y="0"/>
                    <a:pt x="593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 name="Google Shape;412;p31"/>
            <p:cNvSpPr/>
            <p:nvPr/>
          </p:nvSpPr>
          <p:spPr>
            <a:xfrm>
              <a:off x="-6741300" y="-6909975"/>
              <a:ext cx="2595200" cy="2825500"/>
            </a:xfrm>
            <a:custGeom>
              <a:avLst/>
              <a:gdLst/>
              <a:ahLst/>
              <a:cxnLst/>
              <a:rect l="l" t="t" r="r" b="b"/>
              <a:pathLst>
                <a:path w="103808" h="113020" extrusionOk="0">
                  <a:moveTo>
                    <a:pt x="46598" y="0"/>
                  </a:moveTo>
                  <a:cubicBezTo>
                    <a:pt x="45876" y="0"/>
                    <a:pt x="45174" y="372"/>
                    <a:pt x="44765" y="1053"/>
                  </a:cubicBezTo>
                  <a:lnTo>
                    <a:pt x="534" y="78609"/>
                  </a:lnTo>
                  <a:cubicBezTo>
                    <a:pt x="0" y="79610"/>
                    <a:pt x="334" y="80877"/>
                    <a:pt x="1334" y="81444"/>
                  </a:cubicBezTo>
                  <a:lnTo>
                    <a:pt x="56207" y="112767"/>
                  </a:lnTo>
                  <a:cubicBezTo>
                    <a:pt x="56527" y="112937"/>
                    <a:pt x="56870" y="113019"/>
                    <a:pt x="57209" y="113019"/>
                  </a:cubicBezTo>
                  <a:cubicBezTo>
                    <a:pt x="57932" y="113019"/>
                    <a:pt x="58634" y="112647"/>
                    <a:pt x="59042" y="111966"/>
                  </a:cubicBezTo>
                  <a:lnTo>
                    <a:pt x="103274" y="34411"/>
                  </a:lnTo>
                  <a:cubicBezTo>
                    <a:pt x="103808" y="33410"/>
                    <a:pt x="103474" y="32142"/>
                    <a:pt x="102473" y="31575"/>
                  </a:cubicBezTo>
                  <a:lnTo>
                    <a:pt x="47601" y="253"/>
                  </a:lnTo>
                  <a:cubicBezTo>
                    <a:pt x="47281" y="82"/>
                    <a:pt x="46938" y="0"/>
                    <a:pt x="465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 name="Google Shape;413;p31"/>
            <p:cNvSpPr/>
            <p:nvPr/>
          </p:nvSpPr>
          <p:spPr>
            <a:xfrm>
              <a:off x="-5623850" y="-6645150"/>
              <a:ext cx="1205900" cy="693850"/>
            </a:xfrm>
            <a:custGeom>
              <a:avLst/>
              <a:gdLst/>
              <a:ahLst/>
              <a:cxnLst/>
              <a:rect l="l" t="t" r="r" b="b"/>
              <a:pathLst>
                <a:path w="48236" h="27754" extrusionOk="0">
                  <a:moveTo>
                    <a:pt x="101" y="434"/>
                  </a:moveTo>
                  <a:lnTo>
                    <a:pt x="47902" y="27687"/>
                  </a:lnTo>
                  <a:cubicBezTo>
                    <a:pt x="48002" y="27754"/>
                    <a:pt x="48102" y="27754"/>
                    <a:pt x="48202" y="27620"/>
                  </a:cubicBezTo>
                  <a:cubicBezTo>
                    <a:pt x="48235" y="27520"/>
                    <a:pt x="48235" y="27387"/>
                    <a:pt x="48102" y="27320"/>
                  </a:cubicBezTo>
                  <a:lnTo>
                    <a:pt x="334" y="34"/>
                  </a:lnTo>
                  <a:cubicBezTo>
                    <a:pt x="234" y="1"/>
                    <a:pt x="101" y="1"/>
                    <a:pt x="34" y="134"/>
                  </a:cubicBezTo>
                  <a:cubicBezTo>
                    <a:pt x="1" y="201"/>
                    <a:pt x="34" y="334"/>
                    <a:pt x="101" y="43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 name="Google Shape;414;p31"/>
            <p:cNvSpPr/>
            <p:nvPr/>
          </p:nvSpPr>
          <p:spPr>
            <a:xfrm>
              <a:off x="-5677225" y="-6550925"/>
              <a:ext cx="768075" cy="442850"/>
            </a:xfrm>
            <a:custGeom>
              <a:avLst/>
              <a:gdLst/>
              <a:ahLst/>
              <a:cxnLst/>
              <a:rect l="l" t="t" r="r" b="b"/>
              <a:pathLst>
                <a:path w="30723" h="17714" extrusionOk="0">
                  <a:moveTo>
                    <a:pt x="134" y="401"/>
                  </a:moveTo>
                  <a:lnTo>
                    <a:pt x="30389" y="17680"/>
                  </a:lnTo>
                  <a:cubicBezTo>
                    <a:pt x="30489" y="17714"/>
                    <a:pt x="30589" y="17714"/>
                    <a:pt x="30689" y="17580"/>
                  </a:cubicBezTo>
                  <a:cubicBezTo>
                    <a:pt x="30723" y="17513"/>
                    <a:pt x="30723" y="17380"/>
                    <a:pt x="30589" y="17280"/>
                  </a:cubicBezTo>
                  <a:lnTo>
                    <a:pt x="334" y="34"/>
                  </a:lnTo>
                  <a:cubicBezTo>
                    <a:pt x="234" y="1"/>
                    <a:pt x="134" y="1"/>
                    <a:pt x="34" y="101"/>
                  </a:cubicBezTo>
                  <a:cubicBezTo>
                    <a:pt x="1" y="201"/>
                    <a:pt x="1" y="335"/>
                    <a:pt x="134"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 name="Google Shape;415;p31"/>
            <p:cNvSpPr/>
            <p:nvPr/>
          </p:nvSpPr>
          <p:spPr>
            <a:xfrm>
              <a:off x="-4883325" y="-6098100"/>
              <a:ext cx="384475" cy="224350"/>
            </a:xfrm>
            <a:custGeom>
              <a:avLst/>
              <a:gdLst/>
              <a:ahLst/>
              <a:cxnLst/>
              <a:rect l="l" t="t" r="r" b="b"/>
              <a:pathLst>
                <a:path w="15379" h="8974" extrusionOk="0">
                  <a:moveTo>
                    <a:pt x="368" y="68"/>
                  </a:moveTo>
                  <a:cubicBezTo>
                    <a:pt x="268" y="1"/>
                    <a:pt x="134" y="1"/>
                    <a:pt x="68" y="134"/>
                  </a:cubicBezTo>
                  <a:cubicBezTo>
                    <a:pt x="1" y="234"/>
                    <a:pt x="1" y="334"/>
                    <a:pt x="134" y="435"/>
                  </a:cubicBezTo>
                  <a:lnTo>
                    <a:pt x="15045" y="8941"/>
                  </a:lnTo>
                  <a:cubicBezTo>
                    <a:pt x="15112" y="8974"/>
                    <a:pt x="15245" y="8974"/>
                    <a:pt x="15312" y="8841"/>
                  </a:cubicBezTo>
                  <a:cubicBezTo>
                    <a:pt x="15379" y="8774"/>
                    <a:pt x="15379" y="8640"/>
                    <a:pt x="15245" y="857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 name="Google Shape;416;p31"/>
            <p:cNvSpPr/>
            <p:nvPr/>
          </p:nvSpPr>
          <p:spPr>
            <a:xfrm>
              <a:off x="-5731425" y="-6457525"/>
              <a:ext cx="1068300" cy="613800"/>
            </a:xfrm>
            <a:custGeom>
              <a:avLst/>
              <a:gdLst/>
              <a:ahLst/>
              <a:cxnLst/>
              <a:rect l="l" t="t" r="r" b="b"/>
              <a:pathLst>
                <a:path w="42732" h="24552" extrusionOk="0">
                  <a:moveTo>
                    <a:pt x="167" y="435"/>
                  </a:moveTo>
                  <a:lnTo>
                    <a:pt x="42398" y="24519"/>
                  </a:lnTo>
                  <a:cubicBezTo>
                    <a:pt x="42498" y="24552"/>
                    <a:pt x="42598" y="24552"/>
                    <a:pt x="42698" y="24452"/>
                  </a:cubicBezTo>
                  <a:cubicBezTo>
                    <a:pt x="42731" y="24352"/>
                    <a:pt x="42731" y="24218"/>
                    <a:pt x="42598" y="24152"/>
                  </a:cubicBezTo>
                  <a:lnTo>
                    <a:pt x="368" y="34"/>
                  </a:lnTo>
                  <a:cubicBezTo>
                    <a:pt x="301" y="1"/>
                    <a:pt x="167" y="1"/>
                    <a:pt x="67" y="134"/>
                  </a:cubicBezTo>
                  <a:cubicBezTo>
                    <a:pt x="1" y="234"/>
                    <a:pt x="34" y="335"/>
                    <a:pt x="167" y="435"/>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 name="Google Shape;417;p31"/>
            <p:cNvSpPr/>
            <p:nvPr/>
          </p:nvSpPr>
          <p:spPr>
            <a:xfrm>
              <a:off x="-5784800" y="-6363275"/>
              <a:ext cx="886500" cy="510375"/>
            </a:xfrm>
            <a:custGeom>
              <a:avLst/>
              <a:gdLst/>
              <a:ahLst/>
              <a:cxnLst/>
              <a:rect l="l" t="t" r="r" b="b"/>
              <a:pathLst>
                <a:path w="35460" h="20415" extrusionOk="0">
                  <a:moveTo>
                    <a:pt x="134" y="401"/>
                  </a:moveTo>
                  <a:lnTo>
                    <a:pt x="35126" y="20382"/>
                  </a:lnTo>
                  <a:cubicBezTo>
                    <a:pt x="35193" y="20415"/>
                    <a:pt x="35326" y="20415"/>
                    <a:pt x="35426" y="20282"/>
                  </a:cubicBezTo>
                  <a:cubicBezTo>
                    <a:pt x="35459" y="20215"/>
                    <a:pt x="35459" y="20081"/>
                    <a:pt x="35326" y="20015"/>
                  </a:cubicBezTo>
                  <a:lnTo>
                    <a:pt x="334" y="34"/>
                  </a:lnTo>
                  <a:cubicBezTo>
                    <a:pt x="268" y="0"/>
                    <a:pt x="134" y="0"/>
                    <a:pt x="34" y="100"/>
                  </a:cubicBezTo>
                  <a:cubicBezTo>
                    <a:pt x="1" y="200"/>
                    <a:pt x="34" y="334"/>
                    <a:pt x="134"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 name="Google Shape;418;p31"/>
            <p:cNvSpPr/>
            <p:nvPr/>
          </p:nvSpPr>
          <p:spPr>
            <a:xfrm>
              <a:off x="-5838175" y="-6270725"/>
              <a:ext cx="1094975" cy="629650"/>
            </a:xfrm>
            <a:custGeom>
              <a:avLst/>
              <a:gdLst/>
              <a:ahLst/>
              <a:cxnLst/>
              <a:rect l="l" t="t" r="r" b="b"/>
              <a:pathLst>
                <a:path w="43799" h="25186" extrusionOk="0">
                  <a:moveTo>
                    <a:pt x="134" y="401"/>
                  </a:moveTo>
                  <a:lnTo>
                    <a:pt x="43465" y="25152"/>
                  </a:lnTo>
                  <a:cubicBezTo>
                    <a:pt x="43565" y="25186"/>
                    <a:pt x="43665" y="25186"/>
                    <a:pt x="43765" y="25052"/>
                  </a:cubicBezTo>
                  <a:cubicBezTo>
                    <a:pt x="43799" y="24986"/>
                    <a:pt x="43799" y="24852"/>
                    <a:pt x="43665" y="24752"/>
                  </a:cubicBezTo>
                  <a:lnTo>
                    <a:pt x="334" y="34"/>
                  </a:lnTo>
                  <a:cubicBezTo>
                    <a:pt x="268" y="1"/>
                    <a:pt x="134" y="1"/>
                    <a:pt x="68" y="134"/>
                  </a:cubicBezTo>
                  <a:cubicBezTo>
                    <a:pt x="1" y="268"/>
                    <a:pt x="68" y="368"/>
                    <a:pt x="134"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 name="Google Shape;419;p31"/>
            <p:cNvSpPr/>
            <p:nvPr/>
          </p:nvSpPr>
          <p:spPr>
            <a:xfrm>
              <a:off x="-5892375" y="-6177325"/>
              <a:ext cx="919025" cy="528750"/>
            </a:xfrm>
            <a:custGeom>
              <a:avLst/>
              <a:gdLst/>
              <a:ahLst/>
              <a:cxnLst/>
              <a:rect l="l" t="t" r="r" b="b"/>
              <a:pathLst>
                <a:path w="36761" h="21150" extrusionOk="0">
                  <a:moveTo>
                    <a:pt x="167" y="435"/>
                  </a:moveTo>
                  <a:lnTo>
                    <a:pt x="36427" y="21116"/>
                  </a:lnTo>
                  <a:cubicBezTo>
                    <a:pt x="36493" y="21149"/>
                    <a:pt x="36627" y="21149"/>
                    <a:pt x="36694" y="21016"/>
                  </a:cubicBezTo>
                  <a:cubicBezTo>
                    <a:pt x="36760" y="20949"/>
                    <a:pt x="36760" y="20816"/>
                    <a:pt x="36627" y="20749"/>
                  </a:cubicBezTo>
                  <a:lnTo>
                    <a:pt x="401" y="68"/>
                  </a:lnTo>
                  <a:cubicBezTo>
                    <a:pt x="301" y="1"/>
                    <a:pt x="167" y="1"/>
                    <a:pt x="101" y="134"/>
                  </a:cubicBezTo>
                  <a:cubicBezTo>
                    <a:pt x="1" y="268"/>
                    <a:pt x="67" y="401"/>
                    <a:pt x="167" y="435"/>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 name="Google Shape;420;p31"/>
            <p:cNvSpPr/>
            <p:nvPr/>
          </p:nvSpPr>
          <p:spPr>
            <a:xfrm>
              <a:off x="-5944900" y="-6083075"/>
              <a:ext cx="1013250" cy="582950"/>
            </a:xfrm>
            <a:custGeom>
              <a:avLst/>
              <a:gdLst/>
              <a:ahLst/>
              <a:cxnLst/>
              <a:rect l="l" t="t" r="r" b="b"/>
              <a:pathLst>
                <a:path w="40530" h="23318" extrusionOk="0">
                  <a:moveTo>
                    <a:pt x="100" y="401"/>
                  </a:moveTo>
                  <a:lnTo>
                    <a:pt x="40196" y="23250"/>
                  </a:lnTo>
                  <a:cubicBezTo>
                    <a:pt x="40262" y="23317"/>
                    <a:pt x="40396" y="23317"/>
                    <a:pt x="40462" y="23184"/>
                  </a:cubicBezTo>
                  <a:cubicBezTo>
                    <a:pt x="40529" y="23084"/>
                    <a:pt x="40529" y="22983"/>
                    <a:pt x="40396" y="22883"/>
                  </a:cubicBezTo>
                  <a:lnTo>
                    <a:pt x="334" y="34"/>
                  </a:lnTo>
                  <a:cubicBezTo>
                    <a:pt x="234" y="0"/>
                    <a:pt x="100" y="0"/>
                    <a:pt x="34" y="134"/>
                  </a:cubicBezTo>
                  <a:cubicBezTo>
                    <a:pt x="0" y="267"/>
                    <a:pt x="34" y="367"/>
                    <a:pt x="100"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 name="Google Shape;421;p31"/>
            <p:cNvSpPr/>
            <p:nvPr/>
          </p:nvSpPr>
          <p:spPr>
            <a:xfrm>
              <a:off x="-5998275" y="-5989675"/>
              <a:ext cx="825600" cy="477025"/>
            </a:xfrm>
            <a:custGeom>
              <a:avLst/>
              <a:gdLst/>
              <a:ahLst/>
              <a:cxnLst/>
              <a:rect l="l" t="t" r="r" b="b"/>
              <a:pathLst>
                <a:path w="33024" h="19081" extrusionOk="0">
                  <a:moveTo>
                    <a:pt x="134" y="434"/>
                  </a:moveTo>
                  <a:lnTo>
                    <a:pt x="32690" y="19047"/>
                  </a:lnTo>
                  <a:cubicBezTo>
                    <a:pt x="32790" y="19081"/>
                    <a:pt x="32890" y="19081"/>
                    <a:pt x="32991" y="18947"/>
                  </a:cubicBezTo>
                  <a:cubicBezTo>
                    <a:pt x="33024" y="18847"/>
                    <a:pt x="33024" y="18747"/>
                    <a:pt x="32890" y="18647"/>
                  </a:cubicBezTo>
                  <a:lnTo>
                    <a:pt x="334" y="67"/>
                  </a:lnTo>
                  <a:cubicBezTo>
                    <a:pt x="234" y="0"/>
                    <a:pt x="134" y="0"/>
                    <a:pt x="34" y="134"/>
                  </a:cubicBezTo>
                  <a:cubicBezTo>
                    <a:pt x="0" y="267"/>
                    <a:pt x="34" y="401"/>
                    <a:pt x="134" y="43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 name="Google Shape;422;p31"/>
            <p:cNvSpPr/>
            <p:nvPr/>
          </p:nvSpPr>
          <p:spPr>
            <a:xfrm>
              <a:off x="-5126825" y="-5491000"/>
              <a:ext cx="203500" cy="120950"/>
            </a:xfrm>
            <a:custGeom>
              <a:avLst/>
              <a:gdLst/>
              <a:ahLst/>
              <a:cxnLst/>
              <a:rect l="l" t="t" r="r" b="b"/>
              <a:pathLst>
                <a:path w="8140" h="4838" extrusionOk="0">
                  <a:moveTo>
                    <a:pt x="334" y="34"/>
                  </a:moveTo>
                  <a:cubicBezTo>
                    <a:pt x="234" y="1"/>
                    <a:pt x="134" y="1"/>
                    <a:pt x="34" y="134"/>
                  </a:cubicBezTo>
                  <a:cubicBezTo>
                    <a:pt x="1" y="201"/>
                    <a:pt x="1" y="335"/>
                    <a:pt x="134" y="435"/>
                  </a:cubicBezTo>
                  <a:lnTo>
                    <a:pt x="7806" y="4804"/>
                  </a:lnTo>
                  <a:cubicBezTo>
                    <a:pt x="7873" y="4838"/>
                    <a:pt x="8006" y="4838"/>
                    <a:pt x="8073" y="4704"/>
                  </a:cubicBezTo>
                  <a:cubicBezTo>
                    <a:pt x="8140" y="4638"/>
                    <a:pt x="8140" y="4504"/>
                    <a:pt x="8006" y="440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 name="Google Shape;423;p31"/>
            <p:cNvSpPr/>
            <p:nvPr/>
          </p:nvSpPr>
          <p:spPr>
            <a:xfrm>
              <a:off x="-6052475" y="-5895450"/>
              <a:ext cx="1155000" cy="663000"/>
            </a:xfrm>
            <a:custGeom>
              <a:avLst/>
              <a:gdLst/>
              <a:ahLst/>
              <a:cxnLst/>
              <a:rect l="l" t="t" r="r" b="b"/>
              <a:pathLst>
                <a:path w="46200" h="26520" extrusionOk="0">
                  <a:moveTo>
                    <a:pt x="167" y="401"/>
                  </a:moveTo>
                  <a:lnTo>
                    <a:pt x="45866" y="26486"/>
                  </a:lnTo>
                  <a:cubicBezTo>
                    <a:pt x="45966" y="26520"/>
                    <a:pt x="46066" y="26520"/>
                    <a:pt x="46166" y="26386"/>
                  </a:cubicBezTo>
                  <a:cubicBezTo>
                    <a:pt x="46200" y="26320"/>
                    <a:pt x="46200" y="26186"/>
                    <a:pt x="46066" y="26086"/>
                  </a:cubicBezTo>
                  <a:lnTo>
                    <a:pt x="367" y="34"/>
                  </a:lnTo>
                  <a:cubicBezTo>
                    <a:pt x="300" y="1"/>
                    <a:pt x="167" y="1"/>
                    <a:pt x="67" y="134"/>
                  </a:cubicBezTo>
                  <a:cubicBezTo>
                    <a:pt x="0" y="268"/>
                    <a:pt x="33" y="368"/>
                    <a:pt x="167"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 name="Google Shape;424;p31"/>
            <p:cNvSpPr/>
            <p:nvPr/>
          </p:nvSpPr>
          <p:spPr>
            <a:xfrm>
              <a:off x="-6105025" y="-5800375"/>
              <a:ext cx="1206725" cy="693025"/>
            </a:xfrm>
            <a:custGeom>
              <a:avLst/>
              <a:gdLst/>
              <a:ahLst/>
              <a:cxnLst/>
              <a:rect l="l" t="t" r="r" b="b"/>
              <a:pathLst>
                <a:path w="48269" h="27721" extrusionOk="0">
                  <a:moveTo>
                    <a:pt x="48135" y="27320"/>
                  </a:moveTo>
                  <a:lnTo>
                    <a:pt x="334" y="34"/>
                  </a:lnTo>
                  <a:cubicBezTo>
                    <a:pt x="267" y="0"/>
                    <a:pt x="134" y="0"/>
                    <a:pt x="67" y="134"/>
                  </a:cubicBezTo>
                  <a:cubicBezTo>
                    <a:pt x="1" y="201"/>
                    <a:pt x="1" y="334"/>
                    <a:pt x="134" y="401"/>
                  </a:cubicBezTo>
                  <a:lnTo>
                    <a:pt x="47935" y="27687"/>
                  </a:lnTo>
                  <a:cubicBezTo>
                    <a:pt x="48002" y="27720"/>
                    <a:pt x="48135" y="27720"/>
                    <a:pt x="48235" y="27587"/>
                  </a:cubicBezTo>
                  <a:cubicBezTo>
                    <a:pt x="48268" y="27453"/>
                    <a:pt x="48202" y="27353"/>
                    <a:pt x="48135" y="27320"/>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 name="Google Shape;425;p31"/>
            <p:cNvSpPr/>
            <p:nvPr/>
          </p:nvSpPr>
          <p:spPr>
            <a:xfrm>
              <a:off x="-6159225" y="-5707800"/>
              <a:ext cx="768900" cy="442825"/>
            </a:xfrm>
            <a:custGeom>
              <a:avLst/>
              <a:gdLst/>
              <a:ahLst/>
              <a:cxnLst/>
              <a:rect l="l" t="t" r="r" b="b"/>
              <a:pathLst>
                <a:path w="30756" h="17713" extrusionOk="0">
                  <a:moveTo>
                    <a:pt x="134" y="400"/>
                  </a:moveTo>
                  <a:lnTo>
                    <a:pt x="30422" y="17679"/>
                  </a:lnTo>
                  <a:cubicBezTo>
                    <a:pt x="30489" y="17713"/>
                    <a:pt x="30622" y="17713"/>
                    <a:pt x="30689" y="17579"/>
                  </a:cubicBezTo>
                  <a:cubicBezTo>
                    <a:pt x="30756" y="17513"/>
                    <a:pt x="30756" y="17379"/>
                    <a:pt x="30622" y="17312"/>
                  </a:cubicBezTo>
                  <a:lnTo>
                    <a:pt x="334" y="33"/>
                  </a:lnTo>
                  <a:cubicBezTo>
                    <a:pt x="267" y="0"/>
                    <a:pt x="134" y="0"/>
                    <a:pt x="67" y="134"/>
                  </a:cubicBezTo>
                  <a:cubicBezTo>
                    <a:pt x="0" y="267"/>
                    <a:pt x="67" y="367"/>
                    <a:pt x="134" y="400"/>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 name="Google Shape;426;p31"/>
            <p:cNvSpPr/>
            <p:nvPr/>
          </p:nvSpPr>
          <p:spPr>
            <a:xfrm>
              <a:off x="-5364500" y="-5254150"/>
              <a:ext cx="383650" cy="224350"/>
            </a:xfrm>
            <a:custGeom>
              <a:avLst/>
              <a:gdLst/>
              <a:ahLst/>
              <a:cxnLst/>
              <a:rect l="l" t="t" r="r" b="b"/>
              <a:pathLst>
                <a:path w="15346" h="8974" extrusionOk="0">
                  <a:moveTo>
                    <a:pt x="15212" y="8540"/>
                  </a:moveTo>
                  <a:lnTo>
                    <a:pt x="334" y="34"/>
                  </a:lnTo>
                  <a:cubicBezTo>
                    <a:pt x="234" y="0"/>
                    <a:pt x="134" y="0"/>
                    <a:pt x="34" y="134"/>
                  </a:cubicBezTo>
                  <a:cubicBezTo>
                    <a:pt x="1" y="201"/>
                    <a:pt x="1" y="334"/>
                    <a:pt x="134" y="401"/>
                  </a:cubicBezTo>
                  <a:lnTo>
                    <a:pt x="15011" y="8907"/>
                  </a:lnTo>
                  <a:cubicBezTo>
                    <a:pt x="15112" y="8974"/>
                    <a:pt x="15212" y="8974"/>
                    <a:pt x="15312" y="8840"/>
                  </a:cubicBezTo>
                  <a:cubicBezTo>
                    <a:pt x="15345" y="8740"/>
                    <a:pt x="15312" y="8607"/>
                    <a:pt x="15212" y="8540"/>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 name="Google Shape;427;p31"/>
            <p:cNvSpPr/>
            <p:nvPr/>
          </p:nvSpPr>
          <p:spPr>
            <a:xfrm>
              <a:off x="-6213425" y="-5614400"/>
              <a:ext cx="1069125" cy="614625"/>
            </a:xfrm>
            <a:custGeom>
              <a:avLst/>
              <a:gdLst/>
              <a:ahLst/>
              <a:cxnLst/>
              <a:rect l="l" t="t" r="r" b="b"/>
              <a:pathLst>
                <a:path w="42765" h="24585" extrusionOk="0">
                  <a:moveTo>
                    <a:pt x="167" y="434"/>
                  </a:moveTo>
                  <a:lnTo>
                    <a:pt x="42430" y="24518"/>
                  </a:lnTo>
                  <a:cubicBezTo>
                    <a:pt x="42497" y="24584"/>
                    <a:pt x="42631" y="24584"/>
                    <a:pt x="42731" y="24451"/>
                  </a:cubicBezTo>
                  <a:cubicBezTo>
                    <a:pt x="42764" y="24384"/>
                    <a:pt x="42764" y="24251"/>
                    <a:pt x="42631" y="24151"/>
                  </a:cubicBezTo>
                  <a:lnTo>
                    <a:pt x="400" y="67"/>
                  </a:lnTo>
                  <a:cubicBezTo>
                    <a:pt x="300" y="0"/>
                    <a:pt x="167" y="0"/>
                    <a:pt x="100" y="134"/>
                  </a:cubicBezTo>
                  <a:cubicBezTo>
                    <a:pt x="0" y="267"/>
                    <a:pt x="67" y="400"/>
                    <a:pt x="167" y="43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 name="Google Shape;428;p31"/>
            <p:cNvSpPr/>
            <p:nvPr/>
          </p:nvSpPr>
          <p:spPr>
            <a:xfrm>
              <a:off x="-6265975" y="-5520175"/>
              <a:ext cx="885650" cy="510400"/>
            </a:xfrm>
            <a:custGeom>
              <a:avLst/>
              <a:gdLst/>
              <a:ahLst/>
              <a:cxnLst/>
              <a:rect l="l" t="t" r="r" b="b"/>
              <a:pathLst>
                <a:path w="35426" h="20416" extrusionOk="0">
                  <a:moveTo>
                    <a:pt x="101" y="401"/>
                  </a:moveTo>
                  <a:lnTo>
                    <a:pt x="35092" y="20382"/>
                  </a:lnTo>
                  <a:cubicBezTo>
                    <a:pt x="35192" y="20415"/>
                    <a:pt x="35293" y="20415"/>
                    <a:pt x="35393" y="20315"/>
                  </a:cubicBezTo>
                  <a:cubicBezTo>
                    <a:pt x="35426" y="20215"/>
                    <a:pt x="35426" y="20082"/>
                    <a:pt x="35293" y="20015"/>
                  </a:cubicBezTo>
                  <a:lnTo>
                    <a:pt x="334" y="34"/>
                  </a:lnTo>
                  <a:cubicBezTo>
                    <a:pt x="234" y="0"/>
                    <a:pt x="101" y="0"/>
                    <a:pt x="34" y="134"/>
                  </a:cubicBezTo>
                  <a:cubicBezTo>
                    <a:pt x="1" y="267"/>
                    <a:pt x="34" y="367"/>
                    <a:pt x="101"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 name="Google Shape;429;p31"/>
            <p:cNvSpPr/>
            <p:nvPr/>
          </p:nvSpPr>
          <p:spPr>
            <a:xfrm>
              <a:off x="-6319350" y="-5426775"/>
              <a:ext cx="1094150" cy="630475"/>
            </a:xfrm>
            <a:custGeom>
              <a:avLst/>
              <a:gdLst/>
              <a:ahLst/>
              <a:cxnLst/>
              <a:rect l="l" t="t" r="r" b="b"/>
              <a:pathLst>
                <a:path w="43766" h="25219" extrusionOk="0">
                  <a:moveTo>
                    <a:pt x="134" y="434"/>
                  </a:moveTo>
                  <a:lnTo>
                    <a:pt x="43432" y="25152"/>
                  </a:lnTo>
                  <a:cubicBezTo>
                    <a:pt x="43532" y="25219"/>
                    <a:pt x="43665" y="25219"/>
                    <a:pt x="43732" y="25085"/>
                  </a:cubicBezTo>
                  <a:cubicBezTo>
                    <a:pt x="43765" y="24985"/>
                    <a:pt x="43765" y="24885"/>
                    <a:pt x="43665" y="24785"/>
                  </a:cubicBezTo>
                  <a:lnTo>
                    <a:pt x="334" y="67"/>
                  </a:lnTo>
                  <a:cubicBezTo>
                    <a:pt x="234" y="0"/>
                    <a:pt x="134" y="0"/>
                    <a:pt x="34" y="134"/>
                  </a:cubicBezTo>
                  <a:cubicBezTo>
                    <a:pt x="1" y="267"/>
                    <a:pt x="34" y="401"/>
                    <a:pt x="134" y="43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 name="Google Shape;430;p31"/>
            <p:cNvSpPr/>
            <p:nvPr/>
          </p:nvSpPr>
          <p:spPr>
            <a:xfrm>
              <a:off x="-6373550" y="-5332550"/>
              <a:ext cx="918175" cy="528750"/>
            </a:xfrm>
            <a:custGeom>
              <a:avLst/>
              <a:gdLst/>
              <a:ahLst/>
              <a:cxnLst/>
              <a:rect l="l" t="t" r="r" b="b"/>
              <a:pathLst>
                <a:path w="36727" h="21150" extrusionOk="0">
                  <a:moveTo>
                    <a:pt x="167" y="401"/>
                  </a:moveTo>
                  <a:lnTo>
                    <a:pt x="36393" y="21116"/>
                  </a:lnTo>
                  <a:cubicBezTo>
                    <a:pt x="36493" y="21149"/>
                    <a:pt x="36593" y="21149"/>
                    <a:pt x="36693" y="21016"/>
                  </a:cubicBezTo>
                  <a:cubicBezTo>
                    <a:pt x="36727" y="20949"/>
                    <a:pt x="36727" y="20816"/>
                    <a:pt x="36593" y="20716"/>
                  </a:cubicBezTo>
                  <a:lnTo>
                    <a:pt x="368" y="34"/>
                  </a:lnTo>
                  <a:cubicBezTo>
                    <a:pt x="301" y="1"/>
                    <a:pt x="167" y="1"/>
                    <a:pt x="67" y="134"/>
                  </a:cubicBezTo>
                  <a:cubicBezTo>
                    <a:pt x="1" y="268"/>
                    <a:pt x="34" y="368"/>
                    <a:pt x="167"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 name="Google Shape;431;p31"/>
            <p:cNvSpPr/>
            <p:nvPr/>
          </p:nvSpPr>
          <p:spPr>
            <a:xfrm>
              <a:off x="-6426925" y="-5239150"/>
              <a:ext cx="1013250" cy="582950"/>
            </a:xfrm>
            <a:custGeom>
              <a:avLst/>
              <a:gdLst/>
              <a:ahLst/>
              <a:cxnLst/>
              <a:rect l="l" t="t" r="r" b="b"/>
              <a:pathLst>
                <a:path w="40530" h="23318" extrusionOk="0">
                  <a:moveTo>
                    <a:pt x="134" y="434"/>
                  </a:moveTo>
                  <a:lnTo>
                    <a:pt x="40196" y="23284"/>
                  </a:lnTo>
                  <a:cubicBezTo>
                    <a:pt x="40296" y="23318"/>
                    <a:pt x="40430" y="23318"/>
                    <a:pt x="40496" y="23217"/>
                  </a:cubicBezTo>
                  <a:cubicBezTo>
                    <a:pt x="40530" y="23117"/>
                    <a:pt x="40530" y="22984"/>
                    <a:pt x="40430" y="22917"/>
                  </a:cubicBezTo>
                  <a:lnTo>
                    <a:pt x="334" y="68"/>
                  </a:lnTo>
                  <a:cubicBezTo>
                    <a:pt x="268" y="1"/>
                    <a:pt x="134" y="1"/>
                    <a:pt x="34" y="134"/>
                  </a:cubicBezTo>
                  <a:cubicBezTo>
                    <a:pt x="1" y="234"/>
                    <a:pt x="34" y="401"/>
                    <a:pt x="134" y="43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 name="Google Shape;432;p31"/>
            <p:cNvSpPr/>
            <p:nvPr/>
          </p:nvSpPr>
          <p:spPr>
            <a:xfrm>
              <a:off x="-6480300" y="-5144900"/>
              <a:ext cx="826450" cy="476200"/>
            </a:xfrm>
            <a:custGeom>
              <a:avLst/>
              <a:gdLst/>
              <a:ahLst/>
              <a:cxnLst/>
              <a:rect l="l" t="t" r="r" b="b"/>
              <a:pathLst>
                <a:path w="33058" h="19048" extrusionOk="0">
                  <a:moveTo>
                    <a:pt x="134" y="400"/>
                  </a:moveTo>
                  <a:lnTo>
                    <a:pt x="32691" y="19014"/>
                  </a:lnTo>
                  <a:cubicBezTo>
                    <a:pt x="32791" y="19047"/>
                    <a:pt x="32924" y="19047"/>
                    <a:pt x="32991" y="18947"/>
                  </a:cubicBezTo>
                  <a:cubicBezTo>
                    <a:pt x="33058" y="18847"/>
                    <a:pt x="33058" y="18714"/>
                    <a:pt x="32924" y="18647"/>
                  </a:cubicBezTo>
                  <a:lnTo>
                    <a:pt x="334" y="34"/>
                  </a:lnTo>
                  <a:cubicBezTo>
                    <a:pt x="268" y="0"/>
                    <a:pt x="134" y="0"/>
                    <a:pt x="68" y="134"/>
                  </a:cubicBezTo>
                  <a:cubicBezTo>
                    <a:pt x="1" y="200"/>
                    <a:pt x="68" y="334"/>
                    <a:pt x="134" y="400"/>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 name="Google Shape;433;p31"/>
            <p:cNvSpPr/>
            <p:nvPr/>
          </p:nvSpPr>
          <p:spPr>
            <a:xfrm>
              <a:off x="-5608825" y="-4647875"/>
              <a:ext cx="203500" cy="120925"/>
            </a:xfrm>
            <a:custGeom>
              <a:avLst/>
              <a:gdLst/>
              <a:ahLst/>
              <a:cxnLst/>
              <a:rect l="l" t="t" r="r" b="b"/>
              <a:pathLst>
                <a:path w="8140" h="4837" extrusionOk="0">
                  <a:moveTo>
                    <a:pt x="334" y="33"/>
                  </a:moveTo>
                  <a:cubicBezTo>
                    <a:pt x="267" y="0"/>
                    <a:pt x="134" y="0"/>
                    <a:pt x="67" y="134"/>
                  </a:cubicBezTo>
                  <a:cubicBezTo>
                    <a:pt x="0" y="200"/>
                    <a:pt x="0" y="334"/>
                    <a:pt x="134" y="434"/>
                  </a:cubicBezTo>
                  <a:lnTo>
                    <a:pt x="7806" y="4804"/>
                  </a:lnTo>
                  <a:cubicBezTo>
                    <a:pt x="7906" y="4837"/>
                    <a:pt x="8006" y="4837"/>
                    <a:pt x="8106" y="4703"/>
                  </a:cubicBezTo>
                  <a:cubicBezTo>
                    <a:pt x="8139" y="4637"/>
                    <a:pt x="8139" y="4503"/>
                    <a:pt x="8006" y="4437"/>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 name="Google Shape;434;p31"/>
            <p:cNvSpPr/>
            <p:nvPr/>
          </p:nvSpPr>
          <p:spPr>
            <a:xfrm>
              <a:off x="-6534500" y="-5051500"/>
              <a:ext cx="1154175" cy="663000"/>
            </a:xfrm>
            <a:custGeom>
              <a:avLst/>
              <a:gdLst/>
              <a:ahLst/>
              <a:cxnLst/>
              <a:rect l="l" t="t" r="r" b="b"/>
              <a:pathLst>
                <a:path w="46167" h="26520" extrusionOk="0">
                  <a:moveTo>
                    <a:pt x="46034" y="26119"/>
                  </a:moveTo>
                  <a:lnTo>
                    <a:pt x="334" y="67"/>
                  </a:lnTo>
                  <a:cubicBezTo>
                    <a:pt x="268" y="0"/>
                    <a:pt x="134" y="0"/>
                    <a:pt x="67" y="134"/>
                  </a:cubicBezTo>
                  <a:cubicBezTo>
                    <a:pt x="1" y="234"/>
                    <a:pt x="1" y="334"/>
                    <a:pt x="134" y="434"/>
                  </a:cubicBezTo>
                  <a:lnTo>
                    <a:pt x="45833" y="26486"/>
                  </a:lnTo>
                  <a:cubicBezTo>
                    <a:pt x="45933" y="26519"/>
                    <a:pt x="46034" y="26519"/>
                    <a:pt x="46134" y="26419"/>
                  </a:cubicBezTo>
                  <a:cubicBezTo>
                    <a:pt x="46167" y="26319"/>
                    <a:pt x="46167" y="26186"/>
                    <a:pt x="46034" y="26119"/>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 name="Google Shape;435;p31"/>
            <p:cNvSpPr/>
            <p:nvPr/>
          </p:nvSpPr>
          <p:spPr>
            <a:xfrm>
              <a:off x="-6036650" y="-6806275"/>
              <a:ext cx="1079975" cy="1097000"/>
            </a:xfrm>
            <a:custGeom>
              <a:avLst/>
              <a:gdLst/>
              <a:ahLst/>
              <a:cxnLst/>
              <a:rect l="l" t="t" r="r" b="b"/>
              <a:pathLst>
                <a:path w="43199" h="43880" extrusionOk="0">
                  <a:moveTo>
                    <a:pt x="13692" y="1"/>
                  </a:moveTo>
                  <a:cubicBezTo>
                    <a:pt x="12721" y="1"/>
                    <a:pt x="11807" y="578"/>
                    <a:pt x="11442" y="1542"/>
                  </a:cubicBezTo>
                  <a:lnTo>
                    <a:pt x="435" y="30463"/>
                  </a:lnTo>
                  <a:cubicBezTo>
                    <a:pt x="1" y="31664"/>
                    <a:pt x="601" y="33065"/>
                    <a:pt x="1836" y="33498"/>
                  </a:cubicBezTo>
                  <a:lnTo>
                    <a:pt x="28688" y="43739"/>
                  </a:lnTo>
                  <a:cubicBezTo>
                    <a:pt x="28951" y="43834"/>
                    <a:pt x="29222" y="43879"/>
                    <a:pt x="29490" y="43879"/>
                  </a:cubicBezTo>
                  <a:cubicBezTo>
                    <a:pt x="30445" y="43879"/>
                    <a:pt x="31359" y="43302"/>
                    <a:pt x="31724" y="42338"/>
                  </a:cubicBezTo>
                  <a:lnTo>
                    <a:pt x="42731" y="13417"/>
                  </a:lnTo>
                  <a:cubicBezTo>
                    <a:pt x="43198" y="12216"/>
                    <a:pt x="42565" y="10849"/>
                    <a:pt x="41364" y="10382"/>
                  </a:cubicBezTo>
                  <a:lnTo>
                    <a:pt x="14511" y="141"/>
                  </a:lnTo>
                  <a:cubicBezTo>
                    <a:pt x="14241" y="46"/>
                    <a:pt x="13964" y="1"/>
                    <a:pt x="136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 name="Google Shape;436;p31"/>
            <p:cNvSpPr/>
            <p:nvPr/>
          </p:nvSpPr>
          <p:spPr>
            <a:xfrm>
              <a:off x="-5521275" y="-6838500"/>
              <a:ext cx="329425" cy="404200"/>
            </a:xfrm>
            <a:custGeom>
              <a:avLst/>
              <a:gdLst/>
              <a:ahLst/>
              <a:cxnLst/>
              <a:rect l="l" t="t" r="r" b="b"/>
              <a:pathLst>
                <a:path w="13177" h="16168" extrusionOk="0">
                  <a:moveTo>
                    <a:pt x="8414" y="1"/>
                  </a:moveTo>
                  <a:cubicBezTo>
                    <a:pt x="7384" y="1"/>
                    <a:pt x="6360" y="375"/>
                    <a:pt x="5605" y="1263"/>
                  </a:cubicBezTo>
                  <a:lnTo>
                    <a:pt x="6939" y="2031"/>
                  </a:lnTo>
                  <a:cubicBezTo>
                    <a:pt x="7361" y="1642"/>
                    <a:pt x="7886" y="1476"/>
                    <a:pt x="8427" y="1476"/>
                  </a:cubicBezTo>
                  <a:cubicBezTo>
                    <a:pt x="8954" y="1476"/>
                    <a:pt x="9497" y="1634"/>
                    <a:pt x="9974" y="1897"/>
                  </a:cubicBezTo>
                  <a:cubicBezTo>
                    <a:pt x="11142" y="2564"/>
                    <a:pt x="11509" y="4032"/>
                    <a:pt x="10908" y="5199"/>
                  </a:cubicBezTo>
                  <a:lnTo>
                    <a:pt x="6305" y="13272"/>
                  </a:lnTo>
                  <a:cubicBezTo>
                    <a:pt x="5893" y="14048"/>
                    <a:pt x="5163" y="14648"/>
                    <a:pt x="4308" y="14648"/>
                  </a:cubicBezTo>
                  <a:cubicBezTo>
                    <a:pt x="3987" y="14648"/>
                    <a:pt x="3649" y="14564"/>
                    <a:pt x="3303" y="14373"/>
                  </a:cubicBezTo>
                  <a:cubicBezTo>
                    <a:pt x="2135" y="13706"/>
                    <a:pt x="1769" y="12238"/>
                    <a:pt x="2402" y="11070"/>
                  </a:cubicBezTo>
                  <a:lnTo>
                    <a:pt x="4437" y="7501"/>
                  </a:lnTo>
                  <a:cubicBezTo>
                    <a:pt x="4637" y="7101"/>
                    <a:pt x="4504" y="6701"/>
                    <a:pt x="4137" y="6500"/>
                  </a:cubicBezTo>
                  <a:cubicBezTo>
                    <a:pt x="4015" y="6423"/>
                    <a:pt x="3885" y="6385"/>
                    <a:pt x="3759" y="6385"/>
                  </a:cubicBezTo>
                  <a:cubicBezTo>
                    <a:pt x="3507" y="6385"/>
                    <a:pt x="3270" y="6534"/>
                    <a:pt x="3136" y="6801"/>
                  </a:cubicBezTo>
                  <a:lnTo>
                    <a:pt x="1101" y="10370"/>
                  </a:lnTo>
                  <a:cubicBezTo>
                    <a:pt x="1" y="12238"/>
                    <a:pt x="668" y="14640"/>
                    <a:pt x="2569" y="15707"/>
                  </a:cubicBezTo>
                  <a:cubicBezTo>
                    <a:pt x="3118" y="16018"/>
                    <a:pt x="3703" y="16168"/>
                    <a:pt x="4282" y="16168"/>
                  </a:cubicBezTo>
                  <a:cubicBezTo>
                    <a:pt x="5567" y="16168"/>
                    <a:pt x="6824" y="15429"/>
                    <a:pt x="7606" y="14072"/>
                  </a:cubicBezTo>
                  <a:lnTo>
                    <a:pt x="12176" y="6000"/>
                  </a:lnTo>
                  <a:cubicBezTo>
                    <a:pt x="13177" y="4065"/>
                    <a:pt x="12576" y="1664"/>
                    <a:pt x="10675" y="596"/>
                  </a:cubicBezTo>
                  <a:cubicBezTo>
                    <a:pt x="9995" y="220"/>
                    <a:pt x="9203" y="1"/>
                    <a:pt x="84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7" name="Google Shape;437;p31"/>
          <p:cNvGrpSpPr/>
          <p:nvPr/>
        </p:nvGrpSpPr>
        <p:grpSpPr>
          <a:xfrm rot="1689365">
            <a:off x="1062819" y="3521514"/>
            <a:ext cx="1103814" cy="1451656"/>
            <a:chOff x="-11126950" y="-4189250"/>
            <a:chExt cx="1601175" cy="2105750"/>
          </a:xfrm>
        </p:grpSpPr>
        <p:sp>
          <p:nvSpPr>
            <p:cNvPr id="438" name="Google Shape;438;p31"/>
            <p:cNvSpPr/>
            <p:nvPr/>
          </p:nvSpPr>
          <p:spPr>
            <a:xfrm>
              <a:off x="-11126950" y="-4189250"/>
              <a:ext cx="1601175" cy="2105750"/>
            </a:xfrm>
            <a:custGeom>
              <a:avLst/>
              <a:gdLst/>
              <a:ahLst/>
              <a:cxnLst/>
              <a:rect l="l" t="t" r="r" b="b"/>
              <a:pathLst>
                <a:path w="64047" h="84230" extrusionOk="0">
                  <a:moveTo>
                    <a:pt x="60071" y="1"/>
                  </a:moveTo>
                  <a:cubicBezTo>
                    <a:pt x="60051" y="1"/>
                    <a:pt x="60031" y="1"/>
                    <a:pt x="60010" y="2"/>
                  </a:cubicBezTo>
                  <a:lnTo>
                    <a:pt x="2136" y="1336"/>
                  </a:lnTo>
                  <a:cubicBezTo>
                    <a:pt x="968" y="1369"/>
                    <a:pt x="1" y="2337"/>
                    <a:pt x="34" y="3537"/>
                  </a:cubicBezTo>
                  <a:lnTo>
                    <a:pt x="1835" y="82160"/>
                  </a:lnTo>
                  <a:cubicBezTo>
                    <a:pt x="1868" y="83308"/>
                    <a:pt x="2835" y="84229"/>
                    <a:pt x="3976" y="84229"/>
                  </a:cubicBezTo>
                  <a:cubicBezTo>
                    <a:pt x="3997" y="84229"/>
                    <a:pt x="4017" y="84229"/>
                    <a:pt x="4037" y="84229"/>
                  </a:cubicBezTo>
                  <a:lnTo>
                    <a:pt x="61912" y="82894"/>
                  </a:lnTo>
                  <a:cubicBezTo>
                    <a:pt x="63079" y="82861"/>
                    <a:pt x="64047" y="81894"/>
                    <a:pt x="64013" y="80693"/>
                  </a:cubicBezTo>
                  <a:lnTo>
                    <a:pt x="62212" y="2103"/>
                  </a:lnTo>
                  <a:cubicBezTo>
                    <a:pt x="62179" y="955"/>
                    <a:pt x="61243" y="1"/>
                    <a:pt x="600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 name="Google Shape;439;p31"/>
            <p:cNvSpPr/>
            <p:nvPr/>
          </p:nvSpPr>
          <p:spPr>
            <a:xfrm>
              <a:off x="-10952650" y="-3948225"/>
              <a:ext cx="242700" cy="238625"/>
            </a:xfrm>
            <a:custGeom>
              <a:avLst/>
              <a:gdLst/>
              <a:ahLst/>
              <a:cxnLst/>
              <a:rect l="l" t="t" r="r" b="b"/>
              <a:pathLst>
                <a:path w="9708" h="9545" extrusionOk="0">
                  <a:moveTo>
                    <a:pt x="4833" y="868"/>
                  </a:moveTo>
                  <a:cubicBezTo>
                    <a:pt x="6973" y="868"/>
                    <a:pt x="8740" y="2557"/>
                    <a:pt x="8773" y="4704"/>
                  </a:cubicBezTo>
                  <a:cubicBezTo>
                    <a:pt x="8840" y="6872"/>
                    <a:pt x="7106" y="8674"/>
                    <a:pt x="4937" y="8707"/>
                  </a:cubicBezTo>
                  <a:cubicBezTo>
                    <a:pt x="4916" y="8707"/>
                    <a:pt x="4896" y="8708"/>
                    <a:pt x="4875" y="8708"/>
                  </a:cubicBezTo>
                  <a:cubicBezTo>
                    <a:pt x="2735" y="8708"/>
                    <a:pt x="1001" y="7018"/>
                    <a:pt x="934" y="4871"/>
                  </a:cubicBezTo>
                  <a:cubicBezTo>
                    <a:pt x="901" y="2703"/>
                    <a:pt x="2636" y="901"/>
                    <a:pt x="4771" y="868"/>
                  </a:cubicBezTo>
                  <a:cubicBezTo>
                    <a:pt x="4791" y="868"/>
                    <a:pt x="4812" y="868"/>
                    <a:pt x="4833" y="868"/>
                  </a:cubicBezTo>
                  <a:close/>
                  <a:moveTo>
                    <a:pt x="4800" y="0"/>
                  </a:moveTo>
                  <a:cubicBezTo>
                    <a:pt x="4779" y="0"/>
                    <a:pt x="4758" y="1"/>
                    <a:pt x="4737" y="1"/>
                  </a:cubicBezTo>
                  <a:cubicBezTo>
                    <a:pt x="2102" y="34"/>
                    <a:pt x="0" y="2236"/>
                    <a:pt x="67" y="4871"/>
                  </a:cubicBezTo>
                  <a:cubicBezTo>
                    <a:pt x="100" y="7447"/>
                    <a:pt x="2236" y="9544"/>
                    <a:pt x="4762" y="9544"/>
                  </a:cubicBezTo>
                  <a:cubicBezTo>
                    <a:pt x="4820" y="9544"/>
                    <a:pt x="4879" y="9543"/>
                    <a:pt x="4937" y="9541"/>
                  </a:cubicBezTo>
                  <a:cubicBezTo>
                    <a:pt x="7573" y="9508"/>
                    <a:pt x="9707" y="7306"/>
                    <a:pt x="9607" y="4671"/>
                  </a:cubicBezTo>
                  <a:cubicBezTo>
                    <a:pt x="9574" y="2057"/>
                    <a:pt x="7407" y="0"/>
                    <a:pt x="48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 name="Google Shape;440;p31"/>
            <p:cNvSpPr/>
            <p:nvPr/>
          </p:nvSpPr>
          <p:spPr>
            <a:xfrm>
              <a:off x="-10942650" y="-3479600"/>
              <a:ext cx="243550" cy="239450"/>
            </a:xfrm>
            <a:custGeom>
              <a:avLst/>
              <a:gdLst/>
              <a:ahLst/>
              <a:cxnLst/>
              <a:rect l="l" t="t" r="r" b="b"/>
              <a:pathLst>
                <a:path w="9742" h="9578" extrusionOk="0">
                  <a:moveTo>
                    <a:pt x="4867" y="836"/>
                  </a:moveTo>
                  <a:cubicBezTo>
                    <a:pt x="7007" y="836"/>
                    <a:pt x="8774" y="2525"/>
                    <a:pt x="8807" y="4673"/>
                  </a:cubicBezTo>
                  <a:cubicBezTo>
                    <a:pt x="8840" y="6841"/>
                    <a:pt x="7139" y="8642"/>
                    <a:pt x="4971" y="8675"/>
                  </a:cubicBezTo>
                  <a:cubicBezTo>
                    <a:pt x="4931" y="8677"/>
                    <a:pt x="4890" y="8677"/>
                    <a:pt x="4850" y="8677"/>
                  </a:cubicBezTo>
                  <a:cubicBezTo>
                    <a:pt x="2736" y="8677"/>
                    <a:pt x="1001" y="6967"/>
                    <a:pt x="968" y="4839"/>
                  </a:cubicBezTo>
                  <a:cubicBezTo>
                    <a:pt x="935" y="2738"/>
                    <a:pt x="2636" y="937"/>
                    <a:pt x="4804" y="836"/>
                  </a:cubicBezTo>
                  <a:cubicBezTo>
                    <a:pt x="4825" y="836"/>
                    <a:pt x="4846" y="836"/>
                    <a:pt x="4867" y="836"/>
                  </a:cubicBezTo>
                  <a:close/>
                  <a:moveTo>
                    <a:pt x="4896" y="1"/>
                  </a:moveTo>
                  <a:cubicBezTo>
                    <a:pt x="4855" y="1"/>
                    <a:pt x="4813" y="2"/>
                    <a:pt x="4771" y="3"/>
                  </a:cubicBezTo>
                  <a:cubicBezTo>
                    <a:pt x="2136" y="69"/>
                    <a:pt x="1" y="2271"/>
                    <a:pt x="101" y="4906"/>
                  </a:cubicBezTo>
                  <a:cubicBezTo>
                    <a:pt x="134" y="7468"/>
                    <a:pt x="2269" y="9578"/>
                    <a:pt x="4851" y="9578"/>
                  </a:cubicBezTo>
                  <a:cubicBezTo>
                    <a:pt x="4891" y="9578"/>
                    <a:pt x="4931" y="9577"/>
                    <a:pt x="4971" y="9576"/>
                  </a:cubicBezTo>
                  <a:cubicBezTo>
                    <a:pt x="7606" y="9509"/>
                    <a:pt x="9741" y="7308"/>
                    <a:pt x="9641" y="4673"/>
                  </a:cubicBezTo>
                  <a:cubicBezTo>
                    <a:pt x="9608" y="2046"/>
                    <a:pt x="7507" y="1"/>
                    <a:pt x="48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1" name="Google Shape;441;p31"/>
            <p:cNvSpPr/>
            <p:nvPr/>
          </p:nvSpPr>
          <p:spPr>
            <a:xfrm>
              <a:off x="-10931800" y="-3055925"/>
              <a:ext cx="242700" cy="238625"/>
            </a:xfrm>
            <a:custGeom>
              <a:avLst/>
              <a:gdLst/>
              <a:ahLst/>
              <a:cxnLst/>
              <a:rect l="l" t="t" r="r" b="b"/>
              <a:pathLst>
                <a:path w="9708" h="9545" extrusionOk="0">
                  <a:moveTo>
                    <a:pt x="4800" y="868"/>
                  </a:moveTo>
                  <a:cubicBezTo>
                    <a:pt x="6940" y="868"/>
                    <a:pt x="8707" y="2557"/>
                    <a:pt x="8740" y="4704"/>
                  </a:cubicBezTo>
                  <a:cubicBezTo>
                    <a:pt x="8773" y="6873"/>
                    <a:pt x="7072" y="8674"/>
                    <a:pt x="4904" y="8707"/>
                  </a:cubicBezTo>
                  <a:cubicBezTo>
                    <a:pt x="4863" y="8708"/>
                    <a:pt x="4823" y="8709"/>
                    <a:pt x="4783" y="8709"/>
                  </a:cubicBezTo>
                  <a:cubicBezTo>
                    <a:pt x="2669" y="8709"/>
                    <a:pt x="934" y="6999"/>
                    <a:pt x="901" y="4871"/>
                  </a:cubicBezTo>
                  <a:cubicBezTo>
                    <a:pt x="868" y="2703"/>
                    <a:pt x="2636" y="902"/>
                    <a:pt x="4737" y="868"/>
                  </a:cubicBezTo>
                  <a:cubicBezTo>
                    <a:pt x="4758" y="868"/>
                    <a:pt x="4779" y="868"/>
                    <a:pt x="4800" y="868"/>
                  </a:cubicBezTo>
                  <a:close/>
                  <a:moveTo>
                    <a:pt x="4800" y="1"/>
                  </a:moveTo>
                  <a:cubicBezTo>
                    <a:pt x="4779" y="1"/>
                    <a:pt x="4758" y="1"/>
                    <a:pt x="4737" y="1"/>
                  </a:cubicBezTo>
                  <a:cubicBezTo>
                    <a:pt x="2102" y="34"/>
                    <a:pt x="0" y="2236"/>
                    <a:pt x="67" y="4871"/>
                  </a:cubicBezTo>
                  <a:cubicBezTo>
                    <a:pt x="100" y="7447"/>
                    <a:pt x="2236" y="9545"/>
                    <a:pt x="4762" y="9545"/>
                  </a:cubicBezTo>
                  <a:cubicBezTo>
                    <a:pt x="4820" y="9545"/>
                    <a:pt x="4879" y="9543"/>
                    <a:pt x="4937" y="9541"/>
                  </a:cubicBezTo>
                  <a:cubicBezTo>
                    <a:pt x="7572" y="9508"/>
                    <a:pt x="9707" y="7306"/>
                    <a:pt x="9607" y="4671"/>
                  </a:cubicBezTo>
                  <a:cubicBezTo>
                    <a:pt x="9574" y="2057"/>
                    <a:pt x="7407" y="1"/>
                    <a:pt x="48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 name="Google Shape;442;p31"/>
            <p:cNvSpPr/>
            <p:nvPr/>
          </p:nvSpPr>
          <p:spPr>
            <a:xfrm>
              <a:off x="-10922625" y="-2631450"/>
              <a:ext cx="242700" cy="238575"/>
            </a:xfrm>
            <a:custGeom>
              <a:avLst/>
              <a:gdLst/>
              <a:ahLst/>
              <a:cxnLst/>
              <a:rect l="l" t="t" r="r" b="b"/>
              <a:pathLst>
                <a:path w="9708" h="9543" extrusionOk="0">
                  <a:moveTo>
                    <a:pt x="4833" y="868"/>
                  </a:moveTo>
                  <a:cubicBezTo>
                    <a:pt x="6973" y="868"/>
                    <a:pt x="8707" y="2557"/>
                    <a:pt x="8740" y="4704"/>
                  </a:cubicBezTo>
                  <a:cubicBezTo>
                    <a:pt x="8807" y="6872"/>
                    <a:pt x="7072" y="8674"/>
                    <a:pt x="4904" y="8707"/>
                  </a:cubicBezTo>
                  <a:cubicBezTo>
                    <a:pt x="4883" y="8707"/>
                    <a:pt x="4862" y="8708"/>
                    <a:pt x="4841" y="8708"/>
                  </a:cubicBezTo>
                  <a:cubicBezTo>
                    <a:pt x="2702" y="8708"/>
                    <a:pt x="967" y="7018"/>
                    <a:pt x="901" y="4871"/>
                  </a:cubicBezTo>
                  <a:cubicBezTo>
                    <a:pt x="868" y="2703"/>
                    <a:pt x="2569" y="901"/>
                    <a:pt x="4770" y="868"/>
                  </a:cubicBezTo>
                  <a:cubicBezTo>
                    <a:pt x="4791" y="868"/>
                    <a:pt x="4812" y="868"/>
                    <a:pt x="4833" y="868"/>
                  </a:cubicBezTo>
                  <a:close/>
                  <a:moveTo>
                    <a:pt x="4832" y="0"/>
                  </a:moveTo>
                  <a:cubicBezTo>
                    <a:pt x="4812" y="0"/>
                    <a:pt x="4791" y="1"/>
                    <a:pt x="4770" y="1"/>
                  </a:cubicBezTo>
                  <a:cubicBezTo>
                    <a:pt x="2135" y="34"/>
                    <a:pt x="0" y="2236"/>
                    <a:pt x="67" y="4871"/>
                  </a:cubicBezTo>
                  <a:cubicBezTo>
                    <a:pt x="133" y="7465"/>
                    <a:pt x="2268" y="9543"/>
                    <a:pt x="4849" y="9543"/>
                  </a:cubicBezTo>
                  <a:cubicBezTo>
                    <a:pt x="4889" y="9543"/>
                    <a:pt x="4930" y="9542"/>
                    <a:pt x="4971" y="9541"/>
                  </a:cubicBezTo>
                  <a:cubicBezTo>
                    <a:pt x="7572" y="9508"/>
                    <a:pt x="9707" y="7273"/>
                    <a:pt x="9641" y="4671"/>
                  </a:cubicBezTo>
                  <a:cubicBezTo>
                    <a:pt x="9574" y="2057"/>
                    <a:pt x="7407" y="0"/>
                    <a:pt x="48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 name="Google Shape;443;p31"/>
            <p:cNvSpPr/>
            <p:nvPr/>
          </p:nvSpPr>
          <p:spPr>
            <a:xfrm>
              <a:off x="-10579050" y="-3934050"/>
              <a:ext cx="837300" cy="30900"/>
            </a:xfrm>
            <a:custGeom>
              <a:avLst/>
              <a:gdLst/>
              <a:ahLst/>
              <a:cxnLst/>
              <a:rect l="l" t="t" r="r" b="b"/>
              <a:pathLst>
                <a:path w="33492" h="1236" extrusionOk="0">
                  <a:moveTo>
                    <a:pt x="234" y="1168"/>
                  </a:moveTo>
                  <a:lnTo>
                    <a:pt x="33291" y="435"/>
                  </a:lnTo>
                  <a:cubicBezTo>
                    <a:pt x="33424" y="435"/>
                    <a:pt x="33491" y="334"/>
                    <a:pt x="33491" y="234"/>
                  </a:cubicBezTo>
                  <a:cubicBezTo>
                    <a:pt x="33491" y="101"/>
                    <a:pt x="33424" y="1"/>
                    <a:pt x="33291" y="1"/>
                  </a:cubicBezTo>
                  <a:lnTo>
                    <a:pt x="234" y="768"/>
                  </a:lnTo>
                  <a:cubicBezTo>
                    <a:pt x="101" y="768"/>
                    <a:pt x="0" y="835"/>
                    <a:pt x="0" y="968"/>
                  </a:cubicBezTo>
                  <a:cubicBezTo>
                    <a:pt x="0" y="1102"/>
                    <a:pt x="101" y="1235"/>
                    <a:pt x="234" y="1168"/>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 name="Google Shape;444;p31"/>
            <p:cNvSpPr/>
            <p:nvPr/>
          </p:nvSpPr>
          <p:spPr>
            <a:xfrm>
              <a:off x="-10577375" y="-3856475"/>
              <a:ext cx="782250" cy="28375"/>
            </a:xfrm>
            <a:custGeom>
              <a:avLst/>
              <a:gdLst/>
              <a:ahLst/>
              <a:cxnLst/>
              <a:rect l="l" t="t" r="r" b="b"/>
              <a:pathLst>
                <a:path w="31290" h="1135" extrusionOk="0">
                  <a:moveTo>
                    <a:pt x="200" y="1134"/>
                  </a:moveTo>
                  <a:lnTo>
                    <a:pt x="31089" y="400"/>
                  </a:lnTo>
                  <a:cubicBezTo>
                    <a:pt x="31223" y="400"/>
                    <a:pt x="31289" y="334"/>
                    <a:pt x="31289" y="200"/>
                  </a:cubicBezTo>
                  <a:cubicBezTo>
                    <a:pt x="31289" y="67"/>
                    <a:pt x="31223" y="0"/>
                    <a:pt x="31089" y="0"/>
                  </a:cubicBezTo>
                  <a:lnTo>
                    <a:pt x="200" y="701"/>
                  </a:lnTo>
                  <a:cubicBezTo>
                    <a:pt x="67" y="701"/>
                    <a:pt x="0" y="801"/>
                    <a:pt x="0" y="901"/>
                  </a:cubicBezTo>
                  <a:cubicBezTo>
                    <a:pt x="0" y="1001"/>
                    <a:pt x="134" y="1134"/>
                    <a:pt x="200" y="1134"/>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 name="Google Shape;445;p31"/>
            <p:cNvSpPr/>
            <p:nvPr/>
          </p:nvSpPr>
          <p:spPr>
            <a:xfrm>
              <a:off x="-10575725" y="-3772250"/>
              <a:ext cx="379475" cy="19200"/>
            </a:xfrm>
            <a:custGeom>
              <a:avLst/>
              <a:gdLst/>
              <a:ahLst/>
              <a:cxnLst/>
              <a:rect l="l" t="t" r="r" b="b"/>
              <a:pathLst>
                <a:path w="15179" h="768" extrusionOk="0">
                  <a:moveTo>
                    <a:pt x="201" y="767"/>
                  </a:moveTo>
                  <a:lnTo>
                    <a:pt x="14978" y="434"/>
                  </a:lnTo>
                  <a:cubicBezTo>
                    <a:pt x="15112" y="434"/>
                    <a:pt x="15178" y="334"/>
                    <a:pt x="15178" y="200"/>
                  </a:cubicBezTo>
                  <a:cubicBezTo>
                    <a:pt x="15178" y="100"/>
                    <a:pt x="15112" y="0"/>
                    <a:pt x="14978" y="0"/>
                  </a:cubicBezTo>
                  <a:lnTo>
                    <a:pt x="201" y="334"/>
                  </a:lnTo>
                  <a:cubicBezTo>
                    <a:pt x="101" y="334"/>
                    <a:pt x="1" y="434"/>
                    <a:pt x="1" y="534"/>
                  </a:cubicBezTo>
                  <a:cubicBezTo>
                    <a:pt x="1" y="667"/>
                    <a:pt x="101" y="767"/>
                    <a:pt x="201" y="767"/>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 name="Google Shape;446;p31"/>
            <p:cNvSpPr/>
            <p:nvPr/>
          </p:nvSpPr>
          <p:spPr>
            <a:xfrm>
              <a:off x="-10162075" y="-3779775"/>
              <a:ext cx="235175" cy="15875"/>
            </a:xfrm>
            <a:custGeom>
              <a:avLst/>
              <a:gdLst/>
              <a:ahLst/>
              <a:cxnLst/>
              <a:rect l="l" t="t" r="r" b="b"/>
              <a:pathLst>
                <a:path w="9407" h="635" extrusionOk="0">
                  <a:moveTo>
                    <a:pt x="234" y="234"/>
                  </a:moveTo>
                  <a:cubicBezTo>
                    <a:pt x="100" y="234"/>
                    <a:pt x="0" y="301"/>
                    <a:pt x="0" y="435"/>
                  </a:cubicBezTo>
                  <a:cubicBezTo>
                    <a:pt x="0" y="568"/>
                    <a:pt x="100" y="635"/>
                    <a:pt x="234" y="635"/>
                  </a:cubicBezTo>
                  <a:lnTo>
                    <a:pt x="9173" y="435"/>
                  </a:lnTo>
                  <a:cubicBezTo>
                    <a:pt x="9307" y="435"/>
                    <a:pt x="9407" y="335"/>
                    <a:pt x="9407" y="234"/>
                  </a:cubicBezTo>
                  <a:cubicBezTo>
                    <a:pt x="9407" y="101"/>
                    <a:pt x="9307" y="1"/>
                    <a:pt x="9173" y="1"/>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 name="Google Shape;447;p31"/>
            <p:cNvSpPr/>
            <p:nvPr/>
          </p:nvSpPr>
          <p:spPr>
            <a:xfrm>
              <a:off x="-10568200" y="-3460375"/>
              <a:ext cx="647975" cy="25050"/>
            </a:xfrm>
            <a:custGeom>
              <a:avLst/>
              <a:gdLst/>
              <a:ahLst/>
              <a:cxnLst/>
              <a:rect l="l" t="t" r="r" b="b"/>
              <a:pathLst>
                <a:path w="25919" h="1002" extrusionOk="0">
                  <a:moveTo>
                    <a:pt x="200" y="1001"/>
                  </a:moveTo>
                  <a:lnTo>
                    <a:pt x="25719" y="434"/>
                  </a:lnTo>
                  <a:cubicBezTo>
                    <a:pt x="25852" y="434"/>
                    <a:pt x="25919" y="334"/>
                    <a:pt x="25919" y="201"/>
                  </a:cubicBezTo>
                  <a:cubicBezTo>
                    <a:pt x="25919" y="67"/>
                    <a:pt x="25852" y="1"/>
                    <a:pt x="25719" y="1"/>
                  </a:cubicBezTo>
                  <a:lnTo>
                    <a:pt x="200" y="568"/>
                  </a:lnTo>
                  <a:cubicBezTo>
                    <a:pt x="67" y="568"/>
                    <a:pt x="0" y="668"/>
                    <a:pt x="0" y="801"/>
                  </a:cubicBezTo>
                  <a:cubicBezTo>
                    <a:pt x="0" y="901"/>
                    <a:pt x="67" y="1001"/>
                    <a:pt x="200" y="1001"/>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 name="Google Shape;448;p31"/>
            <p:cNvSpPr/>
            <p:nvPr/>
          </p:nvSpPr>
          <p:spPr>
            <a:xfrm>
              <a:off x="-10567375" y="-3381975"/>
              <a:ext cx="537075" cy="21700"/>
            </a:xfrm>
            <a:custGeom>
              <a:avLst/>
              <a:gdLst/>
              <a:ahLst/>
              <a:cxnLst/>
              <a:rect l="l" t="t" r="r" b="b"/>
              <a:pathLst>
                <a:path w="21483" h="868" extrusionOk="0">
                  <a:moveTo>
                    <a:pt x="267" y="868"/>
                  </a:moveTo>
                  <a:lnTo>
                    <a:pt x="21282" y="401"/>
                  </a:lnTo>
                  <a:cubicBezTo>
                    <a:pt x="21416" y="401"/>
                    <a:pt x="21483" y="334"/>
                    <a:pt x="21483" y="200"/>
                  </a:cubicBezTo>
                  <a:cubicBezTo>
                    <a:pt x="21483" y="67"/>
                    <a:pt x="21416" y="0"/>
                    <a:pt x="21282" y="0"/>
                  </a:cubicBezTo>
                  <a:lnTo>
                    <a:pt x="267" y="434"/>
                  </a:lnTo>
                  <a:cubicBezTo>
                    <a:pt x="134" y="434"/>
                    <a:pt x="34" y="534"/>
                    <a:pt x="34" y="667"/>
                  </a:cubicBezTo>
                  <a:cubicBezTo>
                    <a:pt x="0" y="768"/>
                    <a:pt x="134" y="868"/>
                    <a:pt x="267" y="868"/>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 name="Google Shape;449;p31"/>
            <p:cNvSpPr/>
            <p:nvPr/>
          </p:nvSpPr>
          <p:spPr>
            <a:xfrm>
              <a:off x="-10564875" y="-3304425"/>
              <a:ext cx="379475" cy="19200"/>
            </a:xfrm>
            <a:custGeom>
              <a:avLst/>
              <a:gdLst/>
              <a:ahLst/>
              <a:cxnLst/>
              <a:rect l="l" t="t" r="r" b="b"/>
              <a:pathLst>
                <a:path w="15179" h="768" extrusionOk="0">
                  <a:moveTo>
                    <a:pt x="201" y="768"/>
                  </a:moveTo>
                  <a:lnTo>
                    <a:pt x="14945" y="434"/>
                  </a:lnTo>
                  <a:cubicBezTo>
                    <a:pt x="15078" y="434"/>
                    <a:pt x="15178" y="334"/>
                    <a:pt x="15178" y="234"/>
                  </a:cubicBezTo>
                  <a:cubicBezTo>
                    <a:pt x="15178" y="101"/>
                    <a:pt x="15078" y="1"/>
                    <a:pt x="14945" y="1"/>
                  </a:cubicBezTo>
                  <a:lnTo>
                    <a:pt x="201" y="334"/>
                  </a:lnTo>
                  <a:cubicBezTo>
                    <a:pt x="67" y="334"/>
                    <a:pt x="1" y="434"/>
                    <a:pt x="1" y="568"/>
                  </a:cubicBezTo>
                  <a:cubicBezTo>
                    <a:pt x="1" y="668"/>
                    <a:pt x="67" y="768"/>
                    <a:pt x="201" y="768"/>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 name="Google Shape;450;p31"/>
            <p:cNvSpPr/>
            <p:nvPr/>
          </p:nvSpPr>
          <p:spPr>
            <a:xfrm>
              <a:off x="-10151250" y="-3313600"/>
              <a:ext cx="376975" cy="19200"/>
            </a:xfrm>
            <a:custGeom>
              <a:avLst/>
              <a:gdLst/>
              <a:ahLst/>
              <a:cxnLst/>
              <a:rect l="l" t="t" r="r" b="b"/>
              <a:pathLst>
                <a:path w="15079" h="768" extrusionOk="0">
                  <a:moveTo>
                    <a:pt x="15078" y="201"/>
                  </a:moveTo>
                  <a:cubicBezTo>
                    <a:pt x="15078" y="101"/>
                    <a:pt x="15011" y="1"/>
                    <a:pt x="14878" y="1"/>
                  </a:cubicBezTo>
                  <a:lnTo>
                    <a:pt x="201" y="334"/>
                  </a:lnTo>
                  <a:cubicBezTo>
                    <a:pt x="67" y="334"/>
                    <a:pt x="1" y="434"/>
                    <a:pt x="1" y="534"/>
                  </a:cubicBezTo>
                  <a:cubicBezTo>
                    <a:pt x="1" y="668"/>
                    <a:pt x="67" y="768"/>
                    <a:pt x="201" y="768"/>
                  </a:cubicBezTo>
                  <a:lnTo>
                    <a:pt x="14878" y="434"/>
                  </a:lnTo>
                  <a:cubicBezTo>
                    <a:pt x="15011" y="434"/>
                    <a:pt x="15078" y="334"/>
                    <a:pt x="15078" y="201"/>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 name="Google Shape;451;p31"/>
            <p:cNvSpPr/>
            <p:nvPr/>
          </p:nvSpPr>
          <p:spPr>
            <a:xfrm>
              <a:off x="-9997800" y="-3391975"/>
              <a:ext cx="310250" cy="18350"/>
            </a:xfrm>
            <a:custGeom>
              <a:avLst/>
              <a:gdLst/>
              <a:ahLst/>
              <a:cxnLst/>
              <a:rect l="l" t="t" r="r" b="b"/>
              <a:pathLst>
                <a:path w="12410" h="734" extrusionOk="0">
                  <a:moveTo>
                    <a:pt x="0" y="500"/>
                  </a:moveTo>
                  <a:cubicBezTo>
                    <a:pt x="0" y="634"/>
                    <a:pt x="67" y="734"/>
                    <a:pt x="201" y="734"/>
                  </a:cubicBezTo>
                  <a:lnTo>
                    <a:pt x="12209" y="434"/>
                  </a:lnTo>
                  <a:cubicBezTo>
                    <a:pt x="12343" y="434"/>
                    <a:pt x="12409" y="334"/>
                    <a:pt x="12409" y="234"/>
                  </a:cubicBezTo>
                  <a:cubicBezTo>
                    <a:pt x="12409" y="100"/>
                    <a:pt x="12343" y="0"/>
                    <a:pt x="12209" y="0"/>
                  </a:cubicBezTo>
                  <a:lnTo>
                    <a:pt x="201" y="300"/>
                  </a:lnTo>
                  <a:cubicBezTo>
                    <a:pt x="67" y="300"/>
                    <a:pt x="0" y="434"/>
                    <a:pt x="0" y="500"/>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 name="Google Shape;452;p31"/>
            <p:cNvSpPr/>
            <p:nvPr/>
          </p:nvSpPr>
          <p:spPr>
            <a:xfrm>
              <a:off x="-10559025" y="-3034225"/>
              <a:ext cx="562075" cy="23375"/>
            </a:xfrm>
            <a:custGeom>
              <a:avLst/>
              <a:gdLst/>
              <a:ahLst/>
              <a:cxnLst/>
              <a:rect l="l" t="t" r="r" b="b"/>
              <a:pathLst>
                <a:path w="22483" h="935" extrusionOk="0">
                  <a:moveTo>
                    <a:pt x="234" y="934"/>
                  </a:moveTo>
                  <a:lnTo>
                    <a:pt x="22283" y="434"/>
                  </a:lnTo>
                  <a:cubicBezTo>
                    <a:pt x="22416" y="434"/>
                    <a:pt x="22483" y="334"/>
                    <a:pt x="22483" y="234"/>
                  </a:cubicBezTo>
                  <a:cubicBezTo>
                    <a:pt x="22483" y="100"/>
                    <a:pt x="22416" y="0"/>
                    <a:pt x="22283" y="0"/>
                  </a:cubicBezTo>
                  <a:lnTo>
                    <a:pt x="234" y="501"/>
                  </a:lnTo>
                  <a:cubicBezTo>
                    <a:pt x="100" y="501"/>
                    <a:pt x="0" y="601"/>
                    <a:pt x="0" y="701"/>
                  </a:cubicBezTo>
                  <a:cubicBezTo>
                    <a:pt x="0" y="801"/>
                    <a:pt x="100" y="934"/>
                    <a:pt x="234" y="934"/>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 name="Google Shape;453;p31"/>
            <p:cNvSpPr/>
            <p:nvPr/>
          </p:nvSpPr>
          <p:spPr>
            <a:xfrm>
              <a:off x="-10556525" y="-2964175"/>
              <a:ext cx="782250" cy="28375"/>
            </a:xfrm>
            <a:custGeom>
              <a:avLst/>
              <a:gdLst/>
              <a:ahLst/>
              <a:cxnLst/>
              <a:rect l="l" t="t" r="r" b="b"/>
              <a:pathLst>
                <a:path w="31290" h="1135" extrusionOk="0">
                  <a:moveTo>
                    <a:pt x="200" y="1134"/>
                  </a:moveTo>
                  <a:lnTo>
                    <a:pt x="31089" y="401"/>
                  </a:lnTo>
                  <a:cubicBezTo>
                    <a:pt x="31222" y="401"/>
                    <a:pt x="31289" y="334"/>
                    <a:pt x="31289" y="200"/>
                  </a:cubicBezTo>
                  <a:cubicBezTo>
                    <a:pt x="31289" y="67"/>
                    <a:pt x="31222" y="0"/>
                    <a:pt x="31089" y="0"/>
                  </a:cubicBezTo>
                  <a:lnTo>
                    <a:pt x="200" y="701"/>
                  </a:lnTo>
                  <a:cubicBezTo>
                    <a:pt x="67" y="701"/>
                    <a:pt x="0" y="801"/>
                    <a:pt x="0" y="901"/>
                  </a:cubicBezTo>
                  <a:cubicBezTo>
                    <a:pt x="0" y="1001"/>
                    <a:pt x="67" y="1134"/>
                    <a:pt x="200" y="1134"/>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 name="Google Shape;454;p31"/>
            <p:cNvSpPr/>
            <p:nvPr/>
          </p:nvSpPr>
          <p:spPr>
            <a:xfrm>
              <a:off x="-10555700" y="-2879950"/>
              <a:ext cx="380300" cy="19200"/>
            </a:xfrm>
            <a:custGeom>
              <a:avLst/>
              <a:gdLst/>
              <a:ahLst/>
              <a:cxnLst/>
              <a:rect l="l" t="t" r="r" b="b"/>
              <a:pathLst>
                <a:path w="15212" h="768" extrusionOk="0">
                  <a:moveTo>
                    <a:pt x="234" y="768"/>
                  </a:moveTo>
                  <a:lnTo>
                    <a:pt x="15011" y="434"/>
                  </a:lnTo>
                  <a:cubicBezTo>
                    <a:pt x="15145" y="434"/>
                    <a:pt x="15211" y="334"/>
                    <a:pt x="15211" y="201"/>
                  </a:cubicBezTo>
                  <a:cubicBezTo>
                    <a:pt x="15211" y="100"/>
                    <a:pt x="15145" y="0"/>
                    <a:pt x="15011" y="0"/>
                  </a:cubicBezTo>
                  <a:lnTo>
                    <a:pt x="234" y="334"/>
                  </a:lnTo>
                  <a:cubicBezTo>
                    <a:pt x="134" y="334"/>
                    <a:pt x="34" y="434"/>
                    <a:pt x="34" y="534"/>
                  </a:cubicBezTo>
                  <a:cubicBezTo>
                    <a:pt x="0" y="668"/>
                    <a:pt x="134" y="768"/>
                    <a:pt x="234" y="768"/>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 name="Google Shape;455;p31"/>
            <p:cNvSpPr/>
            <p:nvPr/>
          </p:nvSpPr>
          <p:spPr>
            <a:xfrm>
              <a:off x="-9956100" y="-3041725"/>
              <a:ext cx="235175" cy="15850"/>
            </a:xfrm>
            <a:custGeom>
              <a:avLst/>
              <a:gdLst/>
              <a:ahLst/>
              <a:cxnLst/>
              <a:rect l="l" t="t" r="r" b="b"/>
              <a:pathLst>
                <a:path w="9407" h="634" extrusionOk="0">
                  <a:moveTo>
                    <a:pt x="200" y="634"/>
                  </a:moveTo>
                  <a:lnTo>
                    <a:pt x="9207" y="434"/>
                  </a:lnTo>
                  <a:cubicBezTo>
                    <a:pt x="9340" y="434"/>
                    <a:pt x="9407" y="334"/>
                    <a:pt x="9407" y="234"/>
                  </a:cubicBezTo>
                  <a:cubicBezTo>
                    <a:pt x="9407" y="100"/>
                    <a:pt x="9340" y="0"/>
                    <a:pt x="9207" y="0"/>
                  </a:cubicBezTo>
                  <a:lnTo>
                    <a:pt x="200" y="234"/>
                  </a:lnTo>
                  <a:cubicBezTo>
                    <a:pt x="67" y="234"/>
                    <a:pt x="0" y="300"/>
                    <a:pt x="0" y="434"/>
                  </a:cubicBezTo>
                  <a:cubicBezTo>
                    <a:pt x="0" y="567"/>
                    <a:pt x="67" y="634"/>
                    <a:pt x="200" y="634"/>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 name="Google Shape;456;p31"/>
            <p:cNvSpPr/>
            <p:nvPr/>
          </p:nvSpPr>
          <p:spPr>
            <a:xfrm>
              <a:off x="-10549875" y="-2606425"/>
              <a:ext cx="365300" cy="18375"/>
            </a:xfrm>
            <a:custGeom>
              <a:avLst/>
              <a:gdLst/>
              <a:ahLst/>
              <a:cxnLst/>
              <a:rect l="l" t="t" r="r" b="b"/>
              <a:pathLst>
                <a:path w="14612" h="735" extrusionOk="0">
                  <a:moveTo>
                    <a:pt x="234" y="734"/>
                  </a:moveTo>
                  <a:lnTo>
                    <a:pt x="14411" y="401"/>
                  </a:lnTo>
                  <a:cubicBezTo>
                    <a:pt x="14511" y="401"/>
                    <a:pt x="14611" y="334"/>
                    <a:pt x="14611" y="201"/>
                  </a:cubicBezTo>
                  <a:cubicBezTo>
                    <a:pt x="14611" y="67"/>
                    <a:pt x="14511" y="1"/>
                    <a:pt x="14411" y="1"/>
                  </a:cubicBezTo>
                  <a:lnTo>
                    <a:pt x="234" y="334"/>
                  </a:lnTo>
                  <a:cubicBezTo>
                    <a:pt x="101" y="334"/>
                    <a:pt x="1" y="401"/>
                    <a:pt x="1" y="534"/>
                  </a:cubicBezTo>
                  <a:cubicBezTo>
                    <a:pt x="1" y="668"/>
                    <a:pt x="134" y="734"/>
                    <a:pt x="234" y="734"/>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 name="Google Shape;457;p31"/>
            <p:cNvSpPr/>
            <p:nvPr/>
          </p:nvSpPr>
          <p:spPr>
            <a:xfrm>
              <a:off x="-10547350" y="-2535550"/>
              <a:ext cx="552075" cy="22550"/>
            </a:xfrm>
            <a:custGeom>
              <a:avLst/>
              <a:gdLst/>
              <a:ahLst/>
              <a:cxnLst/>
              <a:rect l="l" t="t" r="r" b="b"/>
              <a:pathLst>
                <a:path w="22083" h="902" extrusionOk="0">
                  <a:moveTo>
                    <a:pt x="200" y="902"/>
                  </a:moveTo>
                  <a:lnTo>
                    <a:pt x="21882" y="401"/>
                  </a:lnTo>
                  <a:cubicBezTo>
                    <a:pt x="22016" y="401"/>
                    <a:pt x="22083" y="334"/>
                    <a:pt x="22083" y="201"/>
                  </a:cubicBezTo>
                  <a:cubicBezTo>
                    <a:pt x="22083" y="68"/>
                    <a:pt x="22016" y="1"/>
                    <a:pt x="21882" y="1"/>
                  </a:cubicBezTo>
                  <a:lnTo>
                    <a:pt x="200" y="501"/>
                  </a:lnTo>
                  <a:cubicBezTo>
                    <a:pt x="67" y="501"/>
                    <a:pt x="0" y="568"/>
                    <a:pt x="0" y="701"/>
                  </a:cubicBezTo>
                  <a:cubicBezTo>
                    <a:pt x="0" y="835"/>
                    <a:pt x="67" y="902"/>
                    <a:pt x="200" y="902"/>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 name="Google Shape;458;p31"/>
            <p:cNvSpPr/>
            <p:nvPr/>
          </p:nvSpPr>
          <p:spPr>
            <a:xfrm>
              <a:off x="-10546525" y="-2455475"/>
              <a:ext cx="330250" cy="17525"/>
            </a:xfrm>
            <a:custGeom>
              <a:avLst/>
              <a:gdLst/>
              <a:ahLst/>
              <a:cxnLst/>
              <a:rect l="l" t="t" r="r" b="b"/>
              <a:pathLst>
                <a:path w="13210" h="701" extrusionOk="0">
                  <a:moveTo>
                    <a:pt x="12976" y="0"/>
                  </a:moveTo>
                  <a:lnTo>
                    <a:pt x="234" y="300"/>
                  </a:lnTo>
                  <a:cubicBezTo>
                    <a:pt x="100" y="300"/>
                    <a:pt x="0" y="367"/>
                    <a:pt x="0" y="501"/>
                  </a:cubicBezTo>
                  <a:cubicBezTo>
                    <a:pt x="0" y="634"/>
                    <a:pt x="100" y="701"/>
                    <a:pt x="234" y="701"/>
                  </a:cubicBezTo>
                  <a:lnTo>
                    <a:pt x="12976" y="434"/>
                  </a:lnTo>
                  <a:cubicBezTo>
                    <a:pt x="13110" y="434"/>
                    <a:pt x="13177" y="334"/>
                    <a:pt x="13177" y="200"/>
                  </a:cubicBezTo>
                  <a:cubicBezTo>
                    <a:pt x="13210" y="67"/>
                    <a:pt x="13110" y="0"/>
                    <a:pt x="12976" y="0"/>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 name="Google Shape;459;p31"/>
            <p:cNvSpPr/>
            <p:nvPr/>
          </p:nvSpPr>
          <p:spPr>
            <a:xfrm>
              <a:off x="-10132900" y="-2465500"/>
              <a:ext cx="377800" cy="18375"/>
            </a:xfrm>
            <a:custGeom>
              <a:avLst/>
              <a:gdLst/>
              <a:ahLst/>
              <a:cxnLst/>
              <a:rect l="l" t="t" r="r" b="b"/>
              <a:pathLst>
                <a:path w="15112" h="735" extrusionOk="0">
                  <a:moveTo>
                    <a:pt x="14911" y="1"/>
                  </a:moveTo>
                  <a:lnTo>
                    <a:pt x="234" y="334"/>
                  </a:lnTo>
                  <a:cubicBezTo>
                    <a:pt x="101" y="334"/>
                    <a:pt x="1" y="401"/>
                    <a:pt x="1" y="535"/>
                  </a:cubicBezTo>
                  <a:cubicBezTo>
                    <a:pt x="1" y="668"/>
                    <a:pt x="101" y="735"/>
                    <a:pt x="234" y="735"/>
                  </a:cubicBezTo>
                  <a:lnTo>
                    <a:pt x="14911" y="401"/>
                  </a:lnTo>
                  <a:cubicBezTo>
                    <a:pt x="15011" y="401"/>
                    <a:pt x="15111" y="334"/>
                    <a:pt x="15111" y="201"/>
                  </a:cubicBezTo>
                  <a:cubicBezTo>
                    <a:pt x="15111" y="68"/>
                    <a:pt x="15011" y="1"/>
                    <a:pt x="14911" y="1"/>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 name="Google Shape;460;p31"/>
            <p:cNvSpPr/>
            <p:nvPr/>
          </p:nvSpPr>
          <p:spPr>
            <a:xfrm>
              <a:off x="-10135400" y="-2618100"/>
              <a:ext cx="465350" cy="20875"/>
            </a:xfrm>
            <a:custGeom>
              <a:avLst/>
              <a:gdLst/>
              <a:ahLst/>
              <a:cxnLst/>
              <a:rect l="l" t="t" r="r" b="b"/>
              <a:pathLst>
                <a:path w="18614" h="835" extrusionOk="0">
                  <a:moveTo>
                    <a:pt x="18414" y="1"/>
                  </a:moveTo>
                  <a:lnTo>
                    <a:pt x="201" y="401"/>
                  </a:lnTo>
                  <a:cubicBezTo>
                    <a:pt x="67" y="401"/>
                    <a:pt x="1" y="501"/>
                    <a:pt x="1" y="634"/>
                  </a:cubicBezTo>
                  <a:cubicBezTo>
                    <a:pt x="1" y="734"/>
                    <a:pt x="67" y="834"/>
                    <a:pt x="201" y="834"/>
                  </a:cubicBezTo>
                  <a:lnTo>
                    <a:pt x="18414" y="401"/>
                  </a:lnTo>
                  <a:cubicBezTo>
                    <a:pt x="18547" y="401"/>
                    <a:pt x="18614" y="334"/>
                    <a:pt x="18614" y="201"/>
                  </a:cubicBezTo>
                  <a:cubicBezTo>
                    <a:pt x="18614" y="67"/>
                    <a:pt x="18514" y="1"/>
                    <a:pt x="18414" y="1"/>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 name="Google Shape;461;p31"/>
            <p:cNvSpPr/>
            <p:nvPr/>
          </p:nvSpPr>
          <p:spPr>
            <a:xfrm>
              <a:off x="-9978625" y="-2543050"/>
              <a:ext cx="310250" cy="17550"/>
            </a:xfrm>
            <a:custGeom>
              <a:avLst/>
              <a:gdLst/>
              <a:ahLst/>
              <a:cxnLst/>
              <a:rect l="l" t="t" r="r" b="b"/>
              <a:pathLst>
                <a:path w="12410" h="702" extrusionOk="0">
                  <a:moveTo>
                    <a:pt x="12176" y="1"/>
                  </a:moveTo>
                  <a:lnTo>
                    <a:pt x="234" y="301"/>
                  </a:lnTo>
                  <a:cubicBezTo>
                    <a:pt x="101" y="301"/>
                    <a:pt x="1" y="368"/>
                    <a:pt x="1" y="501"/>
                  </a:cubicBezTo>
                  <a:cubicBezTo>
                    <a:pt x="1" y="634"/>
                    <a:pt x="101" y="701"/>
                    <a:pt x="234" y="701"/>
                  </a:cubicBezTo>
                  <a:lnTo>
                    <a:pt x="12176" y="401"/>
                  </a:lnTo>
                  <a:cubicBezTo>
                    <a:pt x="12309" y="401"/>
                    <a:pt x="12410" y="334"/>
                    <a:pt x="12410" y="201"/>
                  </a:cubicBezTo>
                  <a:cubicBezTo>
                    <a:pt x="12410" y="67"/>
                    <a:pt x="12309" y="1"/>
                    <a:pt x="12176" y="1"/>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 name="Google Shape;462;p31"/>
            <p:cNvSpPr/>
            <p:nvPr/>
          </p:nvSpPr>
          <p:spPr>
            <a:xfrm>
              <a:off x="-10974325" y="-3580450"/>
              <a:ext cx="368625" cy="285225"/>
            </a:xfrm>
            <a:custGeom>
              <a:avLst/>
              <a:gdLst/>
              <a:ahLst/>
              <a:cxnLst/>
              <a:rect l="l" t="t" r="r" b="b"/>
              <a:pathLst>
                <a:path w="14745" h="11409" extrusionOk="0">
                  <a:moveTo>
                    <a:pt x="6205" y="11375"/>
                  </a:moveTo>
                  <a:cubicBezTo>
                    <a:pt x="5938" y="11375"/>
                    <a:pt x="5738" y="11308"/>
                    <a:pt x="5537" y="11142"/>
                  </a:cubicBezTo>
                  <a:lnTo>
                    <a:pt x="400" y="6638"/>
                  </a:lnTo>
                  <a:cubicBezTo>
                    <a:pt x="34" y="6305"/>
                    <a:pt x="0" y="5671"/>
                    <a:pt x="334" y="5304"/>
                  </a:cubicBezTo>
                  <a:cubicBezTo>
                    <a:pt x="667" y="4937"/>
                    <a:pt x="1268" y="4870"/>
                    <a:pt x="1668" y="5204"/>
                  </a:cubicBezTo>
                  <a:lnTo>
                    <a:pt x="6038" y="9107"/>
                  </a:lnTo>
                  <a:lnTo>
                    <a:pt x="12943" y="467"/>
                  </a:lnTo>
                  <a:cubicBezTo>
                    <a:pt x="13276" y="34"/>
                    <a:pt x="13877" y="0"/>
                    <a:pt x="14277" y="301"/>
                  </a:cubicBezTo>
                  <a:cubicBezTo>
                    <a:pt x="14711" y="634"/>
                    <a:pt x="14744" y="1201"/>
                    <a:pt x="14444" y="1635"/>
                  </a:cubicBezTo>
                  <a:lnTo>
                    <a:pt x="6905" y="11075"/>
                  </a:lnTo>
                  <a:cubicBezTo>
                    <a:pt x="6738" y="11275"/>
                    <a:pt x="6505" y="11409"/>
                    <a:pt x="6238" y="1140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 name="Google Shape;463;p31"/>
            <p:cNvSpPr/>
            <p:nvPr/>
          </p:nvSpPr>
          <p:spPr>
            <a:xfrm>
              <a:off x="-10986000" y="-4074150"/>
              <a:ext cx="368625" cy="284400"/>
            </a:xfrm>
            <a:custGeom>
              <a:avLst/>
              <a:gdLst/>
              <a:ahLst/>
              <a:cxnLst/>
              <a:rect l="l" t="t" r="r" b="b"/>
              <a:pathLst>
                <a:path w="14745" h="11376" extrusionOk="0">
                  <a:moveTo>
                    <a:pt x="6205" y="11376"/>
                  </a:moveTo>
                  <a:cubicBezTo>
                    <a:pt x="5938" y="11376"/>
                    <a:pt x="5738" y="11276"/>
                    <a:pt x="5537" y="11109"/>
                  </a:cubicBezTo>
                  <a:lnTo>
                    <a:pt x="400" y="6606"/>
                  </a:lnTo>
                  <a:cubicBezTo>
                    <a:pt x="34" y="6272"/>
                    <a:pt x="0" y="5672"/>
                    <a:pt x="334" y="5271"/>
                  </a:cubicBezTo>
                  <a:cubicBezTo>
                    <a:pt x="667" y="4904"/>
                    <a:pt x="1268" y="4871"/>
                    <a:pt x="1668" y="5205"/>
                  </a:cubicBezTo>
                  <a:lnTo>
                    <a:pt x="6038" y="9074"/>
                  </a:lnTo>
                  <a:lnTo>
                    <a:pt x="12943" y="435"/>
                  </a:lnTo>
                  <a:cubicBezTo>
                    <a:pt x="13276" y="34"/>
                    <a:pt x="13877" y="1"/>
                    <a:pt x="14277" y="301"/>
                  </a:cubicBezTo>
                  <a:cubicBezTo>
                    <a:pt x="14711" y="635"/>
                    <a:pt x="14744" y="1202"/>
                    <a:pt x="14477" y="1635"/>
                  </a:cubicBezTo>
                  <a:lnTo>
                    <a:pt x="6905" y="11042"/>
                  </a:lnTo>
                  <a:cubicBezTo>
                    <a:pt x="6738" y="11242"/>
                    <a:pt x="6505" y="11376"/>
                    <a:pt x="6238" y="1137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 name="Google Shape;464;p31"/>
            <p:cNvSpPr/>
            <p:nvPr/>
          </p:nvSpPr>
          <p:spPr>
            <a:xfrm>
              <a:off x="-10965150" y="-3160975"/>
              <a:ext cx="368600" cy="284375"/>
            </a:xfrm>
            <a:custGeom>
              <a:avLst/>
              <a:gdLst/>
              <a:ahLst/>
              <a:cxnLst/>
              <a:rect l="l" t="t" r="r" b="b"/>
              <a:pathLst>
                <a:path w="14744" h="11375" extrusionOk="0">
                  <a:moveTo>
                    <a:pt x="6205" y="11375"/>
                  </a:moveTo>
                  <a:cubicBezTo>
                    <a:pt x="5938" y="11375"/>
                    <a:pt x="5738" y="11275"/>
                    <a:pt x="5537" y="11108"/>
                  </a:cubicBezTo>
                  <a:lnTo>
                    <a:pt x="400" y="6605"/>
                  </a:lnTo>
                  <a:cubicBezTo>
                    <a:pt x="33" y="6271"/>
                    <a:pt x="0" y="5671"/>
                    <a:pt x="334" y="5270"/>
                  </a:cubicBezTo>
                  <a:cubicBezTo>
                    <a:pt x="667" y="4904"/>
                    <a:pt x="1268" y="4870"/>
                    <a:pt x="1668" y="5204"/>
                  </a:cubicBezTo>
                  <a:lnTo>
                    <a:pt x="6038" y="9073"/>
                  </a:lnTo>
                  <a:lnTo>
                    <a:pt x="12943" y="434"/>
                  </a:lnTo>
                  <a:cubicBezTo>
                    <a:pt x="13276" y="33"/>
                    <a:pt x="13877" y="0"/>
                    <a:pt x="14277" y="300"/>
                  </a:cubicBezTo>
                  <a:cubicBezTo>
                    <a:pt x="14711" y="634"/>
                    <a:pt x="14744" y="1201"/>
                    <a:pt x="14477" y="1601"/>
                  </a:cubicBezTo>
                  <a:lnTo>
                    <a:pt x="6905" y="11041"/>
                  </a:lnTo>
                  <a:cubicBezTo>
                    <a:pt x="6738" y="11241"/>
                    <a:pt x="6505" y="11375"/>
                    <a:pt x="6238" y="11375"/>
                  </a:cubicBezTo>
                  <a:cubicBezTo>
                    <a:pt x="6238" y="11341"/>
                    <a:pt x="6238" y="11375"/>
                    <a:pt x="6205" y="1137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 name="Google Shape;465;p31"/>
            <p:cNvSpPr/>
            <p:nvPr/>
          </p:nvSpPr>
          <p:spPr>
            <a:xfrm>
              <a:off x="-10955975" y="-2752350"/>
              <a:ext cx="368600" cy="284375"/>
            </a:xfrm>
            <a:custGeom>
              <a:avLst/>
              <a:gdLst/>
              <a:ahLst/>
              <a:cxnLst/>
              <a:rect l="l" t="t" r="r" b="b"/>
              <a:pathLst>
                <a:path w="14744" h="11375" extrusionOk="0">
                  <a:moveTo>
                    <a:pt x="6204" y="11375"/>
                  </a:moveTo>
                  <a:cubicBezTo>
                    <a:pt x="5971" y="11375"/>
                    <a:pt x="5771" y="11275"/>
                    <a:pt x="5537" y="11108"/>
                  </a:cubicBezTo>
                  <a:lnTo>
                    <a:pt x="434" y="6605"/>
                  </a:lnTo>
                  <a:cubicBezTo>
                    <a:pt x="33" y="6271"/>
                    <a:pt x="0" y="5671"/>
                    <a:pt x="334" y="5270"/>
                  </a:cubicBezTo>
                  <a:cubicBezTo>
                    <a:pt x="667" y="4904"/>
                    <a:pt x="1301" y="4870"/>
                    <a:pt x="1668" y="5204"/>
                  </a:cubicBezTo>
                  <a:lnTo>
                    <a:pt x="6038" y="9073"/>
                  </a:lnTo>
                  <a:lnTo>
                    <a:pt x="12976" y="434"/>
                  </a:lnTo>
                  <a:cubicBezTo>
                    <a:pt x="13310" y="33"/>
                    <a:pt x="13877" y="0"/>
                    <a:pt x="14310" y="267"/>
                  </a:cubicBezTo>
                  <a:cubicBezTo>
                    <a:pt x="14711" y="634"/>
                    <a:pt x="14744" y="1201"/>
                    <a:pt x="14477" y="1601"/>
                  </a:cubicBezTo>
                  <a:lnTo>
                    <a:pt x="6938" y="11041"/>
                  </a:lnTo>
                  <a:cubicBezTo>
                    <a:pt x="6772" y="11241"/>
                    <a:pt x="6505" y="11375"/>
                    <a:pt x="6271" y="1137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grpSp>
        <p:nvGrpSpPr>
          <p:cNvPr id="475" name="Google Shape;475;p32"/>
          <p:cNvGrpSpPr/>
          <p:nvPr/>
        </p:nvGrpSpPr>
        <p:grpSpPr>
          <a:xfrm>
            <a:off x="7272533" y="316095"/>
            <a:ext cx="1311034" cy="1375463"/>
            <a:chOff x="7366561" y="414828"/>
            <a:chExt cx="1122845" cy="1178026"/>
          </a:xfrm>
        </p:grpSpPr>
        <p:sp>
          <p:nvSpPr>
            <p:cNvPr id="476" name="Google Shape;476;p32"/>
            <p:cNvSpPr/>
            <p:nvPr/>
          </p:nvSpPr>
          <p:spPr>
            <a:xfrm>
              <a:off x="7366561" y="414828"/>
              <a:ext cx="1122845" cy="1178026"/>
            </a:xfrm>
            <a:custGeom>
              <a:avLst/>
              <a:gdLst/>
              <a:ahLst/>
              <a:cxnLst/>
              <a:rect l="l" t="t" r="r" b="b"/>
              <a:pathLst>
                <a:path w="76022" h="79758" extrusionOk="0">
                  <a:moveTo>
                    <a:pt x="31590" y="0"/>
                  </a:moveTo>
                  <a:cubicBezTo>
                    <a:pt x="10408" y="11575"/>
                    <a:pt x="21183" y="41964"/>
                    <a:pt x="1" y="53505"/>
                  </a:cubicBezTo>
                  <a:cubicBezTo>
                    <a:pt x="14811" y="62278"/>
                    <a:pt x="29589" y="70984"/>
                    <a:pt x="44399" y="79757"/>
                  </a:cubicBezTo>
                  <a:cubicBezTo>
                    <a:pt x="65581" y="68216"/>
                    <a:pt x="54840" y="37794"/>
                    <a:pt x="76022" y="26252"/>
                  </a:cubicBezTo>
                  <a:cubicBezTo>
                    <a:pt x="61211" y="17479"/>
                    <a:pt x="46401" y="8773"/>
                    <a:pt x="315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 name="Google Shape;477;p32"/>
            <p:cNvSpPr/>
            <p:nvPr/>
          </p:nvSpPr>
          <p:spPr>
            <a:xfrm>
              <a:off x="7625228" y="487245"/>
              <a:ext cx="441461" cy="578438"/>
            </a:xfrm>
            <a:custGeom>
              <a:avLst/>
              <a:gdLst/>
              <a:ahLst/>
              <a:cxnLst/>
              <a:rect l="l" t="t" r="r" b="b"/>
              <a:pathLst>
                <a:path w="29889" h="39163" extrusionOk="0">
                  <a:moveTo>
                    <a:pt x="12743" y="1"/>
                  </a:moveTo>
                  <a:cubicBezTo>
                    <a:pt x="4337" y="7206"/>
                    <a:pt x="2869" y="18514"/>
                    <a:pt x="0" y="29022"/>
                  </a:cubicBezTo>
                  <a:lnTo>
                    <a:pt x="17146" y="39162"/>
                  </a:lnTo>
                  <a:cubicBezTo>
                    <a:pt x="20015" y="28655"/>
                    <a:pt x="21516" y="17347"/>
                    <a:pt x="29888" y="10141"/>
                  </a:cubicBezTo>
                  <a:lnTo>
                    <a:pt x="127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 name="Google Shape;478;p32"/>
            <p:cNvSpPr/>
            <p:nvPr/>
          </p:nvSpPr>
          <p:spPr>
            <a:xfrm>
              <a:off x="8085890" y="664131"/>
              <a:ext cx="295622" cy="183783"/>
            </a:xfrm>
            <a:custGeom>
              <a:avLst/>
              <a:gdLst/>
              <a:ahLst/>
              <a:cxnLst/>
              <a:rect l="l" t="t" r="r" b="b"/>
              <a:pathLst>
                <a:path w="20015" h="12443" extrusionOk="0">
                  <a:moveTo>
                    <a:pt x="1835" y="0"/>
                  </a:moveTo>
                  <a:cubicBezTo>
                    <a:pt x="1168" y="534"/>
                    <a:pt x="567" y="1101"/>
                    <a:pt x="0" y="1735"/>
                  </a:cubicBezTo>
                  <a:cubicBezTo>
                    <a:pt x="6071" y="5270"/>
                    <a:pt x="12142" y="8873"/>
                    <a:pt x="18180" y="12442"/>
                  </a:cubicBezTo>
                  <a:cubicBezTo>
                    <a:pt x="18714" y="11875"/>
                    <a:pt x="19348" y="11275"/>
                    <a:pt x="20015" y="10708"/>
                  </a:cubicBezTo>
                  <a:cubicBezTo>
                    <a:pt x="13910" y="7172"/>
                    <a:pt x="7873" y="3569"/>
                    <a:pt x="18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 name="Google Shape;479;p32"/>
            <p:cNvSpPr/>
            <p:nvPr/>
          </p:nvSpPr>
          <p:spPr>
            <a:xfrm>
              <a:off x="8052391" y="711912"/>
              <a:ext cx="161111" cy="105458"/>
            </a:xfrm>
            <a:custGeom>
              <a:avLst/>
              <a:gdLst/>
              <a:ahLst/>
              <a:cxnLst/>
              <a:rect l="l" t="t" r="r" b="b"/>
              <a:pathLst>
                <a:path w="10908" h="7140" extrusionOk="0">
                  <a:moveTo>
                    <a:pt x="967" y="1"/>
                  </a:moveTo>
                  <a:cubicBezTo>
                    <a:pt x="634" y="434"/>
                    <a:pt x="300" y="835"/>
                    <a:pt x="0" y="1268"/>
                  </a:cubicBezTo>
                  <a:cubicBezTo>
                    <a:pt x="3302" y="3203"/>
                    <a:pt x="6638" y="5171"/>
                    <a:pt x="9941" y="7139"/>
                  </a:cubicBezTo>
                  <a:cubicBezTo>
                    <a:pt x="10241" y="6672"/>
                    <a:pt x="10574" y="6272"/>
                    <a:pt x="10908" y="5872"/>
                  </a:cubicBezTo>
                  <a:cubicBezTo>
                    <a:pt x="7606" y="3937"/>
                    <a:pt x="4270" y="1969"/>
                    <a:pt x="9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 name="Google Shape;480;p32"/>
            <p:cNvSpPr/>
            <p:nvPr/>
          </p:nvSpPr>
          <p:spPr>
            <a:xfrm>
              <a:off x="7613899" y="930670"/>
              <a:ext cx="153726" cy="109387"/>
            </a:xfrm>
            <a:custGeom>
              <a:avLst/>
              <a:gdLst/>
              <a:ahLst/>
              <a:cxnLst/>
              <a:rect l="l" t="t" r="r" b="b"/>
              <a:pathLst>
                <a:path w="10408" h="7406" extrusionOk="0">
                  <a:moveTo>
                    <a:pt x="467" y="0"/>
                  </a:moveTo>
                  <a:cubicBezTo>
                    <a:pt x="300" y="501"/>
                    <a:pt x="167" y="1034"/>
                    <a:pt x="0" y="1535"/>
                  </a:cubicBezTo>
                  <a:cubicBezTo>
                    <a:pt x="3303" y="3503"/>
                    <a:pt x="6638" y="5471"/>
                    <a:pt x="9941" y="7406"/>
                  </a:cubicBezTo>
                  <a:cubicBezTo>
                    <a:pt x="10107" y="6905"/>
                    <a:pt x="10274" y="6405"/>
                    <a:pt x="10408" y="5871"/>
                  </a:cubicBezTo>
                  <a:cubicBezTo>
                    <a:pt x="7105" y="3903"/>
                    <a:pt x="3770" y="1968"/>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 name="Google Shape;481;p32"/>
            <p:cNvSpPr/>
            <p:nvPr/>
          </p:nvSpPr>
          <p:spPr>
            <a:xfrm>
              <a:off x="7607977" y="963681"/>
              <a:ext cx="256703" cy="161126"/>
            </a:xfrm>
            <a:custGeom>
              <a:avLst/>
              <a:gdLst/>
              <a:ahLst/>
              <a:cxnLst/>
              <a:rect l="l" t="t" r="r" b="b"/>
              <a:pathLst>
                <a:path w="17380" h="10909" extrusionOk="0">
                  <a:moveTo>
                    <a:pt x="234" y="0"/>
                  </a:moveTo>
                  <a:lnTo>
                    <a:pt x="1" y="767"/>
                  </a:lnTo>
                  <a:lnTo>
                    <a:pt x="17146" y="10908"/>
                  </a:lnTo>
                  <a:lnTo>
                    <a:pt x="17380" y="10141"/>
                  </a:lnTo>
                  <a:lnTo>
                    <a:pt x="2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 name="Google Shape;482;p32"/>
            <p:cNvSpPr/>
            <p:nvPr/>
          </p:nvSpPr>
          <p:spPr>
            <a:xfrm>
              <a:off x="7600592" y="984861"/>
              <a:ext cx="256703" cy="160639"/>
            </a:xfrm>
            <a:custGeom>
              <a:avLst/>
              <a:gdLst/>
              <a:ahLst/>
              <a:cxnLst/>
              <a:rect l="l" t="t" r="r" b="b"/>
              <a:pathLst>
                <a:path w="17380" h="10876" extrusionOk="0">
                  <a:moveTo>
                    <a:pt x="234" y="1"/>
                  </a:moveTo>
                  <a:lnTo>
                    <a:pt x="1" y="734"/>
                  </a:lnTo>
                  <a:lnTo>
                    <a:pt x="17146" y="10875"/>
                  </a:lnTo>
                  <a:lnTo>
                    <a:pt x="17380" y="10141"/>
                  </a:lnTo>
                  <a:lnTo>
                    <a:pt x="2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 name="Google Shape;483;p32"/>
            <p:cNvSpPr/>
            <p:nvPr/>
          </p:nvSpPr>
          <p:spPr>
            <a:xfrm>
              <a:off x="8028730" y="761672"/>
              <a:ext cx="272964" cy="165070"/>
            </a:xfrm>
            <a:custGeom>
              <a:avLst/>
              <a:gdLst/>
              <a:ahLst/>
              <a:cxnLst/>
              <a:rect l="l" t="t" r="r" b="b"/>
              <a:pathLst>
                <a:path w="18481" h="11176" extrusionOk="0">
                  <a:moveTo>
                    <a:pt x="268" y="1"/>
                  </a:moveTo>
                  <a:cubicBezTo>
                    <a:pt x="168" y="134"/>
                    <a:pt x="68" y="301"/>
                    <a:pt x="1" y="468"/>
                  </a:cubicBezTo>
                  <a:cubicBezTo>
                    <a:pt x="6072" y="4004"/>
                    <a:pt x="12110" y="7606"/>
                    <a:pt x="18181" y="11175"/>
                  </a:cubicBezTo>
                  <a:cubicBezTo>
                    <a:pt x="18247" y="11009"/>
                    <a:pt x="18347" y="10909"/>
                    <a:pt x="18481" y="10742"/>
                  </a:cubicBezTo>
                  <a:cubicBezTo>
                    <a:pt x="12376" y="7173"/>
                    <a:pt x="6339" y="3603"/>
                    <a:pt x="2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 name="Google Shape;484;p32"/>
            <p:cNvSpPr/>
            <p:nvPr/>
          </p:nvSpPr>
          <p:spPr>
            <a:xfrm>
              <a:off x="8009026" y="799616"/>
              <a:ext cx="271975" cy="165557"/>
            </a:xfrm>
            <a:custGeom>
              <a:avLst/>
              <a:gdLst/>
              <a:ahLst/>
              <a:cxnLst/>
              <a:rect l="l" t="t" r="r" b="b"/>
              <a:pathLst>
                <a:path w="18414" h="11209" extrusionOk="0">
                  <a:moveTo>
                    <a:pt x="234" y="0"/>
                  </a:moveTo>
                  <a:lnTo>
                    <a:pt x="1" y="501"/>
                  </a:lnTo>
                  <a:cubicBezTo>
                    <a:pt x="6072" y="4037"/>
                    <a:pt x="12143" y="7606"/>
                    <a:pt x="18180" y="11208"/>
                  </a:cubicBezTo>
                  <a:lnTo>
                    <a:pt x="18414" y="10708"/>
                  </a:lnTo>
                  <a:cubicBezTo>
                    <a:pt x="12343" y="7172"/>
                    <a:pt x="6272" y="3570"/>
                    <a:pt x="2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 name="Google Shape;485;p32"/>
            <p:cNvSpPr/>
            <p:nvPr/>
          </p:nvSpPr>
          <p:spPr>
            <a:xfrm>
              <a:off x="7992765" y="839525"/>
              <a:ext cx="271487" cy="165557"/>
            </a:xfrm>
            <a:custGeom>
              <a:avLst/>
              <a:gdLst/>
              <a:ahLst/>
              <a:cxnLst/>
              <a:rect l="l" t="t" r="r" b="b"/>
              <a:pathLst>
                <a:path w="18381" h="11209" extrusionOk="0">
                  <a:moveTo>
                    <a:pt x="201" y="0"/>
                  </a:moveTo>
                  <a:cubicBezTo>
                    <a:pt x="134" y="167"/>
                    <a:pt x="101" y="334"/>
                    <a:pt x="1" y="501"/>
                  </a:cubicBezTo>
                  <a:cubicBezTo>
                    <a:pt x="6105" y="4036"/>
                    <a:pt x="12143" y="7639"/>
                    <a:pt x="18181" y="11208"/>
                  </a:cubicBezTo>
                  <a:cubicBezTo>
                    <a:pt x="18247" y="11041"/>
                    <a:pt x="18314" y="10875"/>
                    <a:pt x="18381" y="10708"/>
                  </a:cubicBezTo>
                  <a:cubicBezTo>
                    <a:pt x="12310" y="7172"/>
                    <a:pt x="6272" y="3569"/>
                    <a:pt x="2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 name="Google Shape;486;p32"/>
            <p:cNvSpPr/>
            <p:nvPr/>
          </p:nvSpPr>
          <p:spPr>
            <a:xfrm>
              <a:off x="7978482" y="879921"/>
              <a:ext cx="270985" cy="166547"/>
            </a:xfrm>
            <a:custGeom>
              <a:avLst/>
              <a:gdLst/>
              <a:ahLst/>
              <a:cxnLst/>
              <a:rect l="l" t="t" r="r" b="b"/>
              <a:pathLst>
                <a:path w="18347" h="11276" extrusionOk="0">
                  <a:moveTo>
                    <a:pt x="167" y="1"/>
                  </a:moveTo>
                  <a:cubicBezTo>
                    <a:pt x="134" y="167"/>
                    <a:pt x="67" y="401"/>
                    <a:pt x="0" y="568"/>
                  </a:cubicBezTo>
                  <a:cubicBezTo>
                    <a:pt x="6105" y="4103"/>
                    <a:pt x="12143" y="7673"/>
                    <a:pt x="18214" y="11275"/>
                  </a:cubicBezTo>
                  <a:cubicBezTo>
                    <a:pt x="18247" y="11108"/>
                    <a:pt x="18314" y="10942"/>
                    <a:pt x="18347" y="10742"/>
                  </a:cubicBezTo>
                  <a:cubicBezTo>
                    <a:pt x="12276" y="7172"/>
                    <a:pt x="6238" y="3603"/>
                    <a:pt x="1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7" name="Google Shape;487;p32"/>
            <p:cNvSpPr/>
            <p:nvPr/>
          </p:nvSpPr>
          <p:spPr>
            <a:xfrm>
              <a:off x="7966164" y="922783"/>
              <a:ext cx="270985" cy="166044"/>
            </a:xfrm>
            <a:custGeom>
              <a:avLst/>
              <a:gdLst/>
              <a:ahLst/>
              <a:cxnLst/>
              <a:rect l="l" t="t" r="r" b="b"/>
              <a:pathLst>
                <a:path w="18347" h="11242" extrusionOk="0">
                  <a:moveTo>
                    <a:pt x="167" y="1"/>
                  </a:moveTo>
                  <a:cubicBezTo>
                    <a:pt x="101" y="167"/>
                    <a:pt x="67" y="368"/>
                    <a:pt x="1" y="534"/>
                  </a:cubicBezTo>
                  <a:cubicBezTo>
                    <a:pt x="6105" y="4070"/>
                    <a:pt x="12143" y="7673"/>
                    <a:pt x="18214" y="11242"/>
                  </a:cubicBezTo>
                  <a:cubicBezTo>
                    <a:pt x="18247" y="11075"/>
                    <a:pt x="18280" y="10875"/>
                    <a:pt x="18347" y="10708"/>
                  </a:cubicBezTo>
                  <a:cubicBezTo>
                    <a:pt x="12276" y="7139"/>
                    <a:pt x="6238" y="3570"/>
                    <a:pt x="1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8" name="Google Shape;488;p32"/>
            <p:cNvSpPr/>
            <p:nvPr/>
          </p:nvSpPr>
          <p:spPr>
            <a:xfrm>
              <a:off x="7954835" y="965646"/>
              <a:ext cx="270010" cy="166547"/>
            </a:xfrm>
            <a:custGeom>
              <a:avLst/>
              <a:gdLst/>
              <a:ahLst/>
              <a:cxnLst/>
              <a:rect l="l" t="t" r="r" b="b"/>
              <a:pathLst>
                <a:path w="18281" h="11276" extrusionOk="0">
                  <a:moveTo>
                    <a:pt x="100" y="1"/>
                  </a:moveTo>
                  <a:cubicBezTo>
                    <a:pt x="67" y="167"/>
                    <a:pt x="34" y="368"/>
                    <a:pt x="0" y="534"/>
                  </a:cubicBezTo>
                  <a:cubicBezTo>
                    <a:pt x="6071" y="4104"/>
                    <a:pt x="12109" y="7673"/>
                    <a:pt x="18180" y="11275"/>
                  </a:cubicBezTo>
                  <a:cubicBezTo>
                    <a:pt x="18213" y="11042"/>
                    <a:pt x="18247" y="10875"/>
                    <a:pt x="18280" y="10708"/>
                  </a:cubicBezTo>
                  <a:cubicBezTo>
                    <a:pt x="12209" y="7172"/>
                    <a:pt x="6171" y="3603"/>
                    <a:pt x="1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9" name="Google Shape;489;p32"/>
            <p:cNvSpPr/>
            <p:nvPr/>
          </p:nvSpPr>
          <p:spPr>
            <a:xfrm>
              <a:off x="7943994" y="1009010"/>
              <a:ext cx="270498" cy="166044"/>
            </a:xfrm>
            <a:custGeom>
              <a:avLst/>
              <a:gdLst/>
              <a:ahLst/>
              <a:cxnLst/>
              <a:rect l="l" t="t" r="r" b="b"/>
              <a:pathLst>
                <a:path w="18314" h="11242" extrusionOk="0">
                  <a:moveTo>
                    <a:pt x="134" y="0"/>
                  </a:moveTo>
                  <a:cubicBezTo>
                    <a:pt x="101" y="167"/>
                    <a:pt x="67" y="367"/>
                    <a:pt x="0" y="534"/>
                  </a:cubicBezTo>
                  <a:cubicBezTo>
                    <a:pt x="6105" y="4070"/>
                    <a:pt x="12142" y="7672"/>
                    <a:pt x="18180" y="11241"/>
                  </a:cubicBezTo>
                  <a:cubicBezTo>
                    <a:pt x="18247" y="11075"/>
                    <a:pt x="18280" y="10875"/>
                    <a:pt x="18314" y="10708"/>
                  </a:cubicBezTo>
                  <a:cubicBezTo>
                    <a:pt x="12243" y="7139"/>
                    <a:pt x="6172" y="3569"/>
                    <a:pt x="1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0" name="Google Shape;490;p32"/>
            <p:cNvSpPr/>
            <p:nvPr/>
          </p:nvSpPr>
          <p:spPr>
            <a:xfrm>
              <a:off x="7933153" y="1051873"/>
              <a:ext cx="270498" cy="166532"/>
            </a:xfrm>
            <a:custGeom>
              <a:avLst/>
              <a:gdLst/>
              <a:ahLst/>
              <a:cxnLst/>
              <a:rect l="l" t="t" r="r" b="b"/>
              <a:pathLst>
                <a:path w="18314" h="11275" extrusionOk="0">
                  <a:moveTo>
                    <a:pt x="134" y="0"/>
                  </a:moveTo>
                  <a:cubicBezTo>
                    <a:pt x="67" y="167"/>
                    <a:pt x="34" y="367"/>
                    <a:pt x="1" y="534"/>
                  </a:cubicBezTo>
                  <a:cubicBezTo>
                    <a:pt x="6072" y="4103"/>
                    <a:pt x="12143" y="7672"/>
                    <a:pt x="18180" y="11275"/>
                  </a:cubicBezTo>
                  <a:cubicBezTo>
                    <a:pt x="18214" y="11108"/>
                    <a:pt x="18247" y="10941"/>
                    <a:pt x="18314" y="10708"/>
                  </a:cubicBezTo>
                  <a:cubicBezTo>
                    <a:pt x="12209" y="7172"/>
                    <a:pt x="6172" y="3603"/>
                    <a:pt x="1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 name="Google Shape;491;p32"/>
            <p:cNvSpPr/>
            <p:nvPr/>
          </p:nvSpPr>
          <p:spPr>
            <a:xfrm>
              <a:off x="7921337" y="1095223"/>
              <a:ext cx="270985" cy="166044"/>
            </a:xfrm>
            <a:custGeom>
              <a:avLst/>
              <a:gdLst/>
              <a:ahLst/>
              <a:cxnLst/>
              <a:rect l="l" t="t" r="r" b="b"/>
              <a:pathLst>
                <a:path w="18347" h="11242" extrusionOk="0">
                  <a:moveTo>
                    <a:pt x="167" y="1"/>
                  </a:moveTo>
                  <a:cubicBezTo>
                    <a:pt x="100" y="167"/>
                    <a:pt x="33" y="368"/>
                    <a:pt x="0" y="534"/>
                  </a:cubicBezTo>
                  <a:cubicBezTo>
                    <a:pt x="6104" y="4070"/>
                    <a:pt x="12142" y="7673"/>
                    <a:pt x="18180" y="11242"/>
                  </a:cubicBezTo>
                  <a:cubicBezTo>
                    <a:pt x="18213" y="11075"/>
                    <a:pt x="18313" y="10875"/>
                    <a:pt x="18347" y="10708"/>
                  </a:cubicBezTo>
                  <a:cubicBezTo>
                    <a:pt x="12275" y="7139"/>
                    <a:pt x="6204" y="3570"/>
                    <a:pt x="1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 name="Google Shape;492;p32"/>
            <p:cNvSpPr/>
            <p:nvPr/>
          </p:nvSpPr>
          <p:spPr>
            <a:xfrm>
              <a:off x="7909019" y="1137598"/>
              <a:ext cx="270985" cy="166044"/>
            </a:xfrm>
            <a:custGeom>
              <a:avLst/>
              <a:gdLst/>
              <a:ahLst/>
              <a:cxnLst/>
              <a:rect l="l" t="t" r="r" b="b"/>
              <a:pathLst>
                <a:path w="18347" h="11242" extrusionOk="0">
                  <a:moveTo>
                    <a:pt x="167" y="0"/>
                  </a:moveTo>
                  <a:cubicBezTo>
                    <a:pt x="134" y="167"/>
                    <a:pt x="33" y="367"/>
                    <a:pt x="0" y="534"/>
                  </a:cubicBezTo>
                  <a:cubicBezTo>
                    <a:pt x="6104" y="4070"/>
                    <a:pt x="12142" y="7672"/>
                    <a:pt x="18180" y="11242"/>
                  </a:cubicBezTo>
                  <a:cubicBezTo>
                    <a:pt x="18213" y="11042"/>
                    <a:pt x="18280" y="10875"/>
                    <a:pt x="18347" y="10708"/>
                  </a:cubicBezTo>
                  <a:cubicBezTo>
                    <a:pt x="12276" y="7172"/>
                    <a:pt x="6205" y="3570"/>
                    <a:pt x="1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 name="Google Shape;493;p32"/>
            <p:cNvSpPr/>
            <p:nvPr/>
          </p:nvSpPr>
          <p:spPr>
            <a:xfrm>
              <a:off x="7894234" y="1178984"/>
              <a:ext cx="271975" cy="165557"/>
            </a:xfrm>
            <a:custGeom>
              <a:avLst/>
              <a:gdLst/>
              <a:ahLst/>
              <a:cxnLst/>
              <a:rect l="l" t="t" r="r" b="b"/>
              <a:pathLst>
                <a:path w="18414" h="11209" extrusionOk="0">
                  <a:moveTo>
                    <a:pt x="201" y="0"/>
                  </a:moveTo>
                  <a:cubicBezTo>
                    <a:pt x="134" y="167"/>
                    <a:pt x="100" y="334"/>
                    <a:pt x="0" y="501"/>
                  </a:cubicBezTo>
                  <a:cubicBezTo>
                    <a:pt x="6105" y="4037"/>
                    <a:pt x="12142" y="7606"/>
                    <a:pt x="18180" y="11208"/>
                  </a:cubicBezTo>
                  <a:cubicBezTo>
                    <a:pt x="18280" y="11042"/>
                    <a:pt x="18314" y="10875"/>
                    <a:pt x="18414" y="10708"/>
                  </a:cubicBezTo>
                  <a:cubicBezTo>
                    <a:pt x="12309" y="7172"/>
                    <a:pt x="6272" y="3570"/>
                    <a:pt x="2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 name="Google Shape;494;p32"/>
            <p:cNvSpPr/>
            <p:nvPr/>
          </p:nvSpPr>
          <p:spPr>
            <a:xfrm>
              <a:off x="7877485" y="1218892"/>
              <a:ext cx="271975" cy="165557"/>
            </a:xfrm>
            <a:custGeom>
              <a:avLst/>
              <a:gdLst/>
              <a:ahLst/>
              <a:cxnLst/>
              <a:rect l="l" t="t" r="r" b="b"/>
              <a:pathLst>
                <a:path w="18414" h="11209" extrusionOk="0">
                  <a:moveTo>
                    <a:pt x="234" y="0"/>
                  </a:moveTo>
                  <a:cubicBezTo>
                    <a:pt x="167" y="167"/>
                    <a:pt x="100" y="334"/>
                    <a:pt x="0" y="501"/>
                  </a:cubicBezTo>
                  <a:cubicBezTo>
                    <a:pt x="6105" y="4036"/>
                    <a:pt x="12142" y="7639"/>
                    <a:pt x="18180" y="11208"/>
                  </a:cubicBezTo>
                  <a:cubicBezTo>
                    <a:pt x="18280" y="11042"/>
                    <a:pt x="18347" y="10875"/>
                    <a:pt x="18413" y="10708"/>
                  </a:cubicBezTo>
                  <a:cubicBezTo>
                    <a:pt x="12309" y="7172"/>
                    <a:pt x="6271" y="3569"/>
                    <a:pt x="2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95" name="Google Shape;495;p32"/>
          <p:cNvGrpSpPr/>
          <p:nvPr/>
        </p:nvGrpSpPr>
        <p:grpSpPr>
          <a:xfrm rot="-2359443">
            <a:off x="6931424" y="640932"/>
            <a:ext cx="996381" cy="1084800"/>
            <a:chOff x="-6741300" y="-6909975"/>
            <a:chExt cx="2595200" cy="2825500"/>
          </a:xfrm>
        </p:grpSpPr>
        <p:sp>
          <p:nvSpPr>
            <p:cNvPr id="496" name="Google Shape;496;p32"/>
            <p:cNvSpPr/>
            <p:nvPr/>
          </p:nvSpPr>
          <p:spPr>
            <a:xfrm>
              <a:off x="-6741300" y="-6909975"/>
              <a:ext cx="2595200" cy="2825500"/>
            </a:xfrm>
            <a:custGeom>
              <a:avLst/>
              <a:gdLst/>
              <a:ahLst/>
              <a:cxnLst/>
              <a:rect l="l" t="t" r="r" b="b"/>
              <a:pathLst>
                <a:path w="103808" h="113020" extrusionOk="0">
                  <a:moveTo>
                    <a:pt x="46598" y="0"/>
                  </a:moveTo>
                  <a:cubicBezTo>
                    <a:pt x="45876" y="0"/>
                    <a:pt x="45174" y="372"/>
                    <a:pt x="44765" y="1053"/>
                  </a:cubicBezTo>
                  <a:lnTo>
                    <a:pt x="534" y="78609"/>
                  </a:lnTo>
                  <a:cubicBezTo>
                    <a:pt x="0" y="79610"/>
                    <a:pt x="334" y="80877"/>
                    <a:pt x="1334" y="81444"/>
                  </a:cubicBezTo>
                  <a:lnTo>
                    <a:pt x="56207" y="112767"/>
                  </a:lnTo>
                  <a:cubicBezTo>
                    <a:pt x="56527" y="112937"/>
                    <a:pt x="56870" y="113019"/>
                    <a:pt x="57209" y="113019"/>
                  </a:cubicBezTo>
                  <a:cubicBezTo>
                    <a:pt x="57932" y="113019"/>
                    <a:pt x="58634" y="112647"/>
                    <a:pt x="59042" y="111966"/>
                  </a:cubicBezTo>
                  <a:lnTo>
                    <a:pt x="103274" y="34411"/>
                  </a:lnTo>
                  <a:cubicBezTo>
                    <a:pt x="103808" y="33410"/>
                    <a:pt x="103474" y="32142"/>
                    <a:pt x="102473" y="31575"/>
                  </a:cubicBezTo>
                  <a:lnTo>
                    <a:pt x="47601" y="253"/>
                  </a:lnTo>
                  <a:cubicBezTo>
                    <a:pt x="47281" y="82"/>
                    <a:pt x="46938" y="0"/>
                    <a:pt x="465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7" name="Google Shape;497;p32"/>
            <p:cNvSpPr/>
            <p:nvPr/>
          </p:nvSpPr>
          <p:spPr>
            <a:xfrm>
              <a:off x="-5623850" y="-6645150"/>
              <a:ext cx="1205900" cy="693850"/>
            </a:xfrm>
            <a:custGeom>
              <a:avLst/>
              <a:gdLst/>
              <a:ahLst/>
              <a:cxnLst/>
              <a:rect l="l" t="t" r="r" b="b"/>
              <a:pathLst>
                <a:path w="48236" h="27754" extrusionOk="0">
                  <a:moveTo>
                    <a:pt x="101" y="434"/>
                  </a:moveTo>
                  <a:lnTo>
                    <a:pt x="47902" y="27687"/>
                  </a:lnTo>
                  <a:cubicBezTo>
                    <a:pt x="48002" y="27754"/>
                    <a:pt x="48102" y="27754"/>
                    <a:pt x="48202" y="27620"/>
                  </a:cubicBezTo>
                  <a:cubicBezTo>
                    <a:pt x="48235" y="27520"/>
                    <a:pt x="48235" y="27387"/>
                    <a:pt x="48102" y="27320"/>
                  </a:cubicBezTo>
                  <a:lnTo>
                    <a:pt x="334" y="34"/>
                  </a:lnTo>
                  <a:cubicBezTo>
                    <a:pt x="234" y="1"/>
                    <a:pt x="101" y="1"/>
                    <a:pt x="34" y="134"/>
                  </a:cubicBezTo>
                  <a:cubicBezTo>
                    <a:pt x="1" y="201"/>
                    <a:pt x="34" y="334"/>
                    <a:pt x="101" y="43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 name="Google Shape;498;p32"/>
            <p:cNvSpPr/>
            <p:nvPr/>
          </p:nvSpPr>
          <p:spPr>
            <a:xfrm>
              <a:off x="-5677225" y="-6550925"/>
              <a:ext cx="768075" cy="442850"/>
            </a:xfrm>
            <a:custGeom>
              <a:avLst/>
              <a:gdLst/>
              <a:ahLst/>
              <a:cxnLst/>
              <a:rect l="l" t="t" r="r" b="b"/>
              <a:pathLst>
                <a:path w="30723" h="17714" extrusionOk="0">
                  <a:moveTo>
                    <a:pt x="134" y="401"/>
                  </a:moveTo>
                  <a:lnTo>
                    <a:pt x="30389" y="17680"/>
                  </a:lnTo>
                  <a:cubicBezTo>
                    <a:pt x="30489" y="17714"/>
                    <a:pt x="30589" y="17714"/>
                    <a:pt x="30689" y="17580"/>
                  </a:cubicBezTo>
                  <a:cubicBezTo>
                    <a:pt x="30723" y="17513"/>
                    <a:pt x="30723" y="17380"/>
                    <a:pt x="30589" y="17280"/>
                  </a:cubicBezTo>
                  <a:lnTo>
                    <a:pt x="334" y="34"/>
                  </a:lnTo>
                  <a:cubicBezTo>
                    <a:pt x="234" y="1"/>
                    <a:pt x="134" y="1"/>
                    <a:pt x="34" y="101"/>
                  </a:cubicBezTo>
                  <a:cubicBezTo>
                    <a:pt x="1" y="201"/>
                    <a:pt x="1" y="335"/>
                    <a:pt x="134"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 name="Google Shape;499;p32"/>
            <p:cNvSpPr/>
            <p:nvPr/>
          </p:nvSpPr>
          <p:spPr>
            <a:xfrm>
              <a:off x="-4883325" y="-6098100"/>
              <a:ext cx="384475" cy="224350"/>
            </a:xfrm>
            <a:custGeom>
              <a:avLst/>
              <a:gdLst/>
              <a:ahLst/>
              <a:cxnLst/>
              <a:rect l="l" t="t" r="r" b="b"/>
              <a:pathLst>
                <a:path w="15379" h="8974" extrusionOk="0">
                  <a:moveTo>
                    <a:pt x="368" y="68"/>
                  </a:moveTo>
                  <a:cubicBezTo>
                    <a:pt x="268" y="1"/>
                    <a:pt x="134" y="1"/>
                    <a:pt x="68" y="134"/>
                  </a:cubicBezTo>
                  <a:cubicBezTo>
                    <a:pt x="1" y="234"/>
                    <a:pt x="1" y="334"/>
                    <a:pt x="134" y="435"/>
                  </a:cubicBezTo>
                  <a:lnTo>
                    <a:pt x="15045" y="8941"/>
                  </a:lnTo>
                  <a:cubicBezTo>
                    <a:pt x="15112" y="8974"/>
                    <a:pt x="15245" y="8974"/>
                    <a:pt x="15312" y="8841"/>
                  </a:cubicBezTo>
                  <a:cubicBezTo>
                    <a:pt x="15379" y="8774"/>
                    <a:pt x="15379" y="8640"/>
                    <a:pt x="15245" y="857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 name="Google Shape;500;p32"/>
            <p:cNvSpPr/>
            <p:nvPr/>
          </p:nvSpPr>
          <p:spPr>
            <a:xfrm>
              <a:off x="-5731425" y="-6457525"/>
              <a:ext cx="1068300" cy="613800"/>
            </a:xfrm>
            <a:custGeom>
              <a:avLst/>
              <a:gdLst/>
              <a:ahLst/>
              <a:cxnLst/>
              <a:rect l="l" t="t" r="r" b="b"/>
              <a:pathLst>
                <a:path w="42732" h="24552" extrusionOk="0">
                  <a:moveTo>
                    <a:pt x="167" y="435"/>
                  </a:moveTo>
                  <a:lnTo>
                    <a:pt x="42398" y="24519"/>
                  </a:lnTo>
                  <a:cubicBezTo>
                    <a:pt x="42498" y="24552"/>
                    <a:pt x="42598" y="24552"/>
                    <a:pt x="42698" y="24452"/>
                  </a:cubicBezTo>
                  <a:cubicBezTo>
                    <a:pt x="42731" y="24352"/>
                    <a:pt x="42731" y="24218"/>
                    <a:pt x="42598" y="24152"/>
                  </a:cubicBezTo>
                  <a:lnTo>
                    <a:pt x="368" y="34"/>
                  </a:lnTo>
                  <a:cubicBezTo>
                    <a:pt x="301" y="1"/>
                    <a:pt x="167" y="1"/>
                    <a:pt x="67" y="134"/>
                  </a:cubicBezTo>
                  <a:cubicBezTo>
                    <a:pt x="1" y="234"/>
                    <a:pt x="34" y="335"/>
                    <a:pt x="167" y="435"/>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 name="Google Shape;501;p32"/>
            <p:cNvSpPr/>
            <p:nvPr/>
          </p:nvSpPr>
          <p:spPr>
            <a:xfrm>
              <a:off x="-5784800" y="-6363275"/>
              <a:ext cx="886500" cy="510375"/>
            </a:xfrm>
            <a:custGeom>
              <a:avLst/>
              <a:gdLst/>
              <a:ahLst/>
              <a:cxnLst/>
              <a:rect l="l" t="t" r="r" b="b"/>
              <a:pathLst>
                <a:path w="35460" h="20415" extrusionOk="0">
                  <a:moveTo>
                    <a:pt x="134" y="401"/>
                  </a:moveTo>
                  <a:lnTo>
                    <a:pt x="35126" y="20382"/>
                  </a:lnTo>
                  <a:cubicBezTo>
                    <a:pt x="35193" y="20415"/>
                    <a:pt x="35326" y="20415"/>
                    <a:pt x="35426" y="20282"/>
                  </a:cubicBezTo>
                  <a:cubicBezTo>
                    <a:pt x="35459" y="20215"/>
                    <a:pt x="35459" y="20081"/>
                    <a:pt x="35326" y="20015"/>
                  </a:cubicBezTo>
                  <a:lnTo>
                    <a:pt x="334" y="34"/>
                  </a:lnTo>
                  <a:cubicBezTo>
                    <a:pt x="268" y="0"/>
                    <a:pt x="134" y="0"/>
                    <a:pt x="34" y="100"/>
                  </a:cubicBezTo>
                  <a:cubicBezTo>
                    <a:pt x="1" y="200"/>
                    <a:pt x="34" y="334"/>
                    <a:pt x="134"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 name="Google Shape;502;p32"/>
            <p:cNvSpPr/>
            <p:nvPr/>
          </p:nvSpPr>
          <p:spPr>
            <a:xfrm>
              <a:off x="-5838175" y="-6270725"/>
              <a:ext cx="1094975" cy="629650"/>
            </a:xfrm>
            <a:custGeom>
              <a:avLst/>
              <a:gdLst/>
              <a:ahLst/>
              <a:cxnLst/>
              <a:rect l="l" t="t" r="r" b="b"/>
              <a:pathLst>
                <a:path w="43799" h="25186" extrusionOk="0">
                  <a:moveTo>
                    <a:pt x="134" y="401"/>
                  </a:moveTo>
                  <a:lnTo>
                    <a:pt x="43465" y="25152"/>
                  </a:lnTo>
                  <a:cubicBezTo>
                    <a:pt x="43565" y="25186"/>
                    <a:pt x="43665" y="25186"/>
                    <a:pt x="43765" y="25052"/>
                  </a:cubicBezTo>
                  <a:cubicBezTo>
                    <a:pt x="43799" y="24986"/>
                    <a:pt x="43799" y="24852"/>
                    <a:pt x="43665" y="24752"/>
                  </a:cubicBezTo>
                  <a:lnTo>
                    <a:pt x="334" y="34"/>
                  </a:lnTo>
                  <a:cubicBezTo>
                    <a:pt x="268" y="1"/>
                    <a:pt x="134" y="1"/>
                    <a:pt x="68" y="134"/>
                  </a:cubicBezTo>
                  <a:cubicBezTo>
                    <a:pt x="1" y="268"/>
                    <a:pt x="68" y="368"/>
                    <a:pt x="134"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 name="Google Shape;503;p32"/>
            <p:cNvSpPr/>
            <p:nvPr/>
          </p:nvSpPr>
          <p:spPr>
            <a:xfrm>
              <a:off x="-5892375" y="-6177325"/>
              <a:ext cx="919025" cy="528750"/>
            </a:xfrm>
            <a:custGeom>
              <a:avLst/>
              <a:gdLst/>
              <a:ahLst/>
              <a:cxnLst/>
              <a:rect l="l" t="t" r="r" b="b"/>
              <a:pathLst>
                <a:path w="36761" h="21150" extrusionOk="0">
                  <a:moveTo>
                    <a:pt x="167" y="435"/>
                  </a:moveTo>
                  <a:lnTo>
                    <a:pt x="36427" y="21116"/>
                  </a:lnTo>
                  <a:cubicBezTo>
                    <a:pt x="36493" y="21149"/>
                    <a:pt x="36627" y="21149"/>
                    <a:pt x="36694" y="21016"/>
                  </a:cubicBezTo>
                  <a:cubicBezTo>
                    <a:pt x="36760" y="20949"/>
                    <a:pt x="36760" y="20816"/>
                    <a:pt x="36627" y="20749"/>
                  </a:cubicBezTo>
                  <a:lnTo>
                    <a:pt x="401" y="68"/>
                  </a:lnTo>
                  <a:cubicBezTo>
                    <a:pt x="301" y="1"/>
                    <a:pt x="167" y="1"/>
                    <a:pt x="101" y="134"/>
                  </a:cubicBezTo>
                  <a:cubicBezTo>
                    <a:pt x="1" y="268"/>
                    <a:pt x="67" y="401"/>
                    <a:pt x="167" y="435"/>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 name="Google Shape;504;p32"/>
            <p:cNvSpPr/>
            <p:nvPr/>
          </p:nvSpPr>
          <p:spPr>
            <a:xfrm>
              <a:off x="-5944900" y="-6083075"/>
              <a:ext cx="1013250" cy="582950"/>
            </a:xfrm>
            <a:custGeom>
              <a:avLst/>
              <a:gdLst/>
              <a:ahLst/>
              <a:cxnLst/>
              <a:rect l="l" t="t" r="r" b="b"/>
              <a:pathLst>
                <a:path w="40530" h="23318" extrusionOk="0">
                  <a:moveTo>
                    <a:pt x="100" y="401"/>
                  </a:moveTo>
                  <a:lnTo>
                    <a:pt x="40196" y="23250"/>
                  </a:lnTo>
                  <a:cubicBezTo>
                    <a:pt x="40262" y="23317"/>
                    <a:pt x="40396" y="23317"/>
                    <a:pt x="40462" y="23184"/>
                  </a:cubicBezTo>
                  <a:cubicBezTo>
                    <a:pt x="40529" y="23084"/>
                    <a:pt x="40529" y="22983"/>
                    <a:pt x="40396" y="22883"/>
                  </a:cubicBezTo>
                  <a:lnTo>
                    <a:pt x="334" y="34"/>
                  </a:lnTo>
                  <a:cubicBezTo>
                    <a:pt x="234" y="0"/>
                    <a:pt x="100" y="0"/>
                    <a:pt x="34" y="134"/>
                  </a:cubicBezTo>
                  <a:cubicBezTo>
                    <a:pt x="0" y="267"/>
                    <a:pt x="34" y="367"/>
                    <a:pt x="100"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 name="Google Shape;505;p32"/>
            <p:cNvSpPr/>
            <p:nvPr/>
          </p:nvSpPr>
          <p:spPr>
            <a:xfrm>
              <a:off x="-5998275" y="-5989675"/>
              <a:ext cx="825600" cy="477025"/>
            </a:xfrm>
            <a:custGeom>
              <a:avLst/>
              <a:gdLst/>
              <a:ahLst/>
              <a:cxnLst/>
              <a:rect l="l" t="t" r="r" b="b"/>
              <a:pathLst>
                <a:path w="33024" h="19081" extrusionOk="0">
                  <a:moveTo>
                    <a:pt x="134" y="434"/>
                  </a:moveTo>
                  <a:lnTo>
                    <a:pt x="32690" y="19047"/>
                  </a:lnTo>
                  <a:cubicBezTo>
                    <a:pt x="32790" y="19081"/>
                    <a:pt x="32890" y="19081"/>
                    <a:pt x="32991" y="18947"/>
                  </a:cubicBezTo>
                  <a:cubicBezTo>
                    <a:pt x="33024" y="18847"/>
                    <a:pt x="33024" y="18747"/>
                    <a:pt x="32890" y="18647"/>
                  </a:cubicBezTo>
                  <a:lnTo>
                    <a:pt x="334" y="67"/>
                  </a:lnTo>
                  <a:cubicBezTo>
                    <a:pt x="234" y="0"/>
                    <a:pt x="134" y="0"/>
                    <a:pt x="34" y="134"/>
                  </a:cubicBezTo>
                  <a:cubicBezTo>
                    <a:pt x="0" y="267"/>
                    <a:pt x="34" y="401"/>
                    <a:pt x="134" y="43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 name="Google Shape;506;p32"/>
            <p:cNvSpPr/>
            <p:nvPr/>
          </p:nvSpPr>
          <p:spPr>
            <a:xfrm>
              <a:off x="-5126825" y="-5491000"/>
              <a:ext cx="203500" cy="120950"/>
            </a:xfrm>
            <a:custGeom>
              <a:avLst/>
              <a:gdLst/>
              <a:ahLst/>
              <a:cxnLst/>
              <a:rect l="l" t="t" r="r" b="b"/>
              <a:pathLst>
                <a:path w="8140" h="4838" extrusionOk="0">
                  <a:moveTo>
                    <a:pt x="334" y="34"/>
                  </a:moveTo>
                  <a:cubicBezTo>
                    <a:pt x="234" y="1"/>
                    <a:pt x="134" y="1"/>
                    <a:pt x="34" y="134"/>
                  </a:cubicBezTo>
                  <a:cubicBezTo>
                    <a:pt x="1" y="201"/>
                    <a:pt x="1" y="335"/>
                    <a:pt x="134" y="435"/>
                  </a:cubicBezTo>
                  <a:lnTo>
                    <a:pt x="7806" y="4804"/>
                  </a:lnTo>
                  <a:cubicBezTo>
                    <a:pt x="7873" y="4838"/>
                    <a:pt x="8006" y="4838"/>
                    <a:pt x="8073" y="4704"/>
                  </a:cubicBezTo>
                  <a:cubicBezTo>
                    <a:pt x="8140" y="4638"/>
                    <a:pt x="8140" y="4504"/>
                    <a:pt x="8006" y="440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7" name="Google Shape;507;p32"/>
            <p:cNvSpPr/>
            <p:nvPr/>
          </p:nvSpPr>
          <p:spPr>
            <a:xfrm>
              <a:off x="-6052475" y="-5895450"/>
              <a:ext cx="1155000" cy="663000"/>
            </a:xfrm>
            <a:custGeom>
              <a:avLst/>
              <a:gdLst/>
              <a:ahLst/>
              <a:cxnLst/>
              <a:rect l="l" t="t" r="r" b="b"/>
              <a:pathLst>
                <a:path w="46200" h="26520" extrusionOk="0">
                  <a:moveTo>
                    <a:pt x="167" y="401"/>
                  </a:moveTo>
                  <a:lnTo>
                    <a:pt x="45866" y="26486"/>
                  </a:lnTo>
                  <a:cubicBezTo>
                    <a:pt x="45966" y="26520"/>
                    <a:pt x="46066" y="26520"/>
                    <a:pt x="46166" y="26386"/>
                  </a:cubicBezTo>
                  <a:cubicBezTo>
                    <a:pt x="46200" y="26320"/>
                    <a:pt x="46200" y="26186"/>
                    <a:pt x="46066" y="26086"/>
                  </a:cubicBezTo>
                  <a:lnTo>
                    <a:pt x="367" y="34"/>
                  </a:lnTo>
                  <a:cubicBezTo>
                    <a:pt x="300" y="1"/>
                    <a:pt x="167" y="1"/>
                    <a:pt x="67" y="134"/>
                  </a:cubicBezTo>
                  <a:cubicBezTo>
                    <a:pt x="0" y="268"/>
                    <a:pt x="33" y="368"/>
                    <a:pt x="167"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8" name="Google Shape;508;p32"/>
            <p:cNvSpPr/>
            <p:nvPr/>
          </p:nvSpPr>
          <p:spPr>
            <a:xfrm>
              <a:off x="-6105025" y="-5800375"/>
              <a:ext cx="1206725" cy="693025"/>
            </a:xfrm>
            <a:custGeom>
              <a:avLst/>
              <a:gdLst/>
              <a:ahLst/>
              <a:cxnLst/>
              <a:rect l="l" t="t" r="r" b="b"/>
              <a:pathLst>
                <a:path w="48269" h="27721" extrusionOk="0">
                  <a:moveTo>
                    <a:pt x="48135" y="27320"/>
                  </a:moveTo>
                  <a:lnTo>
                    <a:pt x="334" y="34"/>
                  </a:lnTo>
                  <a:cubicBezTo>
                    <a:pt x="267" y="0"/>
                    <a:pt x="134" y="0"/>
                    <a:pt x="67" y="134"/>
                  </a:cubicBezTo>
                  <a:cubicBezTo>
                    <a:pt x="1" y="201"/>
                    <a:pt x="1" y="334"/>
                    <a:pt x="134" y="401"/>
                  </a:cubicBezTo>
                  <a:lnTo>
                    <a:pt x="47935" y="27687"/>
                  </a:lnTo>
                  <a:cubicBezTo>
                    <a:pt x="48002" y="27720"/>
                    <a:pt x="48135" y="27720"/>
                    <a:pt x="48235" y="27587"/>
                  </a:cubicBezTo>
                  <a:cubicBezTo>
                    <a:pt x="48268" y="27453"/>
                    <a:pt x="48202" y="27353"/>
                    <a:pt x="48135" y="27320"/>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 name="Google Shape;509;p32"/>
            <p:cNvSpPr/>
            <p:nvPr/>
          </p:nvSpPr>
          <p:spPr>
            <a:xfrm>
              <a:off x="-6159225" y="-5707800"/>
              <a:ext cx="768900" cy="442825"/>
            </a:xfrm>
            <a:custGeom>
              <a:avLst/>
              <a:gdLst/>
              <a:ahLst/>
              <a:cxnLst/>
              <a:rect l="l" t="t" r="r" b="b"/>
              <a:pathLst>
                <a:path w="30756" h="17713" extrusionOk="0">
                  <a:moveTo>
                    <a:pt x="134" y="400"/>
                  </a:moveTo>
                  <a:lnTo>
                    <a:pt x="30422" y="17679"/>
                  </a:lnTo>
                  <a:cubicBezTo>
                    <a:pt x="30489" y="17713"/>
                    <a:pt x="30622" y="17713"/>
                    <a:pt x="30689" y="17579"/>
                  </a:cubicBezTo>
                  <a:cubicBezTo>
                    <a:pt x="30756" y="17513"/>
                    <a:pt x="30756" y="17379"/>
                    <a:pt x="30622" y="17312"/>
                  </a:cubicBezTo>
                  <a:lnTo>
                    <a:pt x="334" y="33"/>
                  </a:lnTo>
                  <a:cubicBezTo>
                    <a:pt x="267" y="0"/>
                    <a:pt x="134" y="0"/>
                    <a:pt x="67" y="134"/>
                  </a:cubicBezTo>
                  <a:cubicBezTo>
                    <a:pt x="0" y="267"/>
                    <a:pt x="67" y="367"/>
                    <a:pt x="134" y="400"/>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 name="Google Shape;510;p32"/>
            <p:cNvSpPr/>
            <p:nvPr/>
          </p:nvSpPr>
          <p:spPr>
            <a:xfrm>
              <a:off x="-5364500" y="-5254150"/>
              <a:ext cx="383650" cy="224350"/>
            </a:xfrm>
            <a:custGeom>
              <a:avLst/>
              <a:gdLst/>
              <a:ahLst/>
              <a:cxnLst/>
              <a:rect l="l" t="t" r="r" b="b"/>
              <a:pathLst>
                <a:path w="15346" h="8974" extrusionOk="0">
                  <a:moveTo>
                    <a:pt x="15212" y="8540"/>
                  </a:moveTo>
                  <a:lnTo>
                    <a:pt x="334" y="34"/>
                  </a:lnTo>
                  <a:cubicBezTo>
                    <a:pt x="234" y="0"/>
                    <a:pt x="134" y="0"/>
                    <a:pt x="34" y="134"/>
                  </a:cubicBezTo>
                  <a:cubicBezTo>
                    <a:pt x="1" y="201"/>
                    <a:pt x="1" y="334"/>
                    <a:pt x="134" y="401"/>
                  </a:cubicBezTo>
                  <a:lnTo>
                    <a:pt x="15011" y="8907"/>
                  </a:lnTo>
                  <a:cubicBezTo>
                    <a:pt x="15112" y="8974"/>
                    <a:pt x="15212" y="8974"/>
                    <a:pt x="15312" y="8840"/>
                  </a:cubicBezTo>
                  <a:cubicBezTo>
                    <a:pt x="15345" y="8740"/>
                    <a:pt x="15312" y="8607"/>
                    <a:pt x="15212" y="8540"/>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 name="Google Shape;511;p32"/>
            <p:cNvSpPr/>
            <p:nvPr/>
          </p:nvSpPr>
          <p:spPr>
            <a:xfrm>
              <a:off x="-6213425" y="-5614400"/>
              <a:ext cx="1069125" cy="614625"/>
            </a:xfrm>
            <a:custGeom>
              <a:avLst/>
              <a:gdLst/>
              <a:ahLst/>
              <a:cxnLst/>
              <a:rect l="l" t="t" r="r" b="b"/>
              <a:pathLst>
                <a:path w="42765" h="24585" extrusionOk="0">
                  <a:moveTo>
                    <a:pt x="167" y="434"/>
                  </a:moveTo>
                  <a:lnTo>
                    <a:pt x="42430" y="24518"/>
                  </a:lnTo>
                  <a:cubicBezTo>
                    <a:pt x="42497" y="24584"/>
                    <a:pt x="42631" y="24584"/>
                    <a:pt x="42731" y="24451"/>
                  </a:cubicBezTo>
                  <a:cubicBezTo>
                    <a:pt x="42764" y="24384"/>
                    <a:pt x="42764" y="24251"/>
                    <a:pt x="42631" y="24151"/>
                  </a:cubicBezTo>
                  <a:lnTo>
                    <a:pt x="400" y="67"/>
                  </a:lnTo>
                  <a:cubicBezTo>
                    <a:pt x="300" y="0"/>
                    <a:pt x="167" y="0"/>
                    <a:pt x="100" y="134"/>
                  </a:cubicBezTo>
                  <a:cubicBezTo>
                    <a:pt x="0" y="267"/>
                    <a:pt x="67" y="400"/>
                    <a:pt x="167" y="43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 name="Google Shape;512;p32"/>
            <p:cNvSpPr/>
            <p:nvPr/>
          </p:nvSpPr>
          <p:spPr>
            <a:xfrm>
              <a:off x="-6265975" y="-5520175"/>
              <a:ext cx="885650" cy="510400"/>
            </a:xfrm>
            <a:custGeom>
              <a:avLst/>
              <a:gdLst/>
              <a:ahLst/>
              <a:cxnLst/>
              <a:rect l="l" t="t" r="r" b="b"/>
              <a:pathLst>
                <a:path w="35426" h="20416" extrusionOk="0">
                  <a:moveTo>
                    <a:pt x="101" y="401"/>
                  </a:moveTo>
                  <a:lnTo>
                    <a:pt x="35092" y="20382"/>
                  </a:lnTo>
                  <a:cubicBezTo>
                    <a:pt x="35192" y="20415"/>
                    <a:pt x="35293" y="20415"/>
                    <a:pt x="35393" y="20315"/>
                  </a:cubicBezTo>
                  <a:cubicBezTo>
                    <a:pt x="35426" y="20215"/>
                    <a:pt x="35426" y="20082"/>
                    <a:pt x="35293" y="20015"/>
                  </a:cubicBezTo>
                  <a:lnTo>
                    <a:pt x="334" y="34"/>
                  </a:lnTo>
                  <a:cubicBezTo>
                    <a:pt x="234" y="0"/>
                    <a:pt x="101" y="0"/>
                    <a:pt x="34" y="134"/>
                  </a:cubicBezTo>
                  <a:cubicBezTo>
                    <a:pt x="1" y="267"/>
                    <a:pt x="34" y="367"/>
                    <a:pt x="101"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 name="Google Shape;513;p32"/>
            <p:cNvSpPr/>
            <p:nvPr/>
          </p:nvSpPr>
          <p:spPr>
            <a:xfrm>
              <a:off x="-6319350" y="-5426775"/>
              <a:ext cx="1094150" cy="630475"/>
            </a:xfrm>
            <a:custGeom>
              <a:avLst/>
              <a:gdLst/>
              <a:ahLst/>
              <a:cxnLst/>
              <a:rect l="l" t="t" r="r" b="b"/>
              <a:pathLst>
                <a:path w="43766" h="25219" extrusionOk="0">
                  <a:moveTo>
                    <a:pt x="134" y="434"/>
                  </a:moveTo>
                  <a:lnTo>
                    <a:pt x="43432" y="25152"/>
                  </a:lnTo>
                  <a:cubicBezTo>
                    <a:pt x="43532" y="25219"/>
                    <a:pt x="43665" y="25219"/>
                    <a:pt x="43732" y="25085"/>
                  </a:cubicBezTo>
                  <a:cubicBezTo>
                    <a:pt x="43765" y="24985"/>
                    <a:pt x="43765" y="24885"/>
                    <a:pt x="43665" y="24785"/>
                  </a:cubicBezTo>
                  <a:lnTo>
                    <a:pt x="334" y="67"/>
                  </a:lnTo>
                  <a:cubicBezTo>
                    <a:pt x="234" y="0"/>
                    <a:pt x="134" y="0"/>
                    <a:pt x="34" y="134"/>
                  </a:cubicBezTo>
                  <a:cubicBezTo>
                    <a:pt x="1" y="267"/>
                    <a:pt x="34" y="401"/>
                    <a:pt x="134" y="43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 name="Google Shape;514;p32"/>
            <p:cNvSpPr/>
            <p:nvPr/>
          </p:nvSpPr>
          <p:spPr>
            <a:xfrm>
              <a:off x="-6373550" y="-5332550"/>
              <a:ext cx="918175" cy="528750"/>
            </a:xfrm>
            <a:custGeom>
              <a:avLst/>
              <a:gdLst/>
              <a:ahLst/>
              <a:cxnLst/>
              <a:rect l="l" t="t" r="r" b="b"/>
              <a:pathLst>
                <a:path w="36727" h="21150" extrusionOk="0">
                  <a:moveTo>
                    <a:pt x="167" y="401"/>
                  </a:moveTo>
                  <a:lnTo>
                    <a:pt x="36393" y="21116"/>
                  </a:lnTo>
                  <a:cubicBezTo>
                    <a:pt x="36493" y="21149"/>
                    <a:pt x="36593" y="21149"/>
                    <a:pt x="36693" y="21016"/>
                  </a:cubicBezTo>
                  <a:cubicBezTo>
                    <a:pt x="36727" y="20949"/>
                    <a:pt x="36727" y="20816"/>
                    <a:pt x="36593" y="20716"/>
                  </a:cubicBezTo>
                  <a:lnTo>
                    <a:pt x="368" y="34"/>
                  </a:lnTo>
                  <a:cubicBezTo>
                    <a:pt x="301" y="1"/>
                    <a:pt x="167" y="1"/>
                    <a:pt x="67" y="134"/>
                  </a:cubicBezTo>
                  <a:cubicBezTo>
                    <a:pt x="1" y="268"/>
                    <a:pt x="34" y="368"/>
                    <a:pt x="167"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 name="Google Shape;515;p32"/>
            <p:cNvSpPr/>
            <p:nvPr/>
          </p:nvSpPr>
          <p:spPr>
            <a:xfrm>
              <a:off x="-6426925" y="-5239150"/>
              <a:ext cx="1013250" cy="582950"/>
            </a:xfrm>
            <a:custGeom>
              <a:avLst/>
              <a:gdLst/>
              <a:ahLst/>
              <a:cxnLst/>
              <a:rect l="l" t="t" r="r" b="b"/>
              <a:pathLst>
                <a:path w="40530" h="23318" extrusionOk="0">
                  <a:moveTo>
                    <a:pt x="134" y="434"/>
                  </a:moveTo>
                  <a:lnTo>
                    <a:pt x="40196" y="23284"/>
                  </a:lnTo>
                  <a:cubicBezTo>
                    <a:pt x="40296" y="23318"/>
                    <a:pt x="40430" y="23318"/>
                    <a:pt x="40496" y="23217"/>
                  </a:cubicBezTo>
                  <a:cubicBezTo>
                    <a:pt x="40530" y="23117"/>
                    <a:pt x="40530" y="22984"/>
                    <a:pt x="40430" y="22917"/>
                  </a:cubicBezTo>
                  <a:lnTo>
                    <a:pt x="334" y="68"/>
                  </a:lnTo>
                  <a:cubicBezTo>
                    <a:pt x="268" y="1"/>
                    <a:pt x="134" y="1"/>
                    <a:pt x="34" y="134"/>
                  </a:cubicBezTo>
                  <a:cubicBezTo>
                    <a:pt x="1" y="234"/>
                    <a:pt x="34" y="401"/>
                    <a:pt x="134" y="43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 name="Google Shape;516;p32"/>
            <p:cNvSpPr/>
            <p:nvPr/>
          </p:nvSpPr>
          <p:spPr>
            <a:xfrm>
              <a:off x="-6480300" y="-5144900"/>
              <a:ext cx="826450" cy="476200"/>
            </a:xfrm>
            <a:custGeom>
              <a:avLst/>
              <a:gdLst/>
              <a:ahLst/>
              <a:cxnLst/>
              <a:rect l="l" t="t" r="r" b="b"/>
              <a:pathLst>
                <a:path w="33058" h="19048" extrusionOk="0">
                  <a:moveTo>
                    <a:pt x="134" y="400"/>
                  </a:moveTo>
                  <a:lnTo>
                    <a:pt x="32691" y="19014"/>
                  </a:lnTo>
                  <a:cubicBezTo>
                    <a:pt x="32791" y="19047"/>
                    <a:pt x="32924" y="19047"/>
                    <a:pt x="32991" y="18947"/>
                  </a:cubicBezTo>
                  <a:cubicBezTo>
                    <a:pt x="33058" y="18847"/>
                    <a:pt x="33058" y="18714"/>
                    <a:pt x="32924" y="18647"/>
                  </a:cubicBezTo>
                  <a:lnTo>
                    <a:pt x="334" y="34"/>
                  </a:lnTo>
                  <a:cubicBezTo>
                    <a:pt x="268" y="0"/>
                    <a:pt x="134" y="0"/>
                    <a:pt x="68" y="134"/>
                  </a:cubicBezTo>
                  <a:cubicBezTo>
                    <a:pt x="1" y="200"/>
                    <a:pt x="68" y="334"/>
                    <a:pt x="134" y="400"/>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 name="Google Shape;517;p32"/>
            <p:cNvSpPr/>
            <p:nvPr/>
          </p:nvSpPr>
          <p:spPr>
            <a:xfrm>
              <a:off x="-5608825" y="-4647875"/>
              <a:ext cx="203500" cy="120925"/>
            </a:xfrm>
            <a:custGeom>
              <a:avLst/>
              <a:gdLst/>
              <a:ahLst/>
              <a:cxnLst/>
              <a:rect l="l" t="t" r="r" b="b"/>
              <a:pathLst>
                <a:path w="8140" h="4837" extrusionOk="0">
                  <a:moveTo>
                    <a:pt x="334" y="33"/>
                  </a:moveTo>
                  <a:cubicBezTo>
                    <a:pt x="267" y="0"/>
                    <a:pt x="134" y="0"/>
                    <a:pt x="67" y="134"/>
                  </a:cubicBezTo>
                  <a:cubicBezTo>
                    <a:pt x="0" y="200"/>
                    <a:pt x="0" y="334"/>
                    <a:pt x="134" y="434"/>
                  </a:cubicBezTo>
                  <a:lnTo>
                    <a:pt x="7806" y="4804"/>
                  </a:lnTo>
                  <a:cubicBezTo>
                    <a:pt x="7906" y="4837"/>
                    <a:pt x="8006" y="4837"/>
                    <a:pt x="8106" y="4703"/>
                  </a:cubicBezTo>
                  <a:cubicBezTo>
                    <a:pt x="8139" y="4637"/>
                    <a:pt x="8139" y="4503"/>
                    <a:pt x="8006" y="4437"/>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 name="Google Shape;518;p32"/>
            <p:cNvSpPr/>
            <p:nvPr/>
          </p:nvSpPr>
          <p:spPr>
            <a:xfrm>
              <a:off x="-6534500" y="-5051500"/>
              <a:ext cx="1154175" cy="663000"/>
            </a:xfrm>
            <a:custGeom>
              <a:avLst/>
              <a:gdLst/>
              <a:ahLst/>
              <a:cxnLst/>
              <a:rect l="l" t="t" r="r" b="b"/>
              <a:pathLst>
                <a:path w="46167" h="26520" extrusionOk="0">
                  <a:moveTo>
                    <a:pt x="46034" y="26119"/>
                  </a:moveTo>
                  <a:lnTo>
                    <a:pt x="334" y="67"/>
                  </a:lnTo>
                  <a:cubicBezTo>
                    <a:pt x="268" y="0"/>
                    <a:pt x="134" y="0"/>
                    <a:pt x="67" y="134"/>
                  </a:cubicBezTo>
                  <a:cubicBezTo>
                    <a:pt x="1" y="234"/>
                    <a:pt x="1" y="334"/>
                    <a:pt x="134" y="434"/>
                  </a:cubicBezTo>
                  <a:lnTo>
                    <a:pt x="45833" y="26486"/>
                  </a:lnTo>
                  <a:cubicBezTo>
                    <a:pt x="45933" y="26519"/>
                    <a:pt x="46034" y="26519"/>
                    <a:pt x="46134" y="26419"/>
                  </a:cubicBezTo>
                  <a:cubicBezTo>
                    <a:pt x="46167" y="26319"/>
                    <a:pt x="46167" y="26186"/>
                    <a:pt x="46034" y="26119"/>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 name="Google Shape;519;p32"/>
            <p:cNvSpPr/>
            <p:nvPr/>
          </p:nvSpPr>
          <p:spPr>
            <a:xfrm>
              <a:off x="-5521275" y="-6838500"/>
              <a:ext cx="329425" cy="404200"/>
            </a:xfrm>
            <a:custGeom>
              <a:avLst/>
              <a:gdLst/>
              <a:ahLst/>
              <a:cxnLst/>
              <a:rect l="l" t="t" r="r" b="b"/>
              <a:pathLst>
                <a:path w="13177" h="16168" extrusionOk="0">
                  <a:moveTo>
                    <a:pt x="8414" y="1"/>
                  </a:moveTo>
                  <a:cubicBezTo>
                    <a:pt x="7384" y="1"/>
                    <a:pt x="6360" y="375"/>
                    <a:pt x="5605" y="1263"/>
                  </a:cubicBezTo>
                  <a:lnTo>
                    <a:pt x="6939" y="2031"/>
                  </a:lnTo>
                  <a:cubicBezTo>
                    <a:pt x="7361" y="1642"/>
                    <a:pt x="7886" y="1476"/>
                    <a:pt x="8427" y="1476"/>
                  </a:cubicBezTo>
                  <a:cubicBezTo>
                    <a:pt x="8954" y="1476"/>
                    <a:pt x="9497" y="1634"/>
                    <a:pt x="9974" y="1897"/>
                  </a:cubicBezTo>
                  <a:cubicBezTo>
                    <a:pt x="11142" y="2564"/>
                    <a:pt x="11509" y="4032"/>
                    <a:pt x="10908" y="5199"/>
                  </a:cubicBezTo>
                  <a:lnTo>
                    <a:pt x="6305" y="13272"/>
                  </a:lnTo>
                  <a:cubicBezTo>
                    <a:pt x="5893" y="14048"/>
                    <a:pt x="5163" y="14648"/>
                    <a:pt x="4308" y="14648"/>
                  </a:cubicBezTo>
                  <a:cubicBezTo>
                    <a:pt x="3987" y="14648"/>
                    <a:pt x="3649" y="14564"/>
                    <a:pt x="3303" y="14373"/>
                  </a:cubicBezTo>
                  <a:cubicBezTo>
                    <a:pt x="2135" y="13706"/>
                    <a:pt x="1769" y="12238"/>
                    <a:pt x="2402" y="11070"/>
                  </a:cubicBezTo>
                  <a:lnTo>
                    <a:pt x="4437" y="7501"/>
                  </a:lnTo>
                  <a:cubicBezTo>
                    <a:pt x="4637" y="7101"/>
                    <a:pt x="4504" y="6701"/>
                    <a:pt x="4137" y="6500"/>
                  </a:cubicBezTo>
                  <a:cubicBezTo>
                    <a:pt x="4015" y="6423"/>
                    <a:pt x="3885" y="6385"/>
                    <a:pt x="3759" y="6385"/>
                  </a:cubicBezTo>
                  <a:cubicBezTo>
                    <a:pt x="3507" y="6385"/>
                    <a:pt x="3270" y="6534"/>
                    <a:pt x="3136" y="6801"/>
                  </a:cubicBezTo>
                  <a:lnTo>
                    <a:pt x="1101" y="10370"/>
                  </a:lnTo>
                  <a:cubicBezTo>
                    <a:pt x="1" y="12238"/>
                    <a:pt x="668" y="14640"/>
                    <a:pt x="2569" y="15707"/>
                  </a:cubicBezTo>
                  <a:cubicBezTo>
                    <a:pt x="3118" y="16018"/>
                    <a:pt x="3703" y="16168"/>
                    <a:pt x="4282" y="16168"/>
                  </a:cubicBezTo>
                  <a:cubicBezTo>
                    <a:pt x="5567" y="16168"/>
                    <a:pt x="6824" y="15429"/>
                    <a:pt x="7606" y="14072"/>
                  </a:cubicBezTo>
                  <a:lnTo>
                    <a:pt x="12176" y="6000"/>
                  </a:lnTo>
                  <a:cubicBezTo>
                    <a:pt x="13177" y="4065"/>
                    <a:pt x="12576" y="1664"/>
                    <a:pt x="10675" y="596"/>
                  </a:cubicBezTo>
                  <a:cubicBezTo>
                    <a:pt x="9995" y="220"/>
                    <a:pt x="9203" y="1"/>
                    <a:pt x="84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 name="Title 2"/>
          <p:cNvSpPr>
            <a:spLocks noGrp="1"/>
          </p:cNvSpPr>
          <p:nvPr>
            <p:ph type="title"/>
          </p:nvPr>
        </p:nvSpPr>
        <p:spPr>
          <a:xfrm>
            <a:off x="722376" y="448055"/>
            <a:ext cx="7704000" cy="4190851"/>
          </a:xfrm>
        </p:spPr>
        <p:txBody>
          <a:bodyPr/>
          <a:lstStyle/>
          <a:p>
            <a:r>
              <a:rPr lang="en-IN" sz="3600" dirty="0"/>
              <a:t>Model Selection : </a:t>
            </a:r>
            <a:br>
              <a:rPr lang="en-IN" sz="2400" dirty="0"/>
            </a:br>
            <a:br>
              <a:rPr lang="en-IN" sz="2400" dirty="0"/>
            </a:br>
            <a:br>
              <a:rPr lang="en-IN" sz="2400" dirty="0"/>
            </a:br>
            <a:r>
              <a:rPr lang="en-IN" sz="2400" dirty="0"/>
              <a:t>	1.  Logistic Regression</a:t>
            </a:r>
            <a:br>
              <a:rPr lang="en-IN" sz="2400" dirty="0"/>
            </a:br>
            <a:r>
              <a:rPr lang="en-IN" sz="2400" dirty="0"/>
              <a:t>	2. Decision Tree Classifier </a:t>
            </a:r>
            <a:br>
              <a:rPr lang="en-IN" sz="2400" dirty="0"/>
            </a:br>
            <a:r>
              <a:rPr lang="en-IN" sz="2400" dirty="0"/>
              <a:t>	3. Random Forest </a:t>
            </a:r>
            <a:br>
              <a:rPr lang="en-IN" sz="2400" dirty="0"/>
            </a:br>
            <a:r>
              <a:rPr lang="en-IN" sz="2400" dirty="0"/>
              <a:t>	4. </a:t>
            </a:r>
            <a:r>
              <a:rPr lang="en-IN" sz="2400" dirty="0" err="1"/>
              <a:t>XGBoost</a:t>
            </a:r>
            <a:br>
              <a:rPr lang="en-IN" sz="2400" dirty="0"/>
            </a:br>
            <a:r>
              <a:rPr lang="en-IN" sz="2400" dirty="0"/>
              <a:t>	5. SVM (Support Vector Machine)</a:t>
            </a:r>
            <a:br>
              <a:rPr lang="en-IN" sz="2400" dirty="0"/>
            </a:br>
            <a:r>
              <a:rPr lang="en-IN" sz="2400" dirty="0"/>
              <a:t>	</a:t>
            </a:r>
            <a:br>
              <a:rPr lang="en-IN" sz="1000" b="0" i="0" dirty="0">
                <a:solidFill>
                  <a:srgbClr val="ECECEC"/>
                </a:solidFill>
                <a:effectLst/>
                <a:highlight>
                  <a:srgbClr val="212121"/>
                </a:highlight>
                <a:latin typeface="Söhne"/>
              </a:rPr>
            </a:br>
            <a:br>
              <a:rPr lang="en-US" sz="1600" dirty="0"/>
            </a:br>
            <a:br>
              <a:rPr lang="en-US" sz="1600" dirty="0"/>
            </a:br>
            <a:endParaRPr lang="en-IN" sz="16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grpSp>
        <p:nvGrpSpPr>
          <p:cNvPr id="475" name="Google Shape;475;p32"/>
          <p:cNvGrpSpPr/>
          <p:nvPr/>
        </p:nvGrpSpPr>
        <p:grpSpPr>
          <a:xfrm>
            <a:off x="7272533" y="316095"/>
            <a:ext cx="1311034" cy="1375463"/>
            <a:chOff x="7366561" y="414828"/>
            <a:chExt cx="1122845" cy="1178026"/>
          </a:xfrm>
        </p:grpSpPr>
        <p:sp>
          <p:nvSpPr>
            <p:cNvPr id="476" name="Google Shape;476;p32"/>
            <p:cNvSpPr/>
            <p:nvPr/>
          </p:nvSpPr>
          <p:spPr>
            <a:xfrm>
              <a:off x="7366561" y="414828"/>
              <a:ext cx="1122845" cy="1178026"/>
            </a:xfrm>
            <a:custGeom>
              <a:avLst/>
              <a:gdLst/>
              <a:ahLst/>
              <a:cxnLst/>
              <a:rect l="l" t="t" r="r" b="b"/>
              <a:pathLst>
                <a:path w="76022" h="79758" extrusionOk="0">
                  <a:moveTo>
                    <a:pt x="31590" y="0"/>
                  </a:moveTo>
                  <a:cubicBezTo>
                    <a:pt x="10408" y="11575"/>
                    <a:pt x="21183" y="41964"/>
                    <a:pt x="1" y="53505"/>
                  </a:cubicBezTo>
                  <a:cubicBezTo>
                    <a:pt x="14811" y="62278"/>
                    <a:pt x="29589" y="70984"/>
                    <a:pt x="44399" y="79757"/>
                  </a:cubicBezTo>
                  <a:cubicBezTo>
                    <a:pt x="65581" y="68216"/>
                    <a:pt x="54840" y="37794"/>
                    <a:pt x="76022" y="26252"/>
                  </a:cubicBezTo>
                  <a:cubicBezTo>
                    <a:pt x="61211" y="17479"/>
                    <a:pt x="46401" y="8773"/>
                    <a:pt x="315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 name="Google Shape;477;p32"/>
            <p:cNvSpPr/>
            <p:nvPr/>
          </p:nvSpPr>
          <p:spPr>
            <a:xfrm>
              <a:off x="7625228" y="487245"/>
              <a:ext cx="441461" cy="578438"/>
            </a:xfrm>
            <a:custGeom>
              <a:avLst/>
              <a:gdLst/>
              <a:ahLst/>
              <a:cxnLst/>
              <a:rect l="l" t="t" r="r" b="b"/>
              <a:pathLst>
                <a:path w="29889" h="39163" extrusionOk="0">
                  <a:moveTo>
                    <a:pt x="12743" y="1"/>
                  </a:moveTo>
                  <a:cubicBezTo>
                    <a:pt x="4337" y="7206"/>
                    <a:pt x="2869" y="18514"/>
                    <a:pt x="0" y="29022"/>
                  </a:cubicBezTo>
                  <a:lnTo>
                    <a:pt x="17146" y="39162"/>
                  </a:lnTo>
                  <a:cubicBezTo>
                    <a:pt x="20015" y="28655"/>
                    <a:pt x="21516" y="17347"/>
                    <a:pt x="29888" y="10141"/>
                  </a:cubicBezTo>
                  <a:lnTo>
                    <a:pt x="127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 name="Google Shape;478;p32"/>
            <p:cNvSpPr/>
            <p:nvPr/>
          </p:nvSpPr>
          <p:spPr>
            <a:xfrm>
              <a:off x="8085890" y="664131"/>
              <a:ext cx="295622" cy="183783"/>
            </a:xfrm>
            <a:custGeom>
              <a:avLst/>
              <a:gdLst/>
              <a:ahLst/>
              <a:cxnLst/>
              <a:rect l="l" t="t" r="r" b="b"/>
              <a:pathLst>
                <a:path w="20015" h="12443" extrusionOk="0">
                  <a:moveTo>
                    <a:pt x="1835" y="0"/>
                  </a:moveTo>
                  <a:cubicBezTo>
                    <a:pt x="1168" y="534"/>
                    <a:pt x="567" y="1101"/>
                    <a:pt x="0" y="1735"/>
                  </a:cubicBezTo>
                  <a:cubicBezTo>
                    <a:pt x="6071" y="5270"/>
                    <a:pt x="12142" y="8873"/>
                    <a:pt x="18180" y="12442"/>
                  </a:cubicBezTo>
                  <a:cubicBezTo>
                    <a:pt x="18714" y="11875"/>
                    <a:pt x="19348" y="11275"/>
                    <a:pt x="20015" y="10708"/>
                  </a:cubicBezTo>
                  <a:cubicBezTo>
                    <a:pt x="13910" y="7172"/>
                    <a:pt x="7873" y="3569"/>
                    <a:pt x="18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 name="Google Shape;479;p32"/>
            <p:cNvSpPr/>
            <p:nvPr/>
          </p:nvSpPr>
          <p:spPr>
            <a:xfrm>
              <a:off x="8052391" y="711912"/>
              <a:ext cx="161111" cy="105458"/>
            </a:xfrm>
            <a:custGeom>
              <a:avLst/>
              <a:gdLst/>
              <a:ahLst/>
              <a:cxnLst/>
              <a:rect l="l" t="t" r="r" b="b"/>
              <a:pathLst>
                <a:path w="10908" h="7140" extrusionOk="0">
                  <a:moveTo>
                    <a:pt x="967" y="1"/>
                  </a:moveTo>
                  <a:cubicBezTo>
                    <a:pt x="634" y="434"/>
                    <a:pt x="300" y="835"/>
                    <a:pt x="0" y="1268"/>
                  </a:cubicBezTo>
                  <a:cubicBezTo>
                    <a:pt x="3302" y="3203"/>
                    <a:pt x="6638" y="5171"/>
                    <a:pt x="9941" y="7139"/>
                  </a:cubicBezTo>
                  <a:cubicBezTo>
                    <a:pt x="10241" y="6672"/>
                    <a:pt x="10574" y="6272"/>
                    <a:pt x="10908" y="5872"/>
                  </a:cubicBezTo>
                  <a:cubicBezTo>
                    <a:pt x="7606" y="3937"/>
                    <a:pt x="4270" y="1969"/>
                    <a:pt x="9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 name="Google Shape;480;p32"/>
            <p:cNvSpPr/>
            <p:nvPr/>
          </p:nvSpPr>
          <p:spPr>
            <a:xfrm>
              <a:off x="7613899" y="930670"/>
              <a:ext cx="153726" cy="109387"/>
            </a:xfrm>
            <a:custGeom>
              <a:avLst/>
              <a:gdLst/>
              <a:ahLst/>
              <a:cxnLst/>
              <a:rect l="l" t="t" r="r" b="b"/>
              <a:pathLst>
                <a:path w="10408" h="7406" extrusionOk="0">
                  <a:moveTo>
                    <a:pt x="467" y="0"/>
                  </a:moveTo>
                  <a:cubicBezTo>
                    <a:pt x="300" y="501"/>
                    <a:pt x="167" y="1034"/>
                    <a:pt x="0" y="1535"/>
                  </a:cubicBezTo>
                  <a:cubicBezTo>
                    <a:pt x="3303" y="3503"/>
                    <a:pt x="6638" y="5471"/>
                    <a:pt x="9941" y="7406"/>
                  </a:cubicBezTo>
                  <a:cubicBezTo>
                    <a:pt x="10107" y="6905"/>
                    <a:pt x="10274" y="6405"/>
                    <a:pt x="10408" y="5871"/>
                  </a:cubicBezTo>
                  <a:cubicBezTo>
                    <a:pt x="7105" y="3903"/>
                    <a:pt x="3770" y="1968"/>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 name="Google Shape;481;p32"/>
            <p:cNvSpPr/>
            <p:nvPr/>
          </p:nvSpPr>
          <p:spPr>
            <a:xfrm>
              <a:off x="7607977" y="963681"/>
              <a:ext cx="256703" cy="161126"/>
            </a:xfrm>
            <a:custGeom>
              <a:avLst/>
              <a:gdLst/>
              <a:ahLst/>
              <a:cxnLst/>
              <a:rect l="l" t="t" r="r" b="b"/>
              <a:pathLst>
                <a:path w="17380" h="10909" extrusionOk="0">
                  <a:moveTo>
                    <a:pt x="234" y="0"/>
                  </a:moveTo>
                  <a:lnTo>
                    <a:pt x="1" y="767"/>
                  </a:lnTo>
                  <a:lnTo>
                    <a:pt x="17146" y="10908"/>
                  </a:lnTo>
                  <a:lnTo>
                    <a:pt x="17380" y="10141"/>
                  </a:lnTo>
                  <a:lnTo>
                    <a:pt x="2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 name="Google Shape;482;p32"/>
            <p:cNvSpPr/>
            <p:nvPr/>
          </p:nvSpPr>
          <p:spPr>
            <a:xfrm>
              <a:off x="7600592" y="984861"/>
              <a:ext cx="256703" cy="160639"/>
            </a:xfrm>
            <a:custGeom>
              <a:avLst/>
              <a:gdLst/>
              <a:ahLst/>
              <a:cxnLst/>
              <a:rect l="l" t="t" r="r" b="b"/>
              <a:pathLst>
                <a:path w="17380" h="10876" extrusionOk="0">
                  <a:moveTo>
                    <a:pt x="234" y="1"/>
                  </a:moveTo>
                  <a:lnTo>
                    <a:pt x="1" y="734"/>
                  </a:lnTo>
                  <a:lnTo>
                    <a:pt x="17146" y="10875"/>
                  </a:lnTo>
                  <a:lnTo>
                    <a:pt x="17380" y="10141"/>
                  </a:lnTo>
                  <a:lnTo>
                    <a:pt x="2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 name="Google Shape;483;p32"/>
            <p:cNvSpPr/>
            <p:nvPr/>
          </p:nvSpPr>
          <p:spPr>
            <a:xfrm>
              <a:off x="8028730" y="761672"/>
              <a:ext cx="272964" cy="165070"/>
            </a:xfrm>
            <a:custGeom>
              <a:avLst/>
              <a:gdLst/>
              <a:ahLst/>
              <a:cxnLst/>
              <a:rect l="l" t="t" r="r" b="b"/>
              <a:pathLst>
                <a:path w="18481" h="11176" extrusionOk="0">
                  <a:moveTo>
                    <a:pt x="268" y="1"/>
                  </a:moveTo>
                  <a:cubicBezTo>
                    <a:pt x="168" y="134"/>
                    <a:pt x="68" y="301"/>
                    <a:pt x="1" y="468"/>
                  </a:cubicBezTo>
                  <a:cubicBezTo>
                    <a:pt x="6072" y="4004"/>
                    <a:pt x="12110" y="7606"/>
                    <a:pt x="18181" y="11175"/>
                  </a:cubicBezTo>
                  <a:cubicBezTo>
                    <a:pt x="18247" y="11009"/>
                    <a:pt x="18347" y="10909"/>
                    <a:pt x="18481" y="10742"/>
                  </a:cubicBezTo>
                  <a:cubicBezTo>
                    <a:pt x="12376" y="7173"/>
                    <a:pt x="6339" y="3603"/>
                    <a:pt x="2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 name="Google Shape;484;p32"/>
            <p:cNvSpPr/>
            <p:nvPr/>
          </p:nvSpPr>
          <p:spPr>
            <a:xfrm>
              <a:off x="8009026" y="799616"/>
              <a:ext cx="271975" cy="165557"/>
            </a:xfrm>
            <a:custGeom>
              <a:avLst/>
              <a:gdLst/>
              <a:ahLst/>
              <a:cxnLst/>
              <a:rect l="l" t="t" r="r" b="b"/>
              <a:pathLst>
                <a:path w="18414" h="11209" extrusionOk="0">
                  <a:moveTo>
                    <a:pt x="234" y="0"/>
                  </a:moveTo>
                  <a:lnTo>
                    <a:pt x="1" y="501"/>
                  </a:lnTo>
                  <a:cubicBezTo>
                    <a:pt x="6072" y="4037"/>
                    <a:pt x="12143" y="7606"/>
                    <a:pt x="18180" y="11208"/>
                  </a:cubicBezTo>
                  <a:lnTo>
                    <a:pt x="18414" y="10708"/>
                  </a:lnTo>
                  <a:cubicBezTo>
                    <a:pt x="12343" y="7172"/>
                    <a:pt x="6272" y="3570"/>
                    <a:pt x="2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 name="Google Shape;485;p32"/>
            <p:cNvSpPr/>
            <p:nvPr/>
          </p:nvSpPr>
          <p:spPr>
            <a:xfrm>
              <a:off x="7992765" y="839525"/>
              <a:ext cx="271487" cy="165557"/>
            </a:xfrm>
            <a:custGeom>
              <a:avLst/>
              <a:gdLst/>
              <a:ahLst/>
              <a:cxnLst/>
              <a:rect l="l" t="t" r="r" b="b"/>
              <a:pathLst>
                <a:path w="18381" h="11209" extrusionOk="0">
                  <a:moveTo>
                    <a:pt x="201" y="0"/>
                  </a:moveTo>
                  <a:cubicBezTo>
                    <a:pt x="134" y="167"/>
                    <a:pt x="101" y="334"/>
                    <a:pt x="1" y="501"/>
                  </a:cubicBezTo>
                  <a:cubicBezTo>
                    <a:pt x="6105" y="4036"/>
                    <a:pt x="12143" y="7639"/>
                    <a:pt x="18181" y="11208"/>
                  </a:cubicBezTo>
                  <a:cubicBezTo>
                    <a:pt x="18247" y="11041"/>
                    <a:pt x="18314" y="10875"/>
                    <a:pt x="18381" y="10708"/>
                  </a:cubicBezTo>
                  <a:cubicBezTo>
                    <a:pt x="12310" y="7172"/>
                    <a:pt x="6272" y="3569"/>
                    <a:pt x="2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 name="Google Shape;486;p32"/>
            <p:cNvSpPr/>
            <p:nvPr/>
          </p:nvSpPr>
          <p:spPr>
            <a:xfrm>
              <a:off x="7978482" y="879921"/>
              <a:ext cx="270985" cy="166547"/>
            </a:xfrm>
            <a:custGeom>
              <a:avLst/>
              <a:gdLst/>
              <a:ahLst/>
              <a:cxnLst/>
              <a:rect l="l" t="t" r="r" b="b"/>
              <a:pathLst>
                <a:path w="18347" h="11276" extrusionOk="0">
                  <a:moveTo>
                    <a:pt x="167" y="1"/>
                  </a:moveTo>
                  <a:cubicBezTo>
                    <a:pt x="134" y="167"/>
                    <a:pt x="67" y="401"/>
                    <a:pt x="0" y="568"/>
                  </a:cubicBezTo>
                  <a:cubicBezTo>
                    <a:pt x="6105" y="4103"/>
                    <a:pt x="12143" y="7673"/>
                    <a:pt x="18214" y="11275"/>
                  </a:cubicBezTo>
                  <a:cubicBezTo>
                    <a:pt x="18247" y="11108"/>
                    <a:pt x="18314" y="10942"/>
                    <a:pt x="18347" y="10742"/>
                  </a:cubicBezTo>
                  <a:cubicBezTo>
                    <a:pt x="12276" y="7172"/>
                    <a:pt x="6238" y="3603"/>
                    <a:pt x="1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7" name="Google Shape;487;p32"/>
            <p:cNvSpPr/>
            <p:nvPr/>
          </p:nvSpPr>
          <p:spPr>
            <a:xfrm>
              <a:off x="7966164" y="922783"/>
              <a:ext cx="270985" cy="166044"/>
            </a:xfrm>
            <a:custGeom>
              <a:avLst/>
              <a:gdLst/>
              <a:ahLst/>
              <a:cxnLst/>
              <a:rect l="l" t="t" r="r" b="b"/>
              <a:pathLst>
                <a:path w="18347" h="11242" extrusionOk="0">
                  <a:moveTo>
                    <a:pt x="167" y="1"/>
                  </a:moveTo>
                  <a:cubicBezTo>
                    <a:pt x="101" y="167"/>
                    <a:pt x="67" y="368"/>
                    <a:pt x="1" y="534"/>
                  </a:cubicBezTo>
                  <a:cubicBezTo>
                    <a:pt x="6105" y="4070"/>
                    <a:pt x="12143" y="7673"/>
                    <a:pt x="18214" y="11242"/>
                  </a:cubicBezTo>
                  <a:cubicBezTo>
                    <a:pt x="18247" y="11075"/>
                    <a:pt x="18280" y="10875"/>
                    <a:pt x="18347" y="10708"/>
                  </a:cubicBezTo>
                  <a:cubicBezTo>
                    <a:pt x="12276" y="7139"/>
                    <a:pt x="6238" y="3570"/>
                    <a:pt x="1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8" name="Google Shape;488;p32"/>
            <p:cNvSpPr/>
            <p:nvPr/>
          </p:nvSpPr>
          <p:spPr>
            <a:xfrm>
              <a:off x="7954835" y="965646"/>
              <a:ext cx="270010" cy="166547"/>
            </a:xfrm>
            <a:custGeom>
              <a:avLst/>
              <a:gdLst/>
              <a:ahLst/>
              <a:cxnLst/>
              <a:rect l="l" t="t" r="r" b="b"/>
              <a:pathLst>
                <a:path w="18281" h="11276" extrusionOk="0">
                  <a:moveTo>
                    <a:pt x="100" y="1"/>
                  </a:moveTo>
                  <a:cubicBezTo>
                    <a:pt x="67" y="167"/>
                    <a:pt x="34" y="368"/>
                    <a:pt x="0" y="534"/>
                  </a:cubicBezTo>
                  <a:cubicBezTo>
                    <a:pt x="6071" y="4104"/>
                    <a:pt x="12109" y="7673"/>
                    <a:pt x="18180" y="11275"/>
                  </a:cubicBezTo>
                  <a:cubicBezTo>
                    <a:pt x="18213" y="11042"/>
                    <a:pt x="18247" y="10875"/>
                    <a:pt x="18280" y="10708"/>
                  </a:cubicBezTo>
                  <a:cubicBezTo>
                    <a:pt x="12209" y="7172"/>
                    <a:pt x="6171" y="3603"/>
                    <a:pt x="1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9" name="Google Shape;489;p32"/>
            <p:cNvSpPr/>
            <p:nvPr/>
          </p:nvSpPr>
          <p:spPr>
            <a:xfrm>
              <a:off x="7943994" y="1009010"/>
              <a:ext cx="270498" cy="166044"/>
            </a:xfrm>
            <a:custGeom>
              <a:avLst/>
              <a:gdLst/>
              <a:ahLst/>
              <a:cxnLst/>
              <a:rect l="l" t="t" r="r" b="b"/>
              <a:pathLst>
                <a:path w="18314" h="11242" extrusionOk="0">
                  <a:moveTo>
                    <a:pt x="134" y="0"/>
                  </a:moveTo>
                  <a:cubicBezTo>
                    <a:pt x="101" y="167"/>
                    <a:pt x="67" y="367"/>
                    <a:pt x="0" y="534"/>
                  </a:cubicBezTo>
                  <a:cubicBezTo>
                    <a:pt x="6105" y="4070"/>
                    <a:pt x="12142" y="7672"/>
                    <a:pt x="18180" y="11241"/>
                  </a:cubicBezTo>
                  <a:cubicBezTo>
                    <a:pt x="18247" y="11075"/>
                    <a:pt x="18280" y="10875"/>
                    <a:pt x="18314" y="10708"/>
                  </a:cubicBezTo>
                  <a:cubicBezTo>
                    <a:pt x="12243" y="7139"/>
                    <a:pt x="6172" y="3569"/>
                    <a:pt x="1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0" name="Google Shape;490;p32"/>
            <p:cNvSpPr/>
            <p:nvPr/>
          </p:nvSpPr>
          <p:spPr>
            <a:xfrm>
              <a:off x="7933153" y="1051873"/>
              <a:ext cx="270498" cy="166532"/>
            </a:xfrm>
            <a:custGeom>
              <a:avLst/>
              <a:gdLst/>
              <a:ahLst/>
              <a:cxnLst/>
              <a:rect l="l" t="t" r="r" b="b"/>
              <a:pathLst>
                <a:path w="18314" h="11275" extrusionOk="0">
                  <a:moveTo>
                    <a:pt x="134" y="0"/>
                  </a:moveTo>
                  <a:cubicBezTo>
                    <a:pt x="67" y="167"/>
                    <a:pt x="34" y="367"/>
                    <a:pt x="1" y="534"/>
                  </a:cubicBezTo>
                  <a:cubicBezTo>
                    <a:pt x="6072" y="4103"/>
                    <a:pt x="12143" y="7672"/>
                    <a:pt x="18180" y="11275"/>
                  </a:cubicBezTo>
                  <a:cubicBezTo>
                    <a:pt x="18214" y="11108"/>
                    <a:pt x="18247" y="10941"/>
                    <a:pt x="18314" y="10708"/>
                  </a:cubicBezTo>
                  <a:cubicBezTo>
                    <a:pt x="12209" y="7172"/>
                    <a:pt x="6172" y="3603"/>
                    <a:pt x="1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 name="Google Shape;491;p32"/>
            <p:cNvSpPr/>
            <p:nvPr/>
          </p:nvSpPr>
          <p:spPr>
            <a:xfrm>
              <a:off x="7921337" y="1095223"/>
              <a:ext cx="270985" cy="166044"/>
            </a:xfrm>
            <a:custGeom>
              <a:avLst/>
              <a:gdLst/>
              <a:ahLst/>
              <a:cxnLst/>
              <a:rect l="l" t="t" r="r" b="b"/>
              <a:pathLst>
                <a:path w="18347" h="11242" extrusionOk="0">
                  <a:moveTo>
                    <a:pt x="167" y="1"/>
                  </a:moveTo>
                  <a:cubicBezTo>
                    <a:pt x="100" y="167"/>
                    <a:pt x="33" y="368"/>
                    <a:pt x="0" y="534"/>
                  </a:cubicBezTo>
                  <a:cubicBezTo>
                    <a:pt x="6104" y="4070"/>
                    <a:pt x="12142" y="7673"/>
                    <a:pt x="18180" y="11242"/>
                  </a:cubicBezTo>
                  <a:cubicBezTo>
                    <a:pt x="18213" y="11075"/>
                    <a:pt x="18313" y="10875"/>
                    <a:pt x="18347" y="10708"/>
                  </a:cubicBezTo>
                  <a:cubicBezTo>
                    <a:pt x="12275" y="7139"/>
                    <a:pt x="6204" y="3570"/>
                    <a:pt x="1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 name="Google Shape;492;p32"/>
            <p:cNvSpPr/>
            <p:nvPr/>
          </p:nvSpPr>
          <p:spPr>
            <a:xfrm>
              <a:off x="7909019" y="1137598"/>
              <a:ext cx="270985" cy="166044"/>
            </a:xfrm>
            <a:custGeom>
              <a:avLst/>
              <a:gdLst/>
              <a:ahLst/>
              <a:cxnLst/>
              <a:rect l="l" t="t" r="r" b="b"/>
              <a:pathLst>
                <a:path w="18347" h="11242" extrusionOk="0">
                  <a:moveTo>
                    <a:pt x="167" y="0"/>
                  </a:moveTo>
                  <a:cubicBezTo>
                    <a:pt x="134" y="167"/>
                    <a:pt x="33" y="367"/>
                    <a:pt x="0" y="534"/>
                  </a:cubicBezTo>
                  <a:cubicBezTo>
                    <a:pt x="6104" y="4070"/>
                    <a:pt x="12142" y="7672"/>
                    <a:pt x="18180" y="11242"/>
                  </a:cubicBezTo>
                  <a:cubicBezTo>
                    <a:pt x="18213" y="11042"/>
                    <a:pt x="18280" y="10875"/>
                    <a:pt x="18347" y="10708"/>
                  </a:cubicBezTo>
                  <a:cubicBezTo>
                    <a:pt x="12276" y="7172"/>
                    <a:pt x="6205" y="3570"/>
                    <a:pt x="1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 name="Google Shape;493;p32"/>
            <p:cNvSpPr/>
            <p:nvPr/>
          </p:nvSpPr>
          <p:spPr>
            <a:xfrm>
              <a:off x="7894234" y="1178984"/>
              <a:ext cx="271975" cy="165557"/>
            </a:xfrm>
            <a:custGeom>
              <a:avLst/>
              <a:gdLst/>
              <a:ahLst/>
              <a:cxnLst/>
              <a:rect l="l" t="t" r="r" b="b"/>
              <a:pathLst>
                <a:path w="18414" h="11209" extrusionOk="0">
                  <a:moveTo>
                    <a:pt x="201" y="0"/>
                  </a:moveTo>
                  <a:cubicBezTo>
                    <a:pt x="134" y="167"/>
                    <a:pt x="100" y="334"/>
                    <a:pt x="0" y="501"/>
                  </a:cubicBezTo>
                  <a:cubicBezTo>
                    <a:pt x="6105" y="4037"/>
                    <a:pt x="12142" y="7606"/>
                    <a:pt x="18180" y="11208"/>
                  </a:cubicBezTo>
                  <a:cubicBezTo>
                    <a:pt x="18280" y="11042"/>
                    <a:pt x="18314" y="10875"/>
                    <a:pt x="18414" y="10708"/>
                  </a:cubicBezTo>
                  <a:cubicBezTo>
                    <a:pt x="12309" y="7172"/>
                    <a:pt x="6272" y="3570"/>
                    <a:pt x="2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 name="Google Shape;494;p32"/>
            <p:cNvSpPr/>
            <p:nvPr/>
          </p:nvSpPr>
          <p:spPr>
            <a:xfrm>
              <a:off x="7877485" y="1218892"/>
              <a:ext cx="271975" cy="165557"/>
            </a:xfrm>
            <a:custGeom>
              <a:avLst/>
              <a:gdLst/>
              <a:ahLst/>
              <a:cxnLst/>
              <a:rect l="l" t="t" r="r" b="b"/>
              <a:pathLst>
                <a:path w="18414" h="11209" extrusionOk="0">
                  <a:moveTo>
                    <a:pt x="234" y="0"/>
                  </a:moveTo>
                  <a:cubicBezTo>
                    <a:pt x="167" y="167"/>
                    <a:pt x="100" y="334"/>
                    <a:pt x="0" y="501"/>
                  </a:cubicBezTo>
                  <a:cubicBezTo>
                    <a:pt x="6105" y="4036"/>
                    <a:pt x="12142" y="7639"/>
                    <a:pt x="18180" y="11208"/>
                  </a:cubicBezTo>
                  <a:cubicBezTo>
                    <a:pt x="18280" y="11042"/>
                    <a:pt x="18347" y="10875"/>
                    <a:pt x="18413" y="10708"/>
                  </a:cubicBezTo>
                  <a:cubicBezTo>
                    <a:pt x="12309" y="7172"/>
                    <a:pt x="6271" y="3569"/>
                    <a:pt x="2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95" name="Google Shape;495;p32"/>
          <p:cNvGrpSpPr/>
          <p:nvPr/>
        </p:nvGrpSpPr>
        <p:grpSpPr>
          <a:xfrm rot="-2359443">
            <a:off x="6931424" y="640932"/>
            <a:ext cx="996381" cy="1084800"/>
            <a:chOff x="-6741300" y="-6909975"/>
            <a:chExt cx="2595200" cy="2825500"/>
          </a:xfrm>
        </p:grpSpPr>
        <p:sp>
          <p:nvSpPr>
            <p:cNvPr id="496" name="Google Shape;496;p32"/>
            <p:cNvSpPr/>
            <p:nvPr/>
          </p:nvSpPr>
          <p:spPr>
            <a:xfrm>
              <a:off x="-6741300" y="-6909975"/>
              <a:ext cx="2595200" cy="2825500"/>
            </a:xfrm>
            <a:custGeom>
              <a:avLst/>
              <a:gdLst/>
              <a:ahLst/>
              <a:cxnLst/>
              <a:rect l="l" t="t" r="r" b="b"/>
              <a:pathLst>
                <a:path w="103808" h="113020" extrusionOk="0">
                  <a:moveTo>
                    <a:pt x="46598" y="0"/>
                  </a:moveTo>
                  <a:cubicBezTo>
                    <a:pt x="45876" y="0"/>
                    <a:pt x="45174" y="372"/>
                    <a:pt x="44765" y="1053"/>
                  </a:cubicBezTo>
                  <a:lnTo>
                    <a:pt x="534" y="78609"/>
                  </a:lnTo>
                  <a:cubicBezTo>
                    <a:pt x="0" y="79610"/>
                    <a:pt x="334" y="80877"/>
                    <a:pt x="1334" y="81444"/>
                  </a:cubicBezTo>
                  <a:lnTo>
                    <a:pt x="56207" y="112767"/>
                  </a:lnTo>
                  <a:cubicBezTo>
                    <a:pt x="56527" y="112937"/>
                    <a:pt x="56870" y="113019"/>
                    <a:pt x="57209" y="113019"/>
                  </a:cubicBezTo>
                  <a:cubicBezTo>
                    <a:pt x="57932" y="113019"/>
                    <a:pt x="58634" y="112647"/>
                    <a:pt x="59042" y="111966"/>
                  </a:cubicBezTo>
                  <a:lnTo>
                    <a:pt x="103274" y="34411"/>
                  </a:lnTo>
                  <a:cubicBezTo>
                    <a:pt x="103808" y="33410"/>
                    <a:pt x="103474" y="32142"/>
                    <a:pt x="102473" y="31575"/>
                  </a:cubicBezTo>
                  <a:lnTo>
                    <a:pt x="47601" y="253"/>
                  </a:lnTo>
                  <a:cubicBezTo>
                    <a:pt x="47281" y="82"/>
                    <a:pt x="46938" y="0"/>
                    <a:pt x="465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7" name="Google Shape;497;p32"/>
            <p:cNvSpPr/>
            <p:nvPr/>
          </p:nvSpPr>
          <p:spPr>
            <a:xfrm>
              <a:off x="-5623850" y="-6645150"/>
              <a:ext cx="1205900" cy="693850"/>
            </a:xfrm>
            <a:custGeom>
              <a:avLst/>
              <a:gdLst/>
              <a:ahLst/>
              <a:cxnLst/>
              <a:rect l="l" t="t" r="r" b="b"/>
              <a:pathLst>
                <a:path w="48236" h="27754" extrusionOk="0">
                  <a:moveTo>
                    <a:pt x="101" y="434"/>
                  </a:moveTo>
                  <a:lnTo>
                    <a:pt x="47902" y="27687"/>
                  </a:lnTo>
                  <a:cubicBezTo>
                    <a:pt x="48002" y="27754"/>
                    <a:pt x="48102" y="27754"/>
                    <a:pt x="48202" y="27620"/>
                  </a:cubicBezTo>
                  <a:cubicBezTo>
                    <a:pt x="48235" y="27520"/>
                    <a:pt x="48235" y="27387"/>
                    <a:pt x="48102" y="27320"/>
                  </a:cubicBezTo>
                  <a:lnTo>
                    <a:pt x="334" y="34"/>
                  </a:lnTo>
                  <a:cubicBezTo>
                    <a:pt x="234" y="1"/>
                    <a:pt x="101" y="1"/>
                    <a:pt x="34" y="134"/>
                  </a:cubicBezTo>
                  <a:cubicBezTo>
                    <a:pt x="1" y="201"/>
                    <a:pt x="34" y="334"/>
                    <a:pt x="101" y="43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 name="Google Shape;498;p32"/>
            <p:cNvSpPr/>
            <p:nvPr/>
          </p:nvSpPr>
          <p:spPr>
            <a:xfrm>
              <a:off x="-5677225" y="-6550925"/>
              <a:ext cx="768075" cy="442850"/>
            </a:xfrm>
            <a:custGeom>
              <a:avLst/>
              <a:gdLst/>
              <a:ahLst/>
              <a:cxnLst/>
              <a:rect l="l" t="t" r="r" b="b"/>
              <a:pathLst>
                <a:path w="30723" h="17714" extrusionOk="0">
                  <a:moveTo>
                    <a:pt x="134" y="401"/>
                  </a:moveTo>
                  <a:lnTo>
                    <a:pt x="30389" y="17680"/>
                  </a:lnTo>
                  <a:cubicBezTo>
                    <a:pt x="30489" y="17714"/>
                    <a:pt x="30589" y="17714"/>
                    <a:pt x="30689" y="17580"/>
                  </a:cubicBezTo>
                  <a:cubicBezTo>
                    <a:pt x="30723" y="17513"/>
                    <a:pt x="30723" y="17380"/>
                    <a:pt x="30589" y="17280"/>
                  </a:cubicBezTo>
                  <a:lnTo>
                    <a:pt x="334" y="34"/>
                  </a:lnTo>
                  <a:cubicBezTo>
                    <a:pt x="234" y="1"/>
                    <a:pt x="134" y="1"/>
                    <a:pt x="34" y="101"/>
                  </a:cubicBezTo>
                  <a:cubicBezTo>
                    <a:pt x="1" y="201"/>
                    <a:pt x="1" y="335"/>
                    <a:pt x="134"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 name="Google Shape;499;p32"/>
            <p:cNvSpPr/>
            <p:nvPr/>
          </p:nvSpPr>
          <p:spPr>
            <a:xfrm>
              <a:off x="-4883325" y="-6098100"/>
              <a:ext cx="384475" cy="224350"/>
            </a:xfrm>
            <a:custGeom>
              <a:avLst/>
              <a:gdLst/>
              <a:ahLst/>
              <a:cxnLst/>
              <a:rect l="l" t="t" r="r" b="b"/>
              <a:pathLst>
                <a:path w="15379" h="8974" extrusionOk="0">
                  <a:moveTo>
                    <a:pt x="368" y="68"/>
                  </a:moveTo>
                  <a:cubicBezTo>
                    <a:pt x="268" y="1"/>
                    <a:pt x="134" y="1"/>
                    <a:pt x="68" y="134"/>
                  </a:cubicBezTo>
                  <a:cubicBezTo>
                    <a:pt x="1" y="234"/>
                    <a:pt x="1" y="334"/>
                    <a:pt x="134" y="435"/>
                  </a:cubicBezTo>
                  <a:lnTo>
                    <a:pt x="15045" y="8941"/>
                  </a:lnTo>
                  <a:cubicBezTo>
                    <a:pt x="15112" y="8974"/>
                    <a:pt x="15245" y="8974"/>
                    <a:pt x="15312" y="8841"/>
                  </a:cubicBezTo>
                  <a:cubicBezTo>
                    <a:pt x="15379" y="8774"/>
                    <a:pt x="15379" y="8640"/>
                    <a:pt x="15245" y="857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 name="Google Shape;500;p32"/>
            <p:cNvSpPr/>
            <p:nvPr/>
          </p:nvSpPr>
          <p:spPr>
            <a:xfrm>
              <a:off x="-5731425" y="-6457525"/>
              <a:ext cx="1068300" cy="613800"/>
            </a:xfrm>
            <a:custGeom>
              <a:avLst/>
              <a:gdLst/>
              <a:ahLst/>
              <a:cxnLst/>
              <a:rect l="l" t="t" r="r" b="b"/>
              <a:pathLst>
                <a:path w="42732" h="24552" extrusionOk="0">
                  <a:moveTo>
                    <a:pt x="167" y="435"/>
                  </a:moveTo>
                  <a:lnTo>
                    <a:pt x="42398" y="24519"/>
                  </a:lnTo>
                  <a:cubicBezTo>
                    <a:pt x="42498" y="24552"/>
                    <a:pt x="42598" y="24552"/>
                    <a:pt x="42698" y="24452"/>
                  </a:cubicBezTo>
                  <a:cubicBezTo>
                    <a:pt x="42731" y="24352"/>
                    <a:pt x="42731" y="24218"/>
                    <a:pt x="42598" y="24152"/>
                  </a:cubicBezTo>
                  <a:lnTo>
                    <a:pt x="368" y="34"/>
                  </a:lnTo>
                  <a:cubicBezTo>
                    <a:pt x="301" y="1"/>
                    <a:pt x="167" y="1"/>
                    <a:pt x="67" y="134"/>
                  </a:cubicBezTo>
                  <a:cubicBezTo>
                    <a:pt x="1" y="234"/>
                    <a:pt x="34" y="335"/>
                    <a:pt x="167" y="435"/>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 name="Google Shape;501;p32"/>
            <p:cNvSpPr/>
            <p:nvPr/>
          </p:nvSpPr>
          <p:spPr>
            <a:xfrm>
              <a:off x="-5784800" y="-6363275"/>
              <a:ext cx="886500" cy="510375"/>
            </a:xfrm>
            <a:custGeom>
              <a:avLst/>
              <a:gdLst/>
              <a:ahLst/>
              <a:cxnLst/>
              <a:rect l="l" t="t" r="r" b="b"/>
              <a:pathLst>
                <a:path w="35460" h="20415" extrusionOk="0">
                  <a:moveTo>
                    <a:pt x="134" y="401"/>
                  </a:moveTo>
                  <a:lnTo>
                    <a:pt x="35126" y="20382"/>
                  </a:lnTo>
                  <a:cubicBezTo>
                    <a:pt x="35193" y="20415"/>
                    <a:pt x="35326" y="20415"/>
                    <a:pt x="35426" y="20282"/>
                  </a:cubicBezTo>
                  <a:cubicBezTo>
                    <a:pt x="35459" y="20215"/>
                    <a:pt x="35459" y="20081"/>
                    <a:pt x="35326" y="20015"/>
                  </a:cubicBezTo>
                  <a:lnTo>
                    <a:pt x="334" y="34"/>
                  </a:lnTo>
                  <a:cubicBezTo>
                    <a:pt x="268" y="0"/>
                    <a:pt x="134" y="0"/>
                    <a:pt x="34" y="100"/>
                  </a:cubicBezTo>
                  <a:cubicBezTo>
                    <a:pt x="1" y="200"/>
                    <a:pt x="34" y="334"/>
                    <a:pt x="134"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 name="Google Shape;502;p32"/>
            <p:cNvSpPr/>
            <p:nvPr/>
          </p:nvSpPr>
          <p:spPr>
            <a:xfrm>
              <a:off x="-5838175" y="-6270725"/>
              <a:ext cx="1094975" cy="629650"/>
            </a:xfrm>
            <a:custGeom>
              <a:avLst/>
              <a:gdLst/>
              <a:ahLst/>
              <a:cxnLst/>
              <a:rect l="l" t="t" r="r" b="b"/>
              <a:pathLst>
                <a:path w="43799" h="25186" extrusionOk="0">
                  <a:moveTo>
                    <a:pt x="134" y="401"/>
                  </a:moveTo>
                  <a:lnTo>
                    <a:pt x="43465" y="25152"/>
                  </a:lnTo>
                  <a:cubicBezTo>
                    <a:pt x="43565" y="25186"/>
                    <a:pt x="43665" y="25186"/>
                    <a:pt x="43765" y="25052"/>
                  </a:cubicBezTo>
                  <a:cubicBezTo>
                    <a:pt x="43799" y="24986"/>
                    <a:pt x="43799" y="24852"/>
                    <a:pt x="43665" y="24752"/>
                  </a:cubicBezTo>
                  <a:lnTo>
                    <a:pt x="334" y="34"/>
                  </a:lnTo>
                  <a:cubicBezTo>
                    <a:pt x="268" y="1"/>
                    <a:pt x="134" y="1"/>
                    <a:pt x="68" y="134"/>
                  </a:cubicBezTo>
                  <a:cubicBezTo>
                    <a:pt x="1" y="268"/>
                    <a:pt x="68" y="368"/>
                    <a:pt x="134"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 name="Google Shape;503;p32"/>
            <p:cNvSpPr/>
            <p:nvPr/>
          </p:nvSpPr>
          <p:spPr>
            <a:xfrm>
              <a:off x="-5892375" y="-6177325"/>
              <a:ext cx="919025" cy="528750"/>
            </a:xfrm>
            <a:custGeom>
              <a:avLst/>
              <a:gdLst/>
              <a:ahLst/>
              <a:cxnLst/>
              <a:rect l="l" t="t" r="r" b="b"/>
              <a:pathLst>
                <a:path w="36761" h="21150" extrusionOk="0">
                  <a:moveTo>
                    <a:pt x="167" y="435"/>
                  </a:moveTo>
                  <a:lnTo>
                    <a:pt x="36427" y="21116"/>
                  </a:lnTo>
                  <a:cubicBezTo>
                    <a:pt x="36493" y="21149"/>
                    <a:pt x="36627" y="21149"/>
                    <a:pt x="36694" y="21016"/>
                  </a:cubicBezTo>
                  <a:cubicBezTo>
                    <a:pt x="36760" y="20949"/>
                    <a:pt x="36760" y="20816"/>
                    <a:pt x="36627" y="20749"/>
                  </a:cubicBezTo>
                  <a:lnTo>
                    <a:pt x="401" y="68"/>
                  </a:lnTo>
                  <a:cubicBezTo>
                    <a:pt x="301" y="1"/>
                    <a:pt x="167" y="1"/>
                    <a:pt x="101" y="134"/>
                  </a:cubicBezTo>
                  <a:cubicBezTo>
                    <a:pt x="1" y="268"/>
                    <a:pt x="67" y="401"/>
                    <a:pt x="167" y="435"/>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 name="Google Shape;504;p32"/>
            <p:cNvSpPr/>
            <p:nvPr/>
          </p:nvSpPr>
          <p:spPr>
            <a:xfrm>
              <a:off x="-5944900" y="-6083075"/>
              <a:ext cx="1013250" cy="582950"/>
            </a:xfrm>
            <a:custGeom>
              <a:avLst/>
              <a:gdLst/>
              <a:ahLst/>
              <a:cxnLst/>
              <a:rect l="l" t="t" r="r" b="b"/>
              <a:pathLst>
                <a:path w="40530" h="23318" extrusionOk="0">
                  <a:moveTo>
                    <a:pt x="100" y="401"/>
                  </a:moveTo>
                  <a:lnTo>
                    <a:pt x="40196" y="23250"/>
                  </a:lnTo>
                  <a:cubicBezTo>
                    <a:pt x="40262" y="23317"/>
                    <a:pt x="40396" y="23317"/>
                    <a:pt x="40462" y="23184"/>
                  </a:cubicBezTo>
                  <a:cubicBezTo>
                    <a:pt x="40529" y="23084"/>
                    <a:pt x="40529" y="22983"/>
                    <a:pt x="40396" y="22883"/>
                  </a:cubicBezTo>
                  <a:lnTo>
                    <a:pt x="334" y="34"/>
                  </a:lnTo>
                  <a:cubicBezTo>
                    <a:pt x="234" y="0"/>
                    <a:pt x="100" y="0"/>
                    <a:pt x="34" y="134"/>
                  </a:cubicBezTo>
                  <a:cubicBezTo>
                    <a:pt x="0" y="267"/>
                    <a:pt x="34" y="367"/>
                    <a:pt x="100"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 name="Google Shape;505;p32"/>
            <p:cNvSpPr/>
            <p:nvPr/>
          </p:nvSpPr>
          <p:spPr>
            <a:xfrm>
              <a:off x="-5998275" y="-5989675"/>
              <a:ext cx="825600" cy="477025"/>
            </a:xfrm>
            <a:custGeom>
              <a:avLst/>
              <a:gdLst/>
              <a:ahLst/>
              <a:cxnLst/>
              <a:rect l="l" t="t" r="r" b="b"/>
              <a:pathLst>
                <a:path w="33024" h="19081" extrusionOk="0">
                  <a:moveTo>
                    <a:pt x="134" y="434"/>
                  </a:moveTo>
                  <a:lnTo>
                    <a:pt x="32690" y="19047"/>
                  </a:lnTo>
                  <a:cubicBezTo>
                    <a:pt x="32790" y="19081"/>
                    <a:pt x="32890" y="19081"/>
                    <a:pt x="32991" y="18947"/>
                  </a:cubicBezTo>
                  <a:cubicBezTo>
                    <a:pt x="33024" y="18847"/>
                    <a:pt x="33024" y="18747"/>
                    <a:pt x="32890" y="18647"/>
                  </a:cubicBezTo>
                  <a:lnTo>
                    <a:pt x="334" y="67"/>
                  </a:lnTo>
                  <a:cubicBezTo>
                    <a:pt x="234" y="0"/>
                    <a:pt x="134" y="0"/>
                    <a:pt x="34" y="134"/>
                  </a:cubicBezTo>
                  <a:cubicBezTo>
                    <a:pt x="0" y="267"/>
                    <a:pt x="34" y="401"/>
                    <a:pt x="134" y="43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 name="Google Shape;506;p32"/>
            <p:cNvSpPr/>
            <p:nvPr/>
          </p:nvSpPr>
          <p:spPr>
            <a:xfrm>
              <a:off x="-5126825" y="-5491000"/>
              <a:ext cx="203500" cy="120950"/>
            </a:xfrm>
            <a:custGeom>
              <a:avLst/>
              <a:gdLst/>
              <a:ahLst/>
              <a:cxnLst/>
              <a:rect l="l" t="t" r="r" b="b"/>
              <a:pathLst>
                <a:path w="8140" h="4838" extrusionOk="0">
                  <a:moveTo>
                    <a:pt x="334" y="34"/>
                  </a:moveTo>
                  <a:cubicBezTo>
                    <a:pt x="234" y="1"/>
                    <a:pt x="134" y="1"/>
                    <a:pt x="34" y="134"/>
                  </a:cubicBezTo>
                  <a:cubicBezTo>
                    <a:pt x="1" y="201"/>
                    <a:pt x="1" y="335"/>
                    <a:pt x="134" y="435"/>
                  </a:cubicBezTo>
                  <a:lnTo>
                    <a:pt x="7806" y="4804"/>
                  </a:lnTo>
                  <a:cubicBezTo>
                    <a:pt x="7873" y="4838"/>
                    <a:pt x="8006" y="4838"/>
                    <a:pt x="8073" y="4704"/>
                  </a:cubicBezTo>
                  <a:cubicBezTo>
                    <a:pt x="8140" y="4638"/>
                    <a:pt x="8140" y="4504"/>
                    <a:pt x="8006" y="440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7" name="Google Shape;507;p32"/>
            <p:cNvSpPr/>
            <p:nvPr/>
          </p:nvSpPr>
          <p:spPr>
            <a:xfrm>
              <a:off x="-6052475" y="-5895450"/>
              <a:ext cx="1155000" cy="663000"/>
            </a:xfrm>
            <a:custGeom>
              <a:avLst/>
              <a:gdLst/>
              <a:ahLst/>
              <a:cxnLst/>
              <a:rect l="l" t="t" r="r" b="b"/>
              <a:pathLst>
                <a:path w="46200" h="26520" extrusionOk="0">
                  <a:moveTo>
                    <a:pt x="167" y="401"/>
                  </a:moveTo>
                  <a:lnTo>
                    <a:pt x="45866" y="26486"/>
                  </a:lnTo>
                  <a:cubicBezTo>
                    <a:pt x="45966" y="26520"/>
                    <a:pt x="46066" y="26520"/>
                    <a:pt x="46166" y="26386"/>
                  </a:cubicBezTo>
                  <a:cubicBezTo>
                    <a:pt x="46200" y="26320"/>
                    <a:pt x="46200" y="26186"/>
                    <a:pt x="46066" y="26086"/>
                  </a:cubicBezTo>
                  <a:lnTo>
                    <a:pt x="367" y="34"/>
                  </a:lnTo>
                  <a:cubicBezTo>
                    <a:pt x="300" y="1"/>
                    <a:pt x="167" y="1"/>
                    <a:pt x="67" y="134"/>
                  </a:cubicBezTo>
                  <a:cubicBezTo>
                    <a:pt x="0" y="268"/>
                    <a:pt x="33" y="368"/>
                    <a:pt x="167"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8" name="Google Shape;508;p32"/>
            <p:cNvSpPr/>
            <p:nvPr/>
          </p:nvSpPr>
          <p:spPr>
            <a:xfrm>
              <a:off x="-6105025" y="-5800375"/>
              <a:ext cx="1206725" cy="693025"/>
            </a:xfrm>
            <a:custGeom>
              <a:avLst/>
              <a:gdLst/>
              <a:ahLst/>
              <a:cxnLst/>
              <a:rect l="l" t="t" r="r" b="b"/>
              <a:pathLst>
                <a:path w="48269" h="27721" extrusionOk="0">
                  <a:moveTo>
                    <a:pt x="48135" y="27320"/>
                  </a:moveTo>
                  <a:lnTo>
                    <a:pt x="334" y="34"/>
                  </a:lnTo>
                  <a:cubicBezTo>
                    <a:pt x="267" y="0"/>
                    <a:pt x="134" y="0"/>
                    <a:pt x="67" y="134"/>
                  </a:cubicBezTo>
                  <a:cubicBezTo>
                    <a:pt x="1" y="201"/>
                    <a:pt x="1" y="334"/>
                    <a:pt x="134" y="401"/>
                  </a:cubicBezTo>
                  <a:lnTo>
                    <a:pt x="47935" y="27687"/>
                  </a:lnTo>
                  <a:cubicBezTo>
                    <a:pt x="48002" y="27720"/>
                    <a:pt x="48135" y="27720"/>
                    <a:pt x="48235" y="27587"/>
                  </a:cubicBezTo>
                  <a:cubicBezTo>
                    <a:pt x="48268" y="27453"/>
                    <a:pt x="48202" y="27353"/>
                    <a:pt x="48135" y="27320"/>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 name="Google Shape;509;p32"/>
            <p:cNvSpPr/>
            <p:nvPr/>
          </p:nvSpPr>
          <p:spPr>
            <a:xfrm>
              <a:off x="-6159225" y="-5707800"/>
              <a:ext cx="768900" cy="442825"/>
            </a:xfrm>
            <a:custGeom>
              <a:avLst/>
              <a:gdLst/>
              <a:ahLst/>
              <a:cxnLst/>
              <a:rect l="l" t="t" r="r" b="b"/>
              <a:pathLst>
                <a:path w="30756" h="17713" extrusionOk="0">
                  <a:moveTo>
                    <a:pt x="134" y="400"/>
                  </a:moveTo>
                  <a:lnTo>
                    <a:pt x="30422" y="17679"/>
                  </a:lnTo>
                  <a:cubicBezTo>
                    <a:pt x="30489" y="17713"/>
                    <a:pt x="30622" y="17713"/>
                    <a:pt x="30689" y="17579"/>
                  </a:cubicBezTo>
                  <a:cubicBezTo>
                    <a:pt x="30756" y="17513"/>
                    <a:pt x="30756" y="17379"/>
                    <a:pt x="30622" y="17312"/>
                  </a:cubicBezTo>
                  <a:lnTo>
                    <a:pt x="334" y="33"/>
                  </a:lnTo>
                  <a:cubicBezTo>
                    <a:pt x="267" y="0"/>
                    <a:pt x="134" y="0"/>
                    <a:pt x="67" y="134"/>
                  </a:cubicBezTo>
                  <a:cubicBezTo>
                    <a:pt x="0" y="267"/>
                    <a:pt x="67" y="367"/>
                    <a:pt x="134" y="400"/>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 name="Google Shape;510;p32"/>
            <p:cNvSpPr/>
            <p:nvPr/>
          </p:nvSpPr>
          <p:spPr>
            <a:xfrm>
              <a:off x="-5364500" y="-5254150"/>
              <a:ext cx="383650" cy="224350"/>
            </a:xfrm>
            <a:custGeom>
              <a:avLst/>
              <a:gdLst/>
              <a:ahLst/>
              <a:cxnLst/>
              <a:rect l="l" t="t" r="r" b="b"/>
              <a:pathLst>
                <a:path w="15346" h="8974" extrusionOk="0">
                  <a:moveTo>
                    <a:pt x="15212" y="8540"/>
                  </a:moveTo>
                  <a:lnTo>
                    <a:pt x="334" y="34"/>
                  </a:lnTo>
                  <a:cubicBezTo>
                    <a:pt x="234" y="0"/>
                    <a:pt x="134" y="0"/>
                    <a:pt x="34" y="134"/>
                  </a:cubicBezTo>
                  <a:cubicBezTo>
                    <a:pt x="1" y="201"/>
                    <a:pt x="1" y="334"/>
                    <a:pt x="134" y="401"/>
                  </a:cubicBezTo>
                  <a:lnTo>
                    <a:pt x="15011" y="8907"/>
                  </a:lnTo>
                  <a:cubicBezTo>
                    <a:pt x="15112" y="8974"/>
                    <a:pt x="15212" y="8974"/>
                    <a:pt x="15312" y="8840"/>
                  </a:cubicBezTo>
                  <a:cubicBezTo>
                    <a:pt x="15345" y="8740"/>
                    <a:pt x="15312" y="8607"/>
                    <a:pt x="15212" y="8540"/>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 name="Google Shape;511;p32"/>
            <p:cNvSpPr/>
            <p:nvPr/>
          </p:nvSpPr>
          <p:spPr>
            <a:xfrm>
              <a:off x="-6213425" y="-5614400"/>
              <a:ext cx="1069125" cy="614625"/>
            </a:xfrm>
            <a:custGeom>
              <a:avLst/>
              <a:gdLst/>
              <a:ahLst/>
              <a:cxnLst/>
              <a:rect l="l" t="t" r="r" b="b"/>
              <a:pathLst>
                <a:path w="42765" h="24585" extrusionOk="0">
                  <a:moveTo>
                    <a:pt x="167" y="434"/>
                  </a:moveTo>
                  <a:lnTo>
                    <a:pt x="42430" y="24518"/>
                  </a:lnTo>
                  <a:cubicBezTo>
                    <a:pt x="42497" y="24584"/>
                    <a:pt x="42631" y="24584"/>
                    <a:pt x="42731" y="24451"/>
                  </a:cubicBezTo>
                  <a:cubicBezTo>
                    <a:pt x="42764" y="24384"/>
                    <a:pt x="42764" y="24251"/>
                    <a:pt x="42631" y="24151"/>
                  </a:cubicBezTo>
                  <a:lnTo>
                    <a:pt x="400" y="67"/>
                  </a:lnTo>
                  <a:cubicBezTo>
                    <a:pt x="300" y="0"/>
                    <a:pt x="167" y="0"/>
                    <a:pt x="100" y="134"/>
                  </a:cubicBezTo>
                  <a:cubicBezTo>
                    <a:pt x="0" y="267"/>
                    <a:pt x="67" y="400"/>
                    <a:pt x="167" y="43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 name="Google Shape;512;p32"/>
            <p:cNvSpPr/>
            <p:nvPr/>
          </p:nvSpPr>
          <p:spPr>
            <a:xfrm>
              <a:off x="-6265975" y="-5520175"/>
              <a:ext cx="885650" cy="510400"/>
            </a:xfrm>
            <a:custGeom>
              <a:avLst/>
              <a:gdLst/>
              <a:ahLst/>
              <a:cxnLst/>
              <a:rect l="l" t="t" r="r" b="b"/>
              <a:pathLst>
                <a:path w="35426" h="20416" extrusionOk="0">
                  <a:moveTo>
                    <a:pt x="101" y="401"/>
                  </a:moveTo>
                  <a:lnTo>
                    <a:pt x="35092" y="20382"/>
                  </a:lnTo>
                  <a:cubicBezTo>
                    <a:pt x="35192" y="20415"/>
                    <a:pt x="35293" y="20415"/>
                    <a:pt x="35393" y="20315"/>
                  </a:cubicBezTo>
                  <a:cubicBezTo>
                    <a:pt x="35426" y="20215"/>
                    <a:pt x="35426" y="20082"/>
                    <a:pt x="35293" y="20015"/>
                  </a:cubicBezTo>
                  <a:lnTo>
                    <a:pt x="334" y="34"/>
                  </a:lnTo>
                  <a:cubicBezTo>
                    <a:pt x="234" y="0"/>
                    <a:pt x="101" y="0"/>
                    <a:pt x="34" y="134"/>
                  </a:cubicBezTo>
                  <a:cubicBezTo>
                    <a:pt x="1" y="267"/>
                    <a:pt x="34" y="367"/>
                    <a:pt x="101"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 name="Google Shape;513;p32"/>
            <p:cNvSpPr/>
            <p:nvPr/>
          </p:nvSpPr>
          <p:spPr>
            <a:xfrm>
              <a:off x="-6319350" y="-5426775"/>
              <a:ext cx="1094150" cy="630475"/>
            </a:xfrm>
            <a:custGeom>
              <a:avLst/>
              <a:gdLst/>
              <a:ahLst/>
              <a:cxnLst/>
              <a:rect l="l" t="t" r="r" b="b"/>
              <a:pathLst>
                <a:path w="43766" h="25219" extrusionOk="0">
                  <a:moveTo>
                    <a:pt x="134" y="434"/>
                  </a:moveTo>
                  <a:lnTo>
                    <a:pt x="43432" y="25152"/>
                  </a:lnTo>
                  <a:cubicBezTo>
                    <a:pt x="43532" y="25219"/>
                    <a:pt x="43665" y="25219"/>
                    <a:pt x="43732" y="25085"/>
                  </a:cubicBezTo>
                  <a:cubicBezTo>
                    <a:pt x="43765" y="24985"/>
                    <a:pt x="43765" y="24885"/>
                    <a:pt x="43665" y="24785"/>
                  </a:cubicBezTo>
                  <a:lnTo>
                    <a:pt x="334" y="67"/>
                  </a:lnTo>
                  <a:cubicBezTo>
                    <a:pt x="234" y="0"/>
                    <a:pt x="134" y="0"/>
                    <a:pt x="34" y="134"/>
                  </a:cubicBezTo>
                  <a:cubicBezTo>
                    <a:pt x="1" y="267"/>
                    <a:pt x="34" y="401"/>
                    <a:pt x="134" y="43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 name="Google Shape;514;p32"/>
            <p:cNvSpPr/>
            <p:nvPr/>
          </p:nvSpPr>
          <p:spPr>
            <a:xfrm>
              <a:off x="-6373550" y="-5332550"/>
              <a:ext cx="918175" cy="528750"/>
            </a:xfrm>
            <a:custGeom>
              <a:avLst/>
              <a:gdLst/>
              <a:ahLst/>
              <a:cxnLst/>
              <a:rect l="l" t="t" r="r" b="b"/>
              <a:pathLst>
                <a:path w="36727" h="21150" extrusionOk="0">
                  <a:moveTo>
                    <a:pt x="167" y="401"/>
                  </a:moveTo>
                  <a:lnTo>
                    <a:pt x="36393" y="21116"/>
                  </a:lnTo>
                  <a:cubicBezTo>
                    <a:pt x="36493" y="21149"/>
                    <a:pt x="36593" y="21149"/>
                    <a:pt x="36693" y="21016"/>
                  </a:cubicBezTo>
                  <a:cubicBezTo>
                    <a:pt x="36727" y="20949"/>
                    <a:pt x="36727" y="20816"/>
                    <a:pt x="36593" y="20716"/>
                  </a:cubicBezTo>
                  <a:lnTo>
                    <a:pt x="368" y="34"/>
                  </a:lnTo>
                  <a:cubicBezTo>
                    <a:pt x="301" y="1"/>
                    <a:pt x="167" y="1"/>
                    <a:pt x="67" y="134"/>
                  </a:cubicBezTo>
                  <a:cubicBezTo>
                    <a:pt x="1" y="268"/>
                    <a:pt x="34" y="368"/>
                    <a:pt x="167"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 name="Google Shape;515;p32"/>
            <p:cNvSpPr/>
            <p:nvPr/>
          </p:nvSpPr>
          <p:spPr>
            <a:xfrm>
              <a:off x="-6426925" y="-5239150"/>
              <a:ext cx="1013250" cy="582950"/>
            </a:xfrm>
            <a:custGeom>
              <a:avLst/>
              <a:gdLst/>
              <a:ahLst/>
              <a:cxnLst/>
              <a:rect l="l" t="t" r="r" b="b"/>
              <a:pathLst>
                <a:path w="40530" h="23318" extrusionOk="0">
                  <a:moveTo>
                    <a:pt x="134" y="434"/>
                  </a:moveTo>
                  <a:lnTo>
                    <a:pt x="40196" y="23284"/>
                  </a:lnTo>
                  <a:cubicBezTo>
                    <a:pt x="40296" y="23318"/>
                    <a:pt x="40430" y="23318"/>
                    <a:pt x="40496" y="23217"/>
                  </a:cubicBezTo>
                  <a:cubicBezTo>
                    <a:pt x="40530" y="23117"/>
                    <a:pt x="40530" y="22984"/>
                    <a:pt x="40430" y="22917"/>
                  </a:cubicBezTo>
                  <a:lnTo>
                    <a:pt x="334" y="68"/>
                  </a:lnTo>
                  <a:cubicBezTo>
                    <a:pt x="268" y="1"/>
                    <a:pt x="134" y="1"/>
                    <a:pt x="34" y="134"/>
                  </a:cubicBezTo>
                  <a:cubicBezTo>
                    <a:pt x="1" y="234"/>
                    <a:pt x="34" y="401"/>
                    <a:pt x="134" y="43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 name="Google Shape;516;p32"/>
            <p:cNvSpPr/>
            <p:nvPr/>
          </p:nvSpPr>
          <p:spPr>
            <a:xfrm>
              <a:off x="-6480300" y="-5144900"/>
              <a:ext cx="826450" cy="476200"/>
            </a:xfrm>
            <a:custGeom>
              <a:avLst/>
              <a:gdLst/>
              <a:ahLst/>
              <a:cxnLst/>
              <a:rect l="l" t="t" r="r" b="b"/>
              <a:pathLst>
                <a:path w="33058" h="19048" extrusionOk="0">
                  <a:moveTo>
                    <a:pt x="134" y="400"/>
                  </a:moveTo>
                  <a:lnTo>
                    <a:pt x="32691" y="19014"/>
                  </a:lnTo>
                  <a:cubicBezTo>
                    <a:pt x="32791" y="19047"/>
                    <a:pt x="32924" y="19047"/>
                    <a:pt x="32991" y="18947"/>
                  </a:cubicBezTo>
                  <a:cubicBezTo>
                    <a:pt x="33058" y="18847"/>
                    <a:pt x="33058" y="18714"/>
                    <a:pt x="32924" y="18647"/>
                  </a:cubicBezTo>
                  <a:lnTo>
                    <a:pt x="334" y="34"/>
                  </a:lnTo>
                  <a:cubicBezTo>
                    <a:pt x="268" y="0"/>
                    <a:pt x="134" y="0"/>
                    <a:pt x="68" y="134"/>
                  </a:cubicBezTo>
                  <a:cubicBezTo>
                    <a:pt x="1" y="200"/>
                    <a:pt x="68" y="334"/>
                    <a:pt x="134" y="400"/>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 name="Google Shape;517;p32"/>
            <p:cNvSpPr/>
            <p:nvPr/>
          </p:nvSpPr>
          <p:spPr>
            <a:xfrm>
              <a:off x="-5608825" y="-4647875"/>
              <a:ext cx="203500" cy="120925"/>
            </a:xfrm>
            <a:custGeom>
              <a:avLst/>
              <a:gdLst/>
              <a:ahLst/>
              <a:cxnLst/>
              <a:rect l="l" t="t" r="r" b="b"/>
              <a:pathLst>
                <a:path w="8140" h="4837" extrusionOk="0">
                  <a:moveTo>
                    <a:pt x="334" y="33"/>
                  </a:moveTo>
                  <a:cubicBezTo>
                    <a:pt x="267" y="0"/>
                    <a:pt x="134" y="0"/>
                    <a:pt x="67" y="134"/>
                  </a:cubicBezTo>
                  <a:cubicBezTo>
                    <a:pt x="0" y="200"/>
                    <a:pt x="0" y="334"/>
                    <a:pt x="134" y="434"/>
                  </a:cubicBezTo>
                  <a:lnTo>
                    <a:pt x="7806" y="4804"/>
                  </a:lnTo>
                  <a:cubicBezTo>
                    <a:pt x="7906" y="4837"/>
                    <a:pt x="8006" y="4837"/>
                    <a:pt x="8106" y="4703"/>
                  </a:cubicBezTo>
                  <a:cubicBezTo>
                    <a:pt x="8139" y="4637"/>
                    <a:pt x="8139" y="4503"/>
                    <a:pt x="8006" y="4437"/>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 name="Google Shape;518;p32"/>
            <p:cNvSpPr/>
            <p:nvPr/>
          </p:nvSpPr>
          <p:spPr>
            <a:xfrm>
              <a:off x="-6534500" y="-5051500"/>
              <a:ext cx="1154175" cy="663000"/>
            </a:xfrm>
            <a:custGeom>
              <a:avLst/>
              <a:gdLst/>
              <a:ahLst/>
              <a:cxnLst/>
              <a:rect l="l" t="t" r="r" b="b"/>
              <a:pathLst>
                <a:path w="46167" h="26520" extrusionOk="0">
                  <a:moveTo>
                    <a:pt x="46034" y="26119"/>
                  </a:moveTo>
                  <a:lnTo>
                    <a:pt x="334" y="67"/>
                  </a:lnTo>
                  <a:cubicBezTo>
                    <a:pt x="268" y="0"/>
                    <a:pt x="134" y="0"/>
                    <a:pt x="67" y="134"/>
                  </a:cubicBezTo>
                  <a:cubicBezTo>
                    <a:pt x="1" y="234"/>
                    <a:pt x="1" y="334"/>
                    <a:pt x="134" y="434"/>
                  </a:cubicBezTo>
                  <a:lnTo>
                    <a:pt x="45833" y="26486"/>
                  </a:lnTo>
                  <a:cubicBezTo>
                    <a:pt x="45933" y="26519"/>
                    <a:pt x="46034" y="26519"/>
                    <a:pt x="46134" y="26419"/>
                  </a:cubicBezTo>
                  <a:cubicBezTo>
                    <a:pt x="46167" y="26319"/>
                    <a:pt x="46167" y="26186"/>
                    <a:pt x="46034" y="26119"/>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 name="Google Shape;519;p32"/>
            <p:cNvSpPr/>
            <p:nvPr/>
          </p:nvSpPr>
          <p:spPr>
            <a:xfrm>
              <a:off x="-5521275" y="-6838500"/>
              <a:ext cx="329425" cy="404200"/>
            </a:xfrm>
            <a:custGeom>
              <a:avLst/>
              <a:gdLst/>
              <a:ahLst/>
              <a:cxnLst/>
              <a:rect l="l" t="t" r="r" b="b"/>
              <a:pathLst>
                <a:path w="13177" h="16168" extrusionOk="0">
                  <a:moveTo>
                    <a:pt x="8414" y="1"/>
                  </a:moveTo>
                  <a:cubicBezTo>
                    <a:pt x="7384" y="1"/>
                    <a:pt x="6360" y="375"/>
                    <a:pt x="5605" y="1263"/>
                  </a:cubicBezTo>
                  <a:lnTo>
                    <a:pt x="6939" y="2031"/>
                  </a:lnTo>
                  <a:cubicBezTo>
                    <a:pt x="7361" y="1642"/>
                    <a:pt x="7886" y="1476"/>
                    <a:pt x="8427" y="1476"/>
                  </a:cubicBezTo>
                  <a:cubicBezTo>
                    <a:pt x="8954" y="1476"/>
                    <a:pt x="9497" y="1634"/>
                    <a:pt x="9974" y="1897"/>
                  </a:cubicBezTo>
                  <a:cubicBezTo>
                    <a:pt x="11142" y="2564"/>
                    <a:pt x="11509" y="4032"/>
                    <a:pt x="10908" y="5199"/>
                  </a:cubicBezTo>
                  <a:lnTo>
                    <a:pt x="6305" y="13272"/>
                  </a:lnTo>
                  <a:cubicBezTo>
                    <a:pt x="5893" y="14048"/>
                    <a:pt x="5163" y="14648"/>
                    <a:pt x="4308" y="14648"/>
                  </a:cubicBezTo>
                  <a:cubicBezTo>
                    <a:pt x="3987" y="14648"/>
                    <a:pt x="3649" y="14564"/>
                    <a:pt x="3303" y="14373"/>
                  </a:cubicBezTo>
                  <a:cubicBezTo>
                    <a:pt x="2135" y="13706"/>
                    <a:pt x="1769" y="12238"/>
                    <a:pt x="2402" y="11070"/>
                  </a:cubicBezTo>
                  <a:lnTo>
                    <a:pt x="4437" y="7501"/>
                  </a:lnTo>
                  <a:cubicBezTo>
                    <a:pt x="4637" y="7101"/>
                    <a:pt x="4504" y="6701"/>
                    <a:pt x="4137" y="6500"/>
                  </a:cubicBezTo>
                  <a:cubicBezTo>
                    <a:pt x="4015" y="6423"/>
                    <a:pt x="3885" y="6385"/>
                    <a:pt x="3759" y="6385"/>
                  </a:cubicBezTo>
                  <a:cubicBezTo>
                    <a:pt x="3507" y="6385"/>
                    <a:pt x="3270" y="6534"/>
                    <a:pt x="3136" y="6801"/>
                  </a:cubicBezTo>
                  <a:lnTo>
                    <a:pt x="1101" y="10370"/>
                  </a:lnTo>
                  <a:cubicBezTo>
                    <a:pt x="1" y="12238"/>
                    <a:pt x="668" y="14640"/>
                    <a:pt x="2569" y="15707"/>
                  </a:cubicBezTo>
                  <a:cubicBezTo>
                    <a:pt x="3118" y="16018"/>
                    <a:pt x="3703" y="16168"/>
                    <a:pt x="4282" y="16168"/>
                  </a:cubicBezTo>
                  <a:cubicBezTo>
                    <a:pt x="5567" y="16168"/>
                    <a:pt x="6824" y="15429"/>
                    <a:pt x="7606" y="14072"/>
                  </a:cubicBezTo>
                  <a:lnTo>
                    <a:pt x="12176" y="6000"/>
                  </a:lnTo>
                  <a:cubicBezTo>
                    <a:pt x="13177" y="4065"/>
                    <a:pt x="12576" y="1664"/>
                    <a:pt x="10675" y="596"/>
                  </a:cubicBezTo>
                  <a:cubicBezTo>
                    <a:pt x="9995" y="220"/>
                    <a:pt x="9203" y="1"/>
                    <a:pt x="84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 name="Title 2"/>
          <p:cNvSpPr>
            <a:spLocks noGrp="1"/>
          </p:cNvSpPr>
          <p:nvPr>
            <p:ph type="title"/>
          </p:nvPr>
        </p:nvSpPr>
        <p:spPr>
          <a:xfrm>
            <a:off x="722376" y="448055"/>
            <a:ext cx="7704000" cy="4190851"/>
          </a:xfrm>
        </p:spPr>
        <p:txBody>
          <a:bodyPr/>
          <a:lstStyle/>
          <a:p>
            <a:pPr algn="l"/>
            <a:br>
              <a:rPr lang="en-IN" sz="2000" dirty="0"/>
            </a:br>
            <a:r>
              <a:rPr lang="en-US" sz="2000" dirty="0"/>
              <a:t>Training and Evaluation: </a:t>
            </a:r>
            <a:br>
              <a:rPr lang="en-US" sz="1600" dirty="0"/>
            </a:br>
            <a:br>
              <a:rPr lang="en-US" sz="1600" dirty="0"/>
            </a:br>
            <a:r>
              <a:rPr lang="en-US" sz="1600" dirty="0"/>
              <a:t>Each model is trained on the training dataset</a:t>
            </a:r>
            <a:r>
              <a:rPr lang="en-IN" altLang="en-US" sz="1600" dirty="0"/>
              <a:t> after pre processing the data</a:t>
            </a:r>
            <a:r>
              <a:rPr lang="en-US" sz="1600" dirty="0"/>
              <a:t> and evaluated using various performance metrics such as </a:t>
            </a:r>
            <a:br>
              <a:rPr lang="en-US" sz="1600" dirty="0"/>
            </a:br>
            <a:r>
              <a:rPr lang="en-US" sz="1600" dirty="0">
                <a:solidFill>
                  <a:schemeClr val="tx2">
                    <a:lumMod val="75000"/>
                  </a:schemeClr>
                </a:solidFill>
              </a:rPr>
              <a:t>accuracy, precision, recall, and F1-score</a:t>
            </a:r>
            <a:r>
              <a:rPr lang="en-US" sz="1600" dirty="0"/>
              <a:t>. </a:t>
            </a:r>
            <a:br>
              <a:rPr lang="en-US" sz="1600" dirty="0"/>
            </a:br>
            <a:br>
              <a:rPr lang="en-US" sz="2000" dirty="0"/>
            </a:br>
            <a:r>
              <a:rPr lang="en-US" sz="2000" dirty="0"/>
              <a:t>Confusion Matrix and ROC Curve: </a:t>
            </a:r>
            <a:br>
              <a:rPr lang="en-US" sz="1600" dirty="0"/>
            </a:br>
            <a:br>
              <a:rPr lang="en-US" sz="1600" dirty="0"/>
            </a:br>
            <a:r>
              <a:rPr lang="en-US" sz="1600" dirty="0"/>
              <a:t>For each model, a confusion matrix is plotted to visualize the model's performance in terms of true positives, true negatives, false positives, and false negatives. </a:t>
            </a:r>
            <a:br>
              <a:rPr lang="en-US" sz="1600" dirty="0"/>
            </a:br>
            <a:r>
              <a:rPr lang="en-US" sz="1600" dirty="0"/>
              <a:t>Additionally, the </a:t>
            </a:r>
            <a:r>
              <a:rPr lang="en-US" sz="1600" dirty="0">
                <a:solidFill>
                  <a:schemeClr val="tx2">
                    <a:lumMod val="75000"/>
                  </a:schemeClr>
                </a:solidFill>
              </a:rPr>
              <a:t>ROC (Receiver Operating Characteristic) </a:t>
            </a:r>
            <a:r>
              <a:rPr lang="en-US" sz="1600" dirty="0"/>
              <a:t>curve is plotted along with the </a:t>
            </a:r>
            <a:r>
              <a:rPr lang="en-US" sz="1600" dirty="0">
                <a:solidFill>
                  <a:schemeClr val="tx2">
                    <a:lumMod val="75000"/>
                  </a:schemeClr>
                </a:solidFill>
              </a:rPr>
              <a:t>AUC (Area Under the Curve) </a:t>
            </a:r>
            <a:r>
              <a:rPr lang="en-US" sz="1600" dirty="0"/>
              <a:t>score to evaluate the model's ability to distinguish between classes.</a:t>
            </a:r>
            <a:br>
              <a:rPr lang="en-US" sz="1600" dirty="0"/>
            </a:br>
            <a:br>
              <a:rPr lang="en-US" sz="1600" dirty="0"/>
            </a:br>
            <a:br>
              <a:rPr lang="en-IN" sz="1600" dirty="0"/>
            </a:br>
            <a:r>
              <a:rPr lang="en-IN" sz="1600" dirty="0"/>
              <a:t>	</a:t>
            </a:r>
            <a:br>
              <a:rPr lang="en-IN" sz="1600" dirty="0"/>
            </a:br>
            <a:br>
              <a:rPr lang="en-US" sz="1600" dirty="0"/>
            </a:br>
            <a:br>
              <a:rPr lang="en-US" sz="1600" dirty="0"/>
            </a:br>
            <a:endParaRPr lang="en-IN" sz="16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31"/>
          <p:cNvSpPr txBox="1">
            <a:spLocks noGrp="1"/>
          </p:cNvSpPr>
          <p:nvPr>
            <p:ph type="title"/>
          </p:nvPr>
        </p:nvSpPr>
        <p:spPr>
          <a:xfrm>
            <a:off x="477262" y="848512"/>
            <a:ext cx="5098343" cy="2606919"/>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IN" dirty="0"/>
              <a:t>RESULTS &amp; CONCLUSION</a:t>
            </a:r>
            <a:endParaRPr dirty="0"/>
          </a:p>
        </p:txBody>
      </p:sp>
      <p:sp>
        <p:nvSpPr>
          <p:cNvPr id="402" name="Google Shape;402;p31"/>
          <p:cNvSpPr txBox="1">
            <a:spLocks noGrp="1"/>
          </p:cNvSpPr>
          <p:nvPr>
            <p:ph type="title" idx="2"/>
          </p:nvPr>
        </p:nvSpPr>
        <p:spPr>
          <a:xfrm>
            <a:off x="6650023" y="4019948"/>
            <a:ext cx="2016713"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sz="9600" dirty="0"/>
              <a:t>05</a:t>
            </a:r>
            <a:endParaRPr sz="9600" dirty="0"/>
          </a:p>
        </p:txBody>
      </p:sp>
      <p:grpSp>
        <p:nvGrpSpPr>
          <p:cNvPr id="404" name="Google Shape;404;p31"/>
          <p:cNvGrpSpPr/>
          <p:nvPr/>
        </p:nvGrpSpPr>
        <p:grpSpPr>
          <a:xfrm rot="-1350797">
            <a:off x="5872182" y="763644"/>
            <a:ext cx="1076170" cy="747561"/>
            <a:chOff x="-4613950" y="-1496950"/>
            <a:chExt cx="1596525" cy="1109025"/>
          </a:xfrm>
        </p:grpSpPr>
        <p:sp>
          <p:nvSpPr>
            <p:cNvPr id="405" name="Google Shape;405;p31"/>
            <p:cNvSpPr/>
            <p:nvPr/>
          </p:nvSpPr>
          <p:spPr>
            <a:xfrm>
              <a:off x="-4613950" y="-1496950"/>
              <a:ext cx="1596525" cy="1108825"/>
            </a:xfrm>
            <a:custGeom>
              <a:avLst/>
              <a:gdLst/>
              <a:ahLst/>
              <a:cxnLst/>
              <a:rect l="l" t="t" r="r" b="b"/>
              <a:pathLst>
                <a:path w="63861" h="44353" extrusionOk="0">
                  <a:moveTo>
                    <a:pt x="57312" y="0"/>
                  </a:moveTo>
                  <a:cubicBezTo>
                    <a:pt x="57091" y="0"/>
                    <a:pt x="56887" y="59"/>
                    <a:pt x="56707" y="187"/>
                  </a:cubicBezTo>
                  <a:lnTo>
                    <a:pt x="9207" y="32743"/>
                  </a:lnTo>
                  <a:cubicBezTo>
                    <a:pt x="7139" y="34211"/>
                    <a:pt x="0" y="42851"/>
                    <a:pt x="868" y="44085"/>
                  </a:cubicBezTo>
                  <a:cubicBezTo>
                    <a:pt x="995" y="44271"/>
                    <a:pt x="1331" y="44353"/>
                    <a:pt x="1819" y="44353"/>
                  </a:cubicBezTo>
                  <a:cubicBezTo>
                    <a:pt x="4661" y="44353"/>
                    <a:pt x="12646" y="41578"/>
                    <a:pt x="14411" y="40382"/>
                  </a:cubicBezTo>
                  <a:lnTo>
                    <a:pt x="61911" y="7826"/>
                  </a:lnTo>
                  <a:cubicBezTo>
                    <a:pt x="63860" y="6485"/>
                    <a:pt x="59636" y="0"/>
                    <a:pt x="573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 name="Google Shape;406;p31"/>
            <p:cNvSpPr/>
            <p:nvPr/>
          </p:nvSpPr>
          <p:spPr>
            <a:xfrm>
              <a:off x="-4387950" y="-1408075"/>
              <a:ext cx="1200875" cy="924025"/>
            </a:xfrm>
            <a:custGeom>
              <a:avLst/>
              <a:gdLst/>
              <a:ahLst/>
              <a:cxnLst/>
              <a:rect l="l" t="t" r="r" b="b"/>
              <a:pathLst>
                <a:path w="48035" h="36961" extrusionOk="0">
                  <a:moveTo>
                    <a:pt x="42731" y="1"/>
                  </a:moveTo>
                  <a:lnTo>
                    <a:pt x="167" y="29255"/>
                  </a:lnTo>
                  <a:cubicBezTo>
                    <a:pt x="160" y="29249"/>
                    <a:pt x="154" y="29246"/>
                    <a:pt x="147" y="29246"/>
                  </a:cubicBezTo>
                  <a:cubicBezTo>
                    <a:pt x="118" y="29246"/>
                    <a:pt x="81" y="29295"/>
                    <a:pt x="0" y="29322"/>
                  </a:cubicBezTo>
                  <a:cubicBezTo>
                    <a:pt x="167" y="30623"/>
                    <a:pt x="867" y="32124"/>
                    <a:pt x="1935" y="33625"/>
                  </a:cubicBezTo>
                  <a:cubicBezTo>
                    <a:pt x="2935" y="35126"/>
                    <a:pt x="4103" y="36327"/>
                    <a:pt x="5204" y="36961"/>
                  </a:cubicBezTo>
                  <a:cubicBezTo>
                    <a:pt x="5270" y="36927"/>
                    <a:pt x="5337" y="36861"/>
                    <a:pt x="5371" y="36861"/>
                  </a:cubicBezTo>
                  <a:lnTo>
                    <a:pt x="47968" y="7640"/>
                  </a:lnTo>
                  <a:cubicBezTo>
                    <a:pt x="48034" y="6172"/>
                    <a:pt x="47534" y="4504"/>
                    <a:pt x="46533" y="3003"/>
                  </a:cubicBezTo>
                  <a:cubicBezTo>
                    <a:pt x="45499" y="1502"/>
                    <a:pt x="44132" y="468"/>
                    <a:pt x="42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 name="Google Shape;407;p31"/>
            <p:cNvSpPr/>
            <p:nvPr/>
          </p:nvSpPr>
          <p:spPr>
            <a:xfrm>
              <a:off x="-3255475" y="-1496600"/>
              <a:ext cx="237450" cy="236175"/>
            </a:xfrm>
            <a:custGeom>
              <a:avLst/>
              <a:gdLst/>
              <a:ahLst/>
              <a:cxnLst/>
              <a:rect l="l" t="t" r="r" b="b"/>
              <a:pathLst>
                <a:path w="9498" h="9447" extrusionOk="0">
                  <a:moveTo>
                    <a:pt x="2950" y="1"/>
                  </a:moveTo>
                  <a:cubicBezTo>
                    <a:pt x="2738" y="1"/>
                    <a:pt x="2542" y="55"/>
                    <a:pt x="2368" y="173"/>
                  </a:cubicBezTo>
                  <a:lnTo>
                    <a:pt x="0" y="1807"/>
                  </a:lnTo>
                  <a:cubicBezTo>
                    <a:pt x="1334" y="2374"/>
                    <a:pt x="2602" y="3475"/>
                    <a:pt x="3603" y="4876"/>
                  </a:cubicBezTo>
                  <a:cubicBezTo>
                    <a:pt x="4603" y="6344"/>
                    <a:pt x="5104" y="7945"/>
                    <a:pt x="5204" y="9446"/>
                  </a:cubicBezTo>
                  <a:lnTo>
                    <a:pt x="7572" y="7812"/>
                  </a:lnTo>
                  <a:cubicBezTo>
                    <a:pt x="9497" y="6467"/>
                    <a:pt x="5265" y="1"/>
                    <a:pt x="29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 name="Google Shape;408;p31"/>
            <p:cNvSpPr/>
            <p:nvPr/>
          </p:nvSpPr>
          <p:spPr>
            <a:xfrm>
              <a:off x="-4598100" y="-459050"/>
              <a:ext cx="73400" cy="71125"/>
            </a:xfrm>
            <a:custGeom>
              <a:avLst/>
              <a:gdLst/>
              <a:ahLst/>
              <a:cxnLst/>
              <a:rect l="l" t="t" r="r" b="b"/>
              <a:pathLst>
                <a:path w="2936" h="2845" extrusionOk="0">
                  <a:moveTo>
                    <a:pt x="1168" y="0"/>
                  </a:moveTo>
                  <a:cubicBezTo>
                    <a:pt x="400" y="1235"/>
                    <a:pt x="0" y="2202"/>
                    <a:pt x="234" y="2569"/>
                  </a:cubicBezTo>
                  <a:cubicBezTo>
                    <a:pt x="374" y="2763"/>
                    <a:pt x="729" y="2845"/>
                    <a:pt x="1239" y="2845"/>
                  </a:cubicBezTo>
                  <a:cubicBezTo>
                    <a:pt x="1695" y="2845"/>
                    <a:pt x="2274" y="2779"/>
                    <a:pt x="2935" y="2669"/>
                  </a:cubicBezTo>
                  <a:cubicBezTo>
                    <a:pt x="2935" y="2102"/>
                    <a:pt x="2835" y="1535"/>
                    <a:pt x="2502" y="1034"/>
                  </a:cubicBezTo>
                  <a:cubicBezTo>
                    <a:pt x="2168" y="534"/>
                    <a:pt x="1701" y="201"/>
                    <a:pt x="11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 name="Google Shape;409;p31"/>
            <p:cNvSpPr/>
            <p:nvPr/>
          </p:nvSpPr>
          <p:spPr>
            <a:xfrm>
              <a:off x="-4387950" y="-1408900"/>
              <a:ext cx="1163350" cy="841450"/>
            </a:xfrm>
            <a:custGeom>
              <a:avLst/>
              <a:gdLst/>
              <a:ahLst/>
              <a:cxnLst/>
              <a:rect l="l" t="t" r="r" b="b"/>
              <a:pathLst>
                <a:path w="46534" h="33658" extrusionOk="0">
                  <a:moveTo>
                    <a:pt x="42731" y="1"/>
                  </a:moveTo>
                  <a:lnTo>
                    <a:pt x="167" y="29221"/>
                  </a:lnTo>
                  <a:cubicBezTo>
                    <a:pt x="133" y="29255"/>
                    <a:pt x="100" y="29321"/>
                    <a:pt x="0" y="29355"/>
                  </a:cubicBezTo>
                  <a:cubicBezTo>
                    <a:pt x="167" y="30656"/>
                    <a:pt x="867" y="32157"/>
                    <a:pt x="1935" y="33658"/>
                  </a:cubicBezTo>
                  <a:lnTo>
                    <a:pt x="46533" y="3003"/>
                  </a:lnTo>
                  <a:cubicBezTo>
                    <a:pt x="45499" y="1502"/>
                    <a:pt x="44132" y="468"/>
                    <a:pt x="427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0" name="Google Shape;410;p31"/>
          <p:cNvGrpSpPr/>
          <p:nvPr/>
        </p:nvGrpSpPr>
        <p:grpSpPr>
          <a:xfrm rot="-2700000">
            <a:off x="36785" y="2925919"/>
            <a:ext cx="1901342" cy="2127302"/>
            <a:chOff x="-6793025" y="-6909975"/>
            <a:chExt cx="2757850" cy="3085600"/>
          </a:xfrm>
        </p:grpSpPr>
        <p:sp>
          <p:nvSpPr>
            <p:cNvPr id="411" name="Google Shape;411;p31"/>
            <p:cNvSpPr/>
            <p:nvPr/>
          </p:nvSpPr>
          <p:spPr>
            <a:xfrm>
              <a:off x="-6793025" y="-6654550"/>
              <a:ext cx="2757850" cy="2830175"/>
            </a:xfrm>
            <a:custGeom>
              <a:avLst/>
              <a:gdLst/>
              <a:ahLst/>
              <a:cxnLst/>
              <a:rect l="l" t="t" r="r" b="b"/>
              <a:pathLst>
                <a:path w="110314" h="113207" extrusionOk="0">
                  <a:moveTo>
                    <a:pt x="59373" y="0"/>
                  </a:moveTo>
                  <a:cubicBezTo>
                    <a:pt x="58780" y="0"/>
                    <a:pt x="58188" y="256"/>
                    <a:pt x="57776" y="744"/>
                  </a:cubicBezTo>
                  <a:lnTo>
                    <a:pt x="735" y="69459"/>
                  </a:lnTo>
                  <a:cubicBezTo>
                    <a:pt x="1" y="70360"/>
                    <a:pt x="134" y="71628"/>
                    <a:pt x="1002" y="72395"/>
                  </a:cubicBezTo>
                  <a:lnTo>
                    <a:pt x="49636" y="112757"/>
                  </a:lnTo>
                  <a:cubicBezTo>
                    <a:pt x="50010" y="113059"/>
                    <a:pt x="50465" y="113206"/>
                    <a:pt x="50923" y="113206"/>
                  </a:cubicBezTo>
                  <a:cubicBezTo>
                    <a:pt x="51526" y="113206"/>
                    <a:pt x="52135" y="112950"/>
                    <a:pt x="52572" y="112457"/>
                  </a:cubicBezTo>
                  <a:lnTo>
                    <a:pt x="109613" y="43741"/>
                  </a:lnTo>
                  <a:cubicBezTo>
                    <a:pt x="110313" y="42874"/>
                    <a:pt x="110180" y="41573"/>
                    <a:pt x="109312" y="40839"/>
                  </a:cubicBezTo>
                  <a:lnTo>
                    <a:pt x="60678" y="477"/>
                  </a:lnTo>
                  <a:cubicBezTo>
                    <a:pt x="60298" y="155"/>
                    <a:pt x="59835" y="0"/>
                    <a:pt x="593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 name="Google Shape;412;p31"/>
            <p:cNvSpPr/>
            <p:nvPr/>
          </p:nvSpPr>
          <p:spPr>
            <a:xfrm>
              <a:off x="-6741300" y="-6909975"/>
              <a:ext cx="2595200" cy="2825500"/>
            </a:xfrm>
            <a:custGeom>
              <a:avLst/>
              <a:gdLst/>
              <a:ahLst/>
              <a:cxnLst/>
              <a:rect l="l" t="t" r="r" b="b"/>
              <a:pathLst>
                <a:path w="103808" h="113020" extrusionOk="0">
                  <a:moveTo>
                    <a:pt x="46598" y="0"/>
                  </a:moveTo>
                  <a:cubicBezTo>
                    <a:pt x="45876" y="0"/>
                    <a:pt x="45174" y="372"/>
                    <a:pt x="44765" y="1053"/>
                  </a:cubicBezTo>
                  <a:lnTo>
                    <a:pt x="534" y="78609"/>
                  </a:lnTo>
                  <a:cubicBezTo>
                    <a:pt x="0" y="79610"/>
                    <a:pt x="334" y="80877"/>
                    <a:pt x="1334" y="81444"/>
                  </a:cubicBezTo>
                  <a:lnTo>
                    <a:pt x="56207" y="112767"/>
                  </a:lnTo>
                  <a:cubicBezTo>
                    <a:pt x="56527" y="112937"/>
                    <a:pt x="56870" y="113019"/>
                    <a:pt x="57209" y="113019"/>
                  </a:cubicBezTo>
                  <a:cubicBezTo>
                    <a:pt x="57932" y="113019"/>
                    <a:pt x="58634" y="112647"/>
                    <a:pt x="59042" y="111966"/>
                  </a:cubicBezTo>
                  <a:lnTo>
                    <a:pt x="103274" y="34411"/>
                  </a:lnTo>
                  <a:cubicBezTo>
                    <a:pt x="103808" y="33410"/>
                    <a:pt x="103474" y="32142"/>
                    <a:pt x="102473" y="31575"/>
                  </a:cubicBezTo>
                  <a:lnTo>
                    <a:pt x="47601" y="253"/>
                  </a:lnTo>
                  <a:cubicBezTo>
                    <a:pt x="47281" y="82"/>
                    <a:pt x="46938" y="0"/>
                    <a:pt x="465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 name="Google Shape;413;p31"/>
            <p:cNvSpPr/>
            <p:nvPr/>
          </p:nvSpPr>
          <p:spPr>
            <a:xfrm>
              <a:off x="-5623850" y="-6645150"/>
              <a:ext cx="1205900" cy="693850"/>
            </a:xfrm>
            <a:custGeom>
              <a:avLst/>
              <a:gdLst/>
              <a:ahLst/>
              <a:cxnLst/>
              <a:rect l="l" t="t" r="r" b="b"/>
              <a:pathLst>
                <a:path w="48236" h="27754" extrusionOk="0">
                  <a:moveTo>
                    <a:pt x="101" y="434"/>
                  </a:moveTo>
                  <a:lnTo>
                    <a:pt x="47902" y="27687"/>
                  </a:lnTo>
                  <a:cubicBezTo>
                    <a:pt x="48002" y="27754"/>
                    <a:pt x="48102" y="27754"/>
                    <a:pt x="48202" y="27620"/>
                  </a:cubicBezTo>
                  <a:cubicBezTo>
                    <a:pt x="48235" y="27520"/>
                    <a:pt x="48235" y="27387"/>
                    <a:pt x="48102" y="27320"/>
                  </a:cubicBezTo>
                  <a:lnTo>
                    <a:pt x="334" y="34"/>
                  </a:lnTo>
                  <a:cubicBezTo>
                    <a:pt x="234" y="1"/>
                    <a:pt x="101" y="1"/>
                    <a:pt x="34" y="134"/>
                  </a:cubicBezTo>
                  <a:cubicBezTo>
                    <a:pt x="1" y="201"/>
                    <a:pt x="34" y="334"/>
                    <a:pt x="101" y="43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 name="Google Shape;414;p31"/>
            <p:cNvSpPr/>
            <p:nvPr/>
          </p:nvSpPr>
          <p:spPr>
            <a:xfrm>
              <a:off x="-5677225" y="-6550925"/>
              <a:ext cx="768075" cy="442850"/>
            </a:xfrm>
            <a:custGeom>
              <a:avLst/>
              <a:gdLst/>
              <a:ahLst/>
              <a:cxnLst/>
              <a:rect l="l" t="t" r="r" b="b"/>
              <a:pathLst>
                <a:path w="30723" h="17714" extrusionOk="0">
                  <a:moveTo>
                    <a:pt x="134" y="401"/>
                  </a:moveTo>
                  <a:lnTo>
                    <a:pt x="30389" y="17680"/>
                  </a:lnTo>
                  <a:cubicBezTo>
                    <a:pt x="30489" y="17714"/>
                    <a:pt x="30589" y="17714"/>
                    <a:pt x="30689" y="17580"/>
                  </a:cubicBezTo>
                  <a:cubicBezTo>
                    <a:pt x="30723" y="17513"/>
                    <a:pt x="30723" y="17380"/>
                    <a:pt x="30589" y="17280"/>
                  </a:cubicBezTo>
                  <a:lnTo>
                    <a:pt x="334" y="34"/>
                  </a:lnTo>
                  <a:cubicBezTo>
                    <a:pt x="234" y="1"/>
                    <a:pt x="134" y="1"/>
                    <a:pt x="34" y="101"/>
                  </a:cubicBezTo>
                  <a:cubicBezTo>
                    <a:pt x="1" y="201"/>
                    <a:pt x="1" y="335"/>
                    <a:pt x="134"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 name="Google Shape;415;p31"/>
            <p:cNvSpPr/>
            <p:nvPr/>
          </p:nvSpPr>
          <p:spPr>
            <a:xfrm>
              <a:off x="-4883325" y="-6098100"/>
              <a:ext cx="384475" cy="224350"/>
            </a:xfrm>
            <a:custGeom>
              <a:avLst/>
              <a:gdLst/>
              <a:ahLst/>
              <a:cxnLst/>
              <a:rect l="l" t="t" r="r" b="b"/>
              <a:pathLst>
                <a:path w="15379" h="8974" extrusionOk="0">
                  <a:moveTo>
                    <a:pt x="368" y="68"/>
                  </a:moveTo>
                  <a:cubicBezTo>
                    <a:pt x="268" y="1"/>
                    <a:pt x="134" y="1"/>
                    <a:pt x="68" y="134"/>
                  </a:cubicBezTo>
                  <a:cubicBezTo>
                    <a:pt x="1" y="234"/>
                    <a:pt x="1" y="334"/>
                    <a:pt x="134" y="435"/>
                  </a:cubicBezTo>
                  <a:lnTo>
                    <a:pt x="15045" y="8941"/>
                  </a:lnTo>
                  <a:cubicBezTo>
                    <a:pt x="15112" y="8974"/>
                    <a:pt x="15245" y="8974"/>
                    <a:pt x="15312" y="8841"/>
                  </a:cubicBezTo>
                  <a:cubicBezTo>
                    <a:pt x="15379" y="8774"/>
                    <a:pt x="15379" y="8640"/>
                    <a:pt x="15245" y="857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 name="Google Shape;416;p31"/>
            <p:cNvSpPr/>
            <p:nvPr/>
          </p:nvSpPr>
          <p:spPr>
            <a:xfrm>
              <a:off x="-5731425" y="-6457525"/>
              <a:ext cx="1068300" cy="613800"/>
            </a:xfrm>
            <a:custGeom>
              <a:avLst/>
              <a:gdLst/>
              <a:ahLst/>
              <a:cxnLst/>
              <a:rect l="l" t="t" r="r" b="b"/>
              <a:pathLst>
                <a:path w="42732" h="24552" extrusionOk="0">
                  <a:moveTo>
                    <a:pt x="167" y="435"/>
                  </a:moveTo>
                  <a:lnTo>
                    <a:pt x="42398" y="24519"/>
                  </a:lnTo>
                  <a:cubicBezTo>
                    <a:pt x="42498" y="24552"/>
                    <a:pt x="42598" y="24552"/>
                    <a:pt x="42698" y="24452"/>
                  </a:cubicBezTo>
                  <a:cubicBezTo>
                    <a:pt x="42731" y="24352"/>
                    <a:pt x="42731" y="24218"/>
                    <a:pt x="42598" y="24152"/>
                  </a:cubicBezTo>
                  <a:lnTo>
                    <a:pt x="368" y="34"/>
                  </a:lnTo>
                  <a:cubicBezTo>
                    <a:pt x="301" y="1"/>
                    <a:pt x="167" y="1"/>
                    <a:pt x="67" y="134"/>
                  </a:cubicBezTo>
                  <a:cubicBezTo>
                    <a:pt x="1" y="234"/>
                    <a:pt x="34" y="335"/>
                    <a:pt x="167" y="435"/>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 name="Google Shape;417;p31"/>
            <p:cNvSpPr/>
            <p:nvPr/>
          </p:nvSpPr>
          <p:spPr>
            <a:xfrm>
              <a:off x="-5784800" y="-6363275"/>
              <a:ext cx="886500" cy="510375"/>
            </a:xfrm>
            <a:custGeom>
              <a:avLst/>
              <a:gdLst/>
              <a:ahLst/>
              <a:cxnLst/>
              <a:rect l="l" t="t" r="r" b="b"/>
              <a:pathLst>
                <a:path w="35460" h="20415" extrusionOk="0">
                  <a:moveTo>
                    <a:pt x="134" y="401"/>
                  </a:moveTo>
                  <a:lnTo>
                    <a:pt x="35126" y="20382"/>
                  </a:lnTo>
                  <a:cubicBezTo>
                    <a:pt x="35193" y="20415"/>
                    <a:pt x="35326" y="20415"/>
                    <a:pt x="35426" y="20282"/>
                  </a:cubicBezTo>
                  <a:cubicBezTo>
                    <a:pt x="35459" y="20215"/>
                    <a:pt x="35459" y="20081"/>
                    <a:pt x="35326" y="20015"/>
                  </a:cubicBezTo>
                  <a:lnTo>
                    <a:pt x="334" y="34"/>
                  </a:lnTo>
                  <a:cubicBezTo>
                    <a:pt x="268" y="0"/>
                    <a:pt x="134" y="0"/>
                    <a:pt x="34" y="100"/>
                  </a:cubicBezTo>
                  <a:cubicBezTo>
                    <a:pt x="1" y="200"/>
                    <a:pt x="34" y="334"/>
                    <a:pt x="134"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 name="Google Shape;418;p31"/>
            <p:cNvSpPr/>
            <p:nvPr/>
          </p:nvSpPr>
          <p:spPr>
            <a:xfrm>
              <a:off x="-5838175" y="-6270725"/>
              <a:ext cx="1094975" cy="629650"/>
            </a:xfrm>
            <a:custGeom>
              <a:avLst/>
              <a:gdLst/>
              <a:ahLst/>
              <a:cxnLst/>
              <a:rect l="l" t="t" r="r" b="b"/>
              <a:pathLst>
                <a:path w="43799" h="25186" extrusionOk="0">
                  <a:moveTo>
                    <a:pt x="134" y="401"/>
                  </a:moveTo>
                  <a:lnTo>
                    <a:pt x="43465" y="25152"/>
                  </a:lnTo>
                  <a:cubicBezTo>
                    <a:pt x="43565" y="25186"/>
                    <a:pt x="43665" y="25186"/>
                    <a:pt x="43765" y="25052"/>
                  </a:cubicBezTo>
                  <a:cubicBezTo>
                    <a:pt x="43799" y="24986"/>
                    <a:pt x="43799" y="24852"/>
                    <a:pt x="43665" y="24752"/>
                  </a:cubicBezTo>
                  <a:lnTo>
                    <a:pt x="334" y="34"/>
                  </a:lnTo>
                  <a:cubicBezTo>
                    <a:pt x="268" y="1"/>
                    <a:pt x="134" y="1"/>
                    <a:pt x="68" y="134"/>
                  </a:cubicBezTo>
                  <a:cubicBezTo>
                    <a:pt x="1" y="268"/>
                    <a:pt x="68" y="368"/>
                    <a:pt x="134"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 name="Google Shape;419;p31"/>
            <p:cNvSpPr/>
            <p:nvPr/>
          </p:nvSpPr>
          <p:spPr>
            <a:xfrm>
              <a:off x="-5892375" y="-6177325"/>
              <a:ext cx="919025" cy="528750"/>
            </a:xfrm>
            <a:custGeom>
              <a:avLst/>
              <a:gdLst/>
              <a:ahLst/>
              <a:cxnLst/>
              <a:rect l="l" t="t" r="r" b="b"/>
              <a:pathLst>
                <a:path w="36761" h="21150" extrusionOk="0">
                  <a:moveTo>
                    <a:pt x="167" y="435"/>
                  </a:moveTo>
                  <a:lnTo>
                    <a:pt x="36427" y="21116"/>
                  </a:lnTo>
                  <a:cubicBezTo>
                    <a:pt x="36493" y="21149"/>
                    <a:pt x="36627" y="21149"/>
                    <a:pt x="36694" y="21016"/>
                  </a:cubicBezTo>
                  <a:cubicBezTo>
                    <a:pt x="36760" y="20949"/>
                    <a:pt x="36760" y="20816"/>
                    <a:pt x="36627" y="20749"/>
                  </a:cubicBezTo>
                  <a:lnTo>
                    <a:pt x="401" y="68"/>
                  </a:lnTo>
                  <a:cubicBezTo>
                    <a:pt x="301" y="1"/>
                    <a:pt x="167" y="1"/>
                    <a:pt x="101" y="134"/>
                  </a:cubicBezTo>
                  <a:cubicBezTo>
                    <a:pt x="1" y="268"/>
                    <a:pt x="67" y="401"/>
                    <a:pt x="167" y="435"/>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 name="Google Shape;420;p31"/>
            <p:cNvSpPr/>
            <p:nvPr/>
          </p:nvSpPr>
          <p:spPr>
            <a:xfrm>
              <a:off x="-5944900" y="-6083075"/>
              <a:ext cx="1013250" cy="582950"/>
            </a:xfrm>
            <a:custGeom>
              <a:avLst/>
              <a:gdLst/>
              <a:ahLst/>
              <a:cxnLst/>
              <a:rect l="l" t="t" r="r" b="b"/>
              <a:pathLst>
                <a:path w="40530" h="23318" extrusionOk="0">
                  <a:moveTo>
                    <a:pt x="100" y="401"/>
                  </a:moveTo>
                  <a:lnTo>
                    <a:pt x="40196" y="23250"/>
                  </a:lnTo>
                  <a:cubicBezTo>
                    <a:pt x="40262" y="23317"/>
                    <a:pt x="40396" y="23317"/>
                    <a:pt x="40462" y="23184"/>
                  </a:cubicBezTo>
                  <a:cubicBezTo>
                    <a:pt x="40529" y="23084"/>
                    <a:pt x="40529" y="22983"/>
                    <a:pt x="40396" y="22883"/>
                  </a:cubicBezTo>
                  <a:lnTo>
                    <a:pt x="334" y="34"/>
                  </a:lnTo>
                  <a:cubicBezTo>
                    <a:pt x="234" y="0"/>
                    <a:pt x="100" y="0"/>
                    <a:pt x="34" y="134"/>
                  </a:cubicBezTo>
                  <a:cubicBezTo>
                    <a:pt x="0" y="267"/>
                    <a:pt x="34" y="367"/>
                    <a:pt x="100"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 name="Google Shape;421;p31"/>
            <p:cNvSpPr/>
            <p:nvPr/>
          </p:nvSpPr>
          <p:spPr>
            <a:xfrm>
              <a:off x="-5998275" y="-5989675"/>
              <a:ext cx="825600" cy="477025"/>
            </a:xfrm>
            <a:custGeom>
              <a:avLst/>
              <a:gdLst/>
              <a:ahLst/>
              <a:cxnLst/>
              <a:rect l="l" t="t" r="r" b="b"/>
              <a:pathLst>
                <a:path w="33024" h="19081" extrusionOk="0">
                  <a:moveTo>
                    <a:pt x="134" y="434"/>
                  </a:moveTo>
                  <a:lnTo>
                    <a:pt x="32690" y="19047"/>
                  </a:lnTo>
                  <a:cubicBezTo>
                    <a:pt x="32790" y="19081"/>
                    <a:pt x="32890" y="19081"/>
                    <a:pt x="32991" y="18947"/>
                  </a:cubicBezTo>
                  <a:cubicBezTo>
                    <a:pt x="33024" y="18847"/>
                    <a:pt x="33024" y="18747"/>
                    <a:pt x="32890" y="18647"/>
                  </a:cubicBezTo>
                  <a:lnTo>
                    <a:pt x="334" y="67"/>
                  </a:lnTo>
                  <a:cubicBezTo>
                    <a:pt x="234" y="0"/>
                    <a:pt x="134" y="0"/>
                    <a:pt x="34" y="134"/>
                  </a:cubicBezTo>
                  <a:cubicBezTo>
                    <a:pt x="0" y="267"/>
                    <a:pt x="34" y="401"/>
                    <a:pt x="134" y="43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 name="Google Shape;422;p31"/>
            <p:cNvSpPr/>
            <p:nvPr/>
          </p:nvSpPr>
          <p:spPr>
            <a:xfrm>
              <a:off x="-5126825" y="-5491000"/>
              <a:ext cx="203500" cy="120950"/>
            </a:xfrm>
            <a:custGeom>
              <a:avLst/>
              <a:gdLst/>
              <a:ahLst/>
              <a:cxnLst/>
              <a:rect l="l" t="t" r="r" b="b"/>
              <a:pathLst>
                <a:path w="8140" h="4838" extrusionOk="0">
                  <a:moveTo>
                    <a:pt x="334" y="34"/>
                  </a:moveTo>
                  <a:cubicBezTo>
                    <a:pt x="234" y="1"/>
                    <a:pt x="134" y="1"/>
                    <a:pt x="34" y="134"/>
                  </a:cubicBezTo>
                  <a:cubicBezTo>
                    <a:pt x="1" y="201"/>
                    <a:pt x="1" y="335"/>
                    <a:pt x="134" y="435"/>
                  </a:cubicBezTo>
                  <a:lnTo>
                    <a:pt x="7806" y="4804"/>
                  </a:lnTo>
                  <a:cubicBezTo>
                    <a:pt x="7873" y="4838"/>
                    <a:pt x="8006" y="4838"/>
                    <a:pt x="8073" y="4704"/>
                  </a:cubicBezTo>
                  <a:cubicBezTo>
                    <a:pt x="8140" y="4638"/>
                    <a:pt x="8140" y="4504"/>
                    <a:pt x="8006" y="440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 name="Google Shape;423;p31"/>
            <p:cNvSpPr/>
            <p:nvPr/>
          </p:nvSpPr>
          <p:spPr>
            <a:xfrm>
              <a:off x="-6052475" y="-5895450"/>
              <a:ext cx="1155000" cy="663000"/>
            </a:xfrm>
            <a:custGeom>
              <a:avLst/>
              <a:gdLst/>
              <a:ahLst/>
              <a:cxnLst/>
              <a:rect l="l" t="t" r="r" b="b"/>
              <a:pathLst>
                <a:path w="46200" h="26520" extrusionOk="0">
                  <a:moveTo>
                    <a:pt x="167" y="401"/>
                  </a:moveTo>
                  <a:lnTo>
                    <a:pt x="45866" y="26486"/>
                  </a:lnTo>
                  <a:cubicBezTo>
                    <a:pt x="45966" y="26520"/>
                    <a:pt x="46066" y="26520"/>
                    <a:pt x="46166" y="26386"/>
                  </a:cubicBezTo>
                  <a:cubicBezTo>
                    <a:pt x="46200" y="26320"/>
                    <a:pt x="46200" y="26186"/>
                    <a:pt x="46066" y="26086"/>
                  </a:cubicBezTo>
                  <a:lnTo>
                    <a:pt x="367" y="34"/>
                  </a:lnTo>
                  <a:cubicBezTo>
                    <a:pt x="300" y="1"/>
                    <a:pt x="167" y="1"/>
                    <a:pt x="67" y="134"/>
                  </a:cubicBezTo>
                  <a:cubicBezTo>
                    <a:pt x="0" y="268"/>
                    <a:pt x="33" y="368"/>
                    <a:pt x="167"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 name="Google Shape;424;p31"/>
            <p:cNvSpPr/>
            <p:nvPr/>
          </p:nvSpPr>
          <p:spPr>
            <a:xfrm>
              <a:off x="-6105025" y="-5800375"/>
              <a:ext cx="1206725" cy="693025"/>
            </a:xfrm>
            <a:custGeom>
              <a:avLst/>
              <a:gdLst/>
              <a:ahLst/>
              <a:cxnLst/>
              <a:rect l="l" t="t" r="r" b="b"/>
              <a:pathLst>
                <a:path w="48269" h="27721" extrusionOk="0">
                  <a:moveTo>
                    <a:pt x="48135" y="27320"/>
                  </a:moveTo>
                  <a:lnTo>
                    <a:pt x="334" y="34"/>
                  </a:lnTo>
                  <a:cubicBezTo>
                    <a:pt x="267" y="0"/>
                    <a:pt x="134" y="0"/>
                    <a:pt x="67" y="134"/>
                  </a:cubicBezTo>
                  <a:cubicBezTo>
                    <a:pt x="1" y="201"/>
                    <a:pt x="1" y="334"/>
                    <a:pt x="134" y="401"/>
                  </a:cubicBezTo>
                  <a:lnTo>
                    <a:pt x="47935" y="27687"/>
                  </a:lnTo>
                  <a:cubicBezTo>
                    <a:pt x="48002" y="27720"/>
                    <a:pt x="48135" y="27720"/>
                    <a:pt x="48235" y="27587"/>
                  </a:cubicBezTo>
                  <a:cubicBezTo>
                    <a:pt x="48268" y="27453"/>
                    <a:pt x="48202" y="27353"/>
                    <a:pt x="48135" y="27320"/>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 name="Google Shape;425;p31"/>
            <p:cNvSpPr/>
            <p:nvPr/>
          </p:nvSpPr>
          <p:spPr>
            <a:xfrm>
              <a:off x="-6159225" y="-5707800"/>
              <a:ext cx="768900" cy="442825"/>
            </a:xfrm>
            <a:custGeom>
              <a:avLst/>
              <a:gdLst/>
              <a:ahLst/>
              <a:cxnLst/>
              <a:rect l="l" t="t" r="r" b="b"/>
              <a:pathLst>
                <a:path w="30756" h="17713" extrusionOk="0">
                  <a:moveTo>
                    <a:pt x="134" y="400"/>
                  </a:moveTo>
                  <a:lnTo>
                    <a:pt x="30422" y="17679"/>
                  </a:lnTo>
                  <a:cubicBezTo>
                    <a:pt x="30489" y="17713"/>
                    <a:pt x="30622" y="17713"/>
                    <a:pt x="30689" y="17579"/>
                  </a:cubicBezTo>
                  <a:cubicBezTo>
                    <a:pt x="30756" y="17513"/>
                    <a:pt x="30756" y="17379"/>
                    <a:pt x="30622" y="17312"/>
                  </a:cubicBezTo>
                  <a:lnTo>
                    <a:pt x="334" y="33"/>
                  </a:lnTo>
                  <a:cubicBezTo>
                    <a:pt x="267" y="0"/>
                    <a:pt x="134" y="0"/>
                    <a:pt x="67" y="134"/>
                  </a:cubicBezTo>
                  <a:cubicBezTo>
                    <a:pt x="0" y="267"/>
                    <a:pt x="67" y="367"/>
                    <a:pt x="134" y="400"/>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 name="Google Shape;426;p31"/>
            <p:cNvSpPr/>
            <p:nvPr/>
          </p:nvSpPr>
          <p:spPr>
            <a:xfrm>
              <a:off x="-5364500" y="-5254150"/>
              <a:ext cx="383650" cy="224350"/>
            </a:xfrm>
            <a:custGeom>
              <a:avLst/>
              <a:gdLst/>
              <a:ahLst/>
              <a:cxnLst/>
              <a:rect l="l" t="t" r="r" b="b"/>
              <a:pathLst>
                <a:path w="15346" h="8974" extrusionOk="0">
                  <a:moveTo>
                    <a:pt x="15212" y="8540"/>
                  </a:moveTo>
                  <a:lnTo>
                    <a:pt x="334" y="34"/>
                  </a:lnTo>
                  <a:cubicBezTo>
                    <a:pt x="234" y="0"/>
                    <a:pt x="134" y="0"/>
                    <a:pt x="34" y="134"/>
                  </a:cubicBezTo>
                  <a:cubicBezTo>
                    <a:pt x="1" y="201"/>
                    <a:pt x="1" y="334"/>
                    <a:pt x="134" y="401"/>
                  </a:cubicBezTo>
                  <a:lnTo>
                    <a:pt x="15011" y="8907"/>
                  </a:lnTo>
                  <a:cubicBezTo>
                    <a:pt x="15112" y="8974"/>
                    <a:pt x="15212" y="8974"/>
                    <a:pt x="15312" y="8840"/>
                  </a:cubicBezTo>
                  <a:cubicBezTo>
                    <a:pt x="15345" y="8740"/>
                    <a:pt x="15312" y="8607"/>
                    <a:pt x="15212" y="8540"/>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 name="Google Shape;427;p31"/>
            <p:cNvSpPr/>
            <p:nvPr/>
          </p:nvSpPr>
          <p:spPr>
            <a:xfrm>
              <a:off x="-6213425" y="-5614400"/>
              <a:ext cx="1069125" cy="614625"/>
            </a:xfrm>
            <a:custGeom>
              <a:avLst/>
              <a:gdLst/>
              <a:ahLst/>
              <a:cxnLst/>
              <a:rect l="l" t="t" r="r" b="b"/>
              <a:pathLst>
                <a:path w="42765" h="24585" extrusionOk="0">
                  <a:moveTo>
                    <a:pt x="167" y="434"/>
                  </a:moveTo>
                  <a:lnTo>
                    <a:pt x="42430" y="24518"/>
                  </a:lnTo>
                  <a:cubicBezTo>
                    <a:pt x="42497" y="24584"/>
                    <a:pt x="42631" y="24584"/>
                    <a:pt x="42731" y="24451"/>
                  </a:cubicBezTo>
                  <a:cubicBezTo>
                    <a:pt x="42764" y="24384"/>
                    <a:pt x="42764" y="24251"/>
                    <a:pt x="42631" y="24151"/>
                  </a:cubicBezTo>
                  <a:lnTo>
                    <a:pt x="400" y="67"/>
                  </a:lnTo>
                  <a:cubicBezTo>
                    <a:pt x="300" y="0"/>
                    <a:pt x="167" y="0"/>
                    <a:pt x="100" y="134"/>
                  </a:cubicBezTo>
                  <a:cubicBezTo>
                    <a:pt x="0" y="267"/>
                    <a:pt x="67" y="400"/>
                    <a:pt x="167" y="43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 name="Google Shape;428;p31"/>
            <p:cNvSpPr/>
            <p:nvPr/>
          </p:nvSpPr>
          <p:spPr>
            <a:xfrm>
              <a:off x="-6265975" y="-5520175"/>
              <a:ext cx="885650" cy="510400"/>
            </a:xfrm>
            <a:custGeom>
              <a:avLst/>
              <a:gdLst/>
              <a:ahLst/>
              <a:cxnLst/>
              <a:rect l="l" t="t" r="r" b="b"/>
              <a:pathLst>
                <a:path w="35426" h="20416" extrusionOk="0">
                  <a:moveTo>
                    <a:pt x="101" y="401"/>
                  </a:moveTo>
                  <a:lnTo>
                    <a:pt x="35092" y="20382"/>
                  </a:lnTo>
                  <a:cubicBezTo>
                    <a:pt x="35192" y="20415"/>
                    <a:pt x="35293" y="20415"/>
                    <a:pt x="35393" y="20315"/>
                  </a:cubicBezTo>
                  <a:cubicBezTo>
                    <a:pt x="35426" y="20215"/>
                    <a:pt x="35426" y="20082"/>
                    <a:pt x="35293" y="20015"/>
                  </a:cubicBezTo>
                  <a:lnTo>
                    <a:pt x="334" y="34"/>
                  </a:lnTo>
                  <a:cubicBezTo>
                    <a:pt x="234" y="0"/>
                    <a:pt x="101" y="0"/>
                    <a:pt x="34" y="134"/>
                  </a:cubicBezTo>
                  <a:cubicBezTo>
                    <a:pt x="1" y="267"/>
                    <a:pt x="34" y="367"/>
                    <a:pt x="101"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 name="Google Shape;429;p31"/>
            <p:cNvSpPr/>
            <p:nvPr/>
          </p:nvSpPr>
          <p:spPr>
            <a:xfrm>
              <a:off x="-6319350" y="-5426775"/>
              <a:ext cx="1094150" cy="630475"/>
            </a:xfrm>
            <a:custGeom>
              <a:avLst/>
              <a:gdLst/>
              <a:ahLst/>
              <a:cxnLst/>
              <a:rect l="l" t="t" r="r" b="b"/>
              <a:pathLst>
                <a:path w="43766" h="25219" extrusionOk="0">
                  <a:moveTo>
                    <a:pt x="134" y="434"/>
                  </a:moveTo>
                  <a:lnTo>
                    <a:pt x="43432" y="25152"/>
                  </a:lnTo>
                  <a:cubicBezTo>
                    <a:pt x="43532" y="25219"/>
                    <a:pt x="43665" y="25219"/>
                    <a:pt x="43732" y="25085"/>
                  </a:cubicBezTo>
                  <a:cubicBezTo>
                    <a:pt x="43765" y="24985"/>
                    <a:pt x="43765" y="24885"/>
                    <a:pt x="43665" y="24785"/>
                  </a:cubicBezTo>
                  <a:lnTo>
                    <a:pt x="334" y="67"/>
                  </a:lnTo>
                  <a:cubicBezTo>
                    <a:pt x="234" y="0"/>
                    <a:pt x="134" y="0"/>
                    <a:pt x="34" y="134"/>
                  </a:cubicBezTo>
                  <a:cubicBezTo>
                    <a:pt x="1" y="267"/>
                    <a:pt x="34" y="401"/>
                    <a:pt x="134" y="43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 name="Google Shape;430;p31"/>
            <p:cNvSpPr/>
            <p:nvPr/>
          </p:nvSpPr>
          <p:spPr>
            <a:xfrm>
              <a:off x="-6373550" y="-5332550"/>
              <a:ext cx="918175" cy="528750"/>
            </a:xfrm>
            <a:custGeom>
              <a:avLst/>
              <a:gdLst/>
              <a:ahLst/>
              <a:cxnLst/>
              <a:rect l="l" t="t" r="r" b="b"/>
              <a:pathLst>
                <a:path w="36727" h="21150" extrusionOk="0">
                  <a:moveTo>
                    <a:pt x="167" y="401"/>
                  </a:moveTo>
                  <a:lnTo>
                    <a:pt x="36393" y="21116"/>
                  </a:lnTo>
                  <a:cubicBezTo>
                    <a:pt x="36493" y="21149"/>
                    <a:pt x="36593" y="21149"/>
                    <a:pt x="36693" y="21016"/>
                  </a:cubicBezTo>
                  <a:cubicBezTo>
                    <a:pt x="36727" y="20949"/>
                    <a:pt x="36727" y="20816"/>
                    <a:pt x="36593" y="20716"/>
                  </a:cubicBezTo>
                  <a:lnTo>
                    <a:pt x="368" y="34"/>
                  </a:lnTo>
                  <a:cubicBezTo>
                    <a:pt x="301" y="1"/>
                    <a:pt x="167" y="1"/>
                    <a:pt x="67" y="134"/>
                  </a:cubicBezTo>
                  <a:cubicBezTo>
                    <a:pt x="1" y="268"/>
                    <a:pt x="34" y="368"/>
                    <a:pt x="167"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 name="Google Shape;431;p31"/>
            <p:cNvSpPr/>
            <p:nvPr/>
          </p:nvSpPr>
          <p:spPr>
            <a:xfrm>
              <a:off x="-6426925" y="-5239150"/>
              <a:ext cx="1013250" cy="582950"/>
            </a:xfrm>
            <a:custGeom>
              <a:avLst/>
              <a:gdLst/>
              <a:ahLst/>
              <a:cxnLst/>
              <a:rect l="l" t="t" r="r" b="b"/>
              <a:pathLst>
                <a:path w="40530" h="23318" extrusionOk="0">
                  <a:moveTo>
                    <a:pt x="134" y="434"/>
                  </a:moveTo>
                  <a:lnTo>
                    <a:pt x="40196" y="23284"/>
                  </a:lnTo>
                  <a:cubicBezTo>
                    <a:pt x="40296" y="23318"/>
                    <a:pt x="40430" y="23318"/>
                    <a:pt x="40496" y="23217"/>
                  </a:cubicBezTo>
                  <a:cubicBezTo>
                    <a:pt x="40530" y="23117"/>
                    <a:pt x="40530" y="22984"/>
                    <a:pt x="40430" y="22917"/>
                  </a:cubicBezTo>
                  <a:lnTo>
                    <a:pt x="334" y="68"/>
                  </a:lnTo>
                  <a:cubicBezTo>
                    <a:pt x="268" y="1"/>
                    <a:pt x="134" y="1"/>
                    <a:pt x="34" y="134"/>
                  </a:cubicBezTo>
                  <a:cubicBezTo>
                    <a:pt x="1" y="234"/>
                    <a:pt x="34" y="401"/>
                    <a:pt x="134" y="43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 name="Google Shape;432;p31"/>
            <p:cNvSpPr/>
            <p:nvPr/>
          </p:nvSpPr>
          <p:spPr>
            <a:xfrm>
              <a:off x="-6480300" y="-5144900"/>
              <a:ext cx="826450" cy="476200"/>
            </a:xfrm>
            <a:custGeom>
              <a:avLst/>
              <a:gdLst/>
              <a:ahLst/>
              <a:cxnLst/>
              <a:rect l="l" t="t" r="r" b="b"/>
              <a:pathLst>
                <a:path w="33058" h="19048" extrusionOk="0">
                  <a:moveTo>
                    <a:pt x="134" y="400"/>
                  </a:moveTo>
                  <a:lnTo>
                    <a:pt x="32691" y="19014"/>
                  </a:lnTo>
                  <a:cubicBezTo>
                    <a:pt x="32791" y="19047"/>
                    <a:pt x="32924" y="19047"/>
                    <a:pt x="32991" y="18947"/>
                  </a:cubicBezTo>
                  <a:cubicBezTo>
                    <a:pt x="33058" y="18847"/>
                    <a:pt x="33058" y="18714"/>
                    <a:pt x="32924" y="18647"/>
                  </a:cubicBezTo>
                  <a:lnTo>
                    <a:pt x="334" y="34"/>
                  </a:lnTo>
                  <a:cubicBezTo>
                    <a:pt x="268" y="0"/>
                    <a:pt x="134" y="0"/>
                    <a:pt x="68" y="134"/>
                  </a:cubicBezTo>
                  <a:cubicBezTo>
                    <a:pt x="1" y="200"/>
                    <a:pt x="68" y="334"/>
                    <a:pt x="134" y="400"/>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 name="Google Shape;433;p31"/>
            <p:cNvSpPr/>
            <p:nvPr/>
          </p:nvSpPr>
          <p:spPr>
            <a:xfrm>
              <a:off x="-5608825" y="-4647875"/>
              <a:ext cx="203500" cy="120925"/>
            </a:xfrm>
            <a:custGeom>
              <a:avLst/>
              <a:gdLst/>
              <a:ahLst/>
              <a:cxnLst/>
              <a:rect l="l" t="t" r="r" b="b"/>
              <a:pathLst>
                <a:path w="8140" h="4837" extrusionOk="0">
                  <a:moveTo>
                    <a:pt x="334" y="33"/>
                  </a:moveTo>
                  <a:cubicBezTo>
                    <a:pt x="267" y="0"/>
                    <a:pt x="134" y="0"/>
                    <a:pt x="67" y="134"/>
                  </a:cubicBezTo>
                  <a:cubicBezTo>
                    <a:pt x="0" y="200"/>
                    <a:pt x="0" y="334"/>
                    <a:pt x="134" y="434"/>
                  </a:cubicBezTo>
                  <a:lnTo>
                    <a:pt x="7806" y="4804"/>
                  </a:lnTo>
                  <a:cubicBezTo>
                    <a:pt x="7906" y="4837"/>
                    <a:pt x="8006" y="4837"/>
                    <a:pt x="8106" y="4703"/>
                  </a:cubicBezTo>
                  <a:cubicBezTo>
                    <a:pt x="8139" y="4637"/>
                    <a:pt x="8139" y="4503"/>
                    <a:pt x="8006" y="4437"/>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 name="Google Shape;434;p31"/>
            <p:cNvSpPr/>
            <p:nvPr/>
          </p:nvSpPr>
          <p:spPr>
            <a:xfrm>
              <a:off x="-6534500" y="-5051500"/>
              <a:ext cx="1154175" cy="663000"/>
            </a:xfrm>
            <a:custGeom>
              <a:avLst/>
              <a:gdLst/>
              <a:ahLst/>
              <a:cxnLst/>
              <a:rect l="l" t="t" r="r" b="b"/>
              <a:pathLst>
                <a:path w="46167" h="26520" extrusionOk="0">
                  <a:moveTo>
                    <a:pt x="46034" y="26119"/>
                  </a:moveTo>
                  <a:lnTo>
                    <a:pt x="334" y="67"/>
                  </a:lnTo>
                  <a:cubicBezTo>
                    <a:pt x="268" y="0"/>
                    <a:pt x="134" y="0"/>
                    <a:pt x="67" y="134"/>
                  </a:cubicBezTo>
                  <a:cubicBezTo>
                    <a:pt x="1" y="234"/>
                    <a:pt x="1" y="334"/>
                    <a:pt x="134" y="434"/>
                  </a:cubicBezTo>
                  <a:lnTo>
                    <a:pt x="45833" y="26486"/>
                  </a:lnTo>
                  <a:cubicBezTo>
                    <a:pt x="45933" y="26519"/>
                    <a:pt x="46034" y="26519"/>
                    <a:pt x="46134" y="26419"/>
                  </a:cubicBezTo>
                  <a:cubicBezTo>
                    <a:pt x="46167" y="26319"/>
                    <a:pt x="46167" y="26186"/>
                    <a:pt x="46034" y="26119"/>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 name="Google Shape;435;p31"/>
            <p:cNvSpPr/>
            <p:nvPr/>
          </p:nvSpPr>
          <p:spPr>
            <a:xfrm>
              <a:off x="-6036650" y="-6806275"/>
              <a:ext cx="1079975" cy="1097000"/>
            </a:xfrm>
            <a:custGeom>
              <a:avLst/>
              <a:gdLst/>
              <a:ahLst/>
              <a:cxnLst/>
              <a:rect l="l" t="t" r="r" b="b"/>
              <a:pathLst>
                <a:path w="43199" h="43880" extrusionOk="0">
                  <a:moveTo>
                    <a:pt x="13692" y="1"/>
                  </a:moveTo>
                  <a:cubicBezTo>
                    <a:pt x="12721" y="1"/>
                    <a:pt x="11807" y="578"/>
                    <a:pt x="11442" y="1542"/>
                  </a:cubicBezTo>
                  <a:lnTo>
                    <a:pt x="435" y="30463"/>
                  </a:lnTo>
                  <a:cubicBezTo>
                    <a:pt x="1" y="31664"/>
                    <a:pt x="601" y="33065"/>
                    <a:pt x="1836" y="33498"/>
                  </a:cubicBezTo>
                  <a:lnTo>
                    <a:pt x="28688" y="43739"/>
                  </a:lnTo>
                  <a:cubicBezTo>
                    <a:pt x="28951" y="43834"/>
                    <a:pt x="29222" y="43879"/>
                    <a:pt x="29490" y="43879"/>
                  </a:cubicBezTo>
                  <a:cubicBezTo>
                    <a:pt x="30445" y="43879"/>
                    <a:pt x="31359" y="43302"/>
                    <a:pt x="31724" y="42338"/>
                  </a:cubicBezTo>
                  <a:lnTo>
                    <a:pt x="42731" y="13417"/>
                  </a:lnTo>
                  <a:cubicBezTo>
                    <a:pt x="43198" y="12216"/>
                    <a:pt x="42565" y="10849"/>
                    <a:pt x="41364" y="10382"/>
                  </a:cubicBezTo>
                  <a:lnTo>
                    <a:pt x="14511" y="141"/>
                  </a:lnTo>
                  <a:cubicBezTo>
                    <a:pt x="14241" y="46"/>
                    <a:pt x="13964" y="1"/>
                    <a:pt x="136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 name="Google Shape;436;p31"/>
            <p:cNvSpPr/>
            <p:nvPr/>
          </p:nvSpPr>
          <p:spPr>
            <a:xfrm>
              <a:off x="-5521275" y="-6838500"/>
              <a:ext cx="329425" cy="404200"/>
            </a:xfrm>
            <a:custGeom>
              <a:avLst/>
              <a:gdLst/>
              <a:ahLst/>
              <a:cxnLst/>
              <a:rect l="l" t="t" r="r" b="b"/>
              <a:pathLst>
                <a:path w="13177" h="16168" extrusionOk="0">
                  <a:moveTo>
                    <a:pt x="8414" y="1"/>
                  </a:moveTo>
                  <a:cubicBezTo>
                    <a:pt x="7384" y="1"/>
                    <a:pt x="6360" y="375"/>
                    <a:pt x="5605" y="1263"/>
                  </a:cubicBezTo>
                  <a:lnTo>
                    <a:pt x="6939" y="2031"/>
                  </a:lnTo>
                  <a:cubicBezTo>
                    <a:pt x="7361" y="1642"/>
                    <a:pt x="7886" y="1476"/>
                    <a:pt x="8427" y="1476"/>
                  </a:cubicBezTo>
                  <a:cubicBezTo>
                    <a:pt x="8954" y="1476"/>
                    <a:pt x="9497" y="1634"/>
                    <a:pt x="9974" y="1897"/>
                  </a:cubicBezTo>
                  <a:cubicBezTo>
                    <a:pt x="11142" y="2564"/>
                    <a:pt x="11509" y="4032"/>
                    <a:pt x="10908" y="5199"/>
                  </a:cubicBezTo>
                  <a:lnTo>
                    <a:pt x="6305" y="13272"/>
                  </a:lnTo>
                  <a:cubicBezTo>
                    <a:pt x="5893" y="14048"/>
                    <a:pt x="5163" y="14648"/>
                    <a:pt x="4308" y="14648"/>
                  </a:cubicBezTo>
                  <a:cubicBezTo>
                    <a:pt x="3987" y="14648"/>
                    <a:pt x="3649" y="14564"/>
                    <a:pt x="3303" y="14373"/>
                  </a:cubicBezTo>
                  <a:cubicBezTo>
                    <a:pt x="2135" y="13706"/>
                    <a:pt x="1769" y="12238"/>
                    <a:pt x="2402" y="11070"/>
                  </a:cubicBezTo>
                  <a:lnTo>
                    <a:pt x="4437" y="7501"/>
                  </a:lnTo>
                  <a:cubicBezTo>
                    <a:pt x="4637" y="7101"/>
                    <a:pt x="4504" y="6701"/>
                    <a:pt x="4137" y="6500"/>
                  </a:cubicBezTo>
                  <a:cubicBezTo>
                    <a:pt x="4015" y="6423"/>
                    <a:pt x="3885" y="6385"/>
                    <a:pt x="3759" y="6385"/>
                  </a:cubicBezTo>
                  <a:cubicBezTo>
                    <a:pt x="3507" y="6385"/>
                    <a:pt x="3270" y="6534"/>
                    <a:pt x="3136" y="6801"/>
                  </a:cubicBezTo>
                  <a:lnTo>
                    <a:pt x="1101" y="10370"/>
                  </a:lnTo>
                  <a:cubicBezTo>
                    <a:pt x="1" y="12238"/>
                    <a:pt x="668" y="14640"/>
                    <a:pt x="2569" y="15707"/>
                  </a:cubicBezTo>
                  <a:cubicBezTo>
                    <a:pt x="3118" y="16018"/>
                    <a:pt x="3703" y="16168"/>
                    <a:pt x="4282" y="16168"/>
                  </a:cubicBezTo>
                  <a:cubicBezTo>
                    <a:pt x="5567" y="16168"/>
                    <a:pt x="6824" y="15429"/>
                    <a:pt x="7606" y="14072"/>
                  </a:cubicBezTo>
                  <a:lnTo>
                    <a:pt x="12176" y="6000"/>
                  </a:lnTo>
                  <a:cubicBezTo>
                    <a:pt x="13177" y="4065"/>
                    <a:pt x="12576" y="1664"/>
                    <a:pt x="10675" y="596"/>
                  </a:cubicBezTo>
                  <a:cubicBezTo>
                    <a:pt x="9995" y="220"/>
                    <a:pt x="9203" y="1"/>
                    <a:pt x="84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7" name="Google Shape;437;p31"/>
          <p:cNvGrpSpPr/>
          <p:nvPr/>
        </p:nvGrpSpPr>
        <p:grpSpPr>
          <a:xfrm rot="1689365">
            <a:off x="1062819" y="3521514"/>
            <a:ext cx="1103814" cy="1451656"/>
            <a:chOff x="-11126950" y="-4189250"/>
            <a:chExt cx="1601175" cy="2105750"/>
          </a:xfrm>
        </p:grpSpPr>
        <p:sp>
          <p:nvSpPr>
            <p:cNvPr id="438" name="Google Shape;438;p31"/>
            <p:cNvSpPr/>
            <p:nvPr/>
          </p:nvSpPr>
          <p:spPr>
            <a:xfrm>
              <a:off x="-11126950" y="-4189250"/>
              <a:ext cx="1601175" cy="2105750"/>
            </a:xfrm>
            <a:custGeom>
              <a:avLst/>
              <a:gdLst/>
              <a:ahLst/>
              <a:cxnLst/>
              <a:rect l="l" t="t" r="r" b="b"/>
              <a:pathLst>
                <a:path w="64047" h="84230" extrusionOk="0">
                  <a:moveTo>
                    <a:pt x="60071" y="1"/>
                  </a:moveTo>
                  <a:cubicBezTo>
                    <a:pt x="60051" y="1"/>
                    <a:pt x="60031" y="1"/>
                    <a:pt x="60010" y="2"/>
                  </a:cubicBezTo>
                  <a:lnTo>
                    <a:pt x="2136" y="1336"/>
                  </a:lnTo>
                  <a:cubicBezTo>
                    <a:pt x="968" y="1369"/>
                    <a:pt x="1" y="2337"/>
                    <a:pt x="34" y="3537"/>
                  </a:cubicBezTo>
                  <a:lnTo>
                    <a:pt x="1835" y="82160"/>
                  </a:lnTo>
                  <a:cubicBezTo>
                    <a:pt x="1868" y="83308"/>
                    <a:pt x="2835" y="84229"/>
                    <a:pt x="3976" y="84229"/>
                  </a:cubicBezTo>
                  <a:cubicBezTo>
                    <a:pt x="3997" y="84229"/>
                    <a:pt x="4017" y="84229"/>
                    <a:pt x="4037" y="84229"/>
                  </a:cubicBezTo>
                  <a:lnTo>
                    <a:pt x="61912" y="82894"/>
                  </a:lnTo>
                  <a:cubicBezTo>
                    <a:pt x="63079" y="82861"/>
                    <a:pt x="64047" y="81894"/>
                    <a:pt x="64013" y="80693"/>
                  </a:cubicBezTo>
                  <a:lnTo>
                    <a:pt x="62212" y="2103"/>
                  </a:lnTo>
                  <a:cubicBezTo>
                    <a:pt x="62179" y="955"/>
                    <a:pt x="61243" y="1"/>
                    <a:pt x="600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 name="Google Shape;439;p31"/>
            <p:cNvSpPr/>
            <p:nvPr/>
          </p:nvSpPr>
          <p:spPr>
            <a:xfrm>
              <a:off x="-10952650" y="-3948225"/>
              <a:ext cx="242700" cy="238625"/>
            </a:xfrm>
            <a:custGeom>
              <a:avLst/>
              <a:gdLst/>
              <a:ahLst/>
              <a:cxnLst/>
              <a:rect l="l" t="t" r="r" b="b"/>
              <a:pathLst>
                <a:path w="9708" h="9545" extrusionOk="0">
                  <a:moveTo>
                    <a:pt x="4833" y="868"/>
                  </a:moveTo>
                  <a:cubicBezTo>
                    <a:pt x="6973" y="868"/>
                    <a:pt x="8740" y="2557"/>
                    <a:pt x="8773" y="4704"/>
                  </a:cubicBezTo>
                  <a:cubicBezTo>
                    <a:pt x="8840" y="6872"/>
                    <a:pt x="7106" y="8674"/>
                    <a:pt x="4937" y="8707"/>
                  </a:cubicBezTo>
                  <a:cubicBezTo>
                    <a:pt x="4916" y="8707"/>
                    <a:pt x="4896" y="8708"/>
                    <a:pt x="4875" y="8708"/>
                  </a:cubicBezTo>
                  <a:cubicBezTo>
                    <a:pt x="2735" y="8708"/>
                    <a:pt x="1001" y="7018"/>
                    <a:pt x="934" y="4871"/>
                  </a:cubicBezTo>
                  <a:cubicBezTo>
                    <a:pt x="901" y="2703"/>
                    <a:pt x="2636" y="901"/>
                    <a:pt x="4771" y="868"/>
                  </a:cubicBezTo>
                  <a:cubicBezTo>
                    <a:pt x="4791" y="868"/>
                    <a:pt x="4812" y="868"/>
                    <a:pt x="4833" y="868"/>
                  </a:cubicBezTo>
                  <a:close/>
                  <a:moveTo>
                    <a:pt x="4800" y="0"/>
                  </a:moveTo>
                  <a:cubicBezTo>
                    <a:pt x="4779" y="0"/>
                    <a:pt x="4758" y="1"/>
                    <a:pt x="4737" y="1"/>
                  </a:cubicBezTo>
                  <a:cubicBezTo>
                    <a:pt x="2102" y="34"/>
                    <a:pt x="0" y="2236"/>
                    <a:pt x="67" y="4871"/>
                  </a:cubicBezTo>
                  <a:cubicBezTo>
                    <a:pt x="100" y="7447"/>
                    <a:pt x="2236" y="9544"/>
                    <a:pt x="4762" y="9544"/>
                  </a:cubicBezTo>
                  <a:cubicBezTo>
                    <a:pt x="4820" y="9544"/>
                    <a:pt x="4879" y="9543"/>
                    <a:pt x="4937" y="9541"/>
                  </a:cubicBezTo>
                  <a:cubicBezTo>
                    <a:pt x="7573" y="9508"/>
                    <a:pt x="9707" y="7306"/>
                    <a:pt x="9607" y="4671"/>
                  </a:cubicBezTo>
                  <a:cubicBezTo>
                    <a:pt x="9574" y="2057"/>
                    <a:pt x="7407" y="0"/>
                    <a:pt x="48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 name="Google Shape;440;p31"/>
            <p:cNvSpPr/>
            <p:nvPr/>
          </p:nvSpPr>
          <p:spPr>
            <a:xfrm>
              <a:off x="-10942650" y="-3479600"/>
              <a:ext cx="243550" cy="239450"/>
            </a:xfrm>
            <a:custGeom>
              <a:avLst/>
              <a:gdLst/>
              <a:ahLst/>
              <a:cxnLst/>
              <a:rect l="l" t="t" r="r" b="b"/>
              <a:pathLst>
                <a:path w="9742" h="9578" extrusionOk="0">
                  <a:moveTo>
                    <a:pt x="4867" y="836"/>
                  </a:moveTo>
                  <a:cubicBezTo>
                    <a:pt x="7007" y="836"/>
                    <a:pt x="8774" y="2525"/>
                    <a:pt x="8807" y="4673"/>
                  </a:cubicBezTo>
                  <a:cubicBezTo>
                    <a:pt x="8840" y="6841"/>
                    <a:pt x="7139" y="8642"/>
                    <a:pt x="4971" y="8675"/>
                  </a:cubicBezTo>
                  <a:cubicBezTo>
                    <a:pt x="4931" y="8677"/>
                    <a:pt x="4890" y="8677"/>
                    <a:pt x="4850" y="8677"/>
                  </a:cubicBezTo>
                  <a:cubicBezTo>
                    <a:pt x="2736" y="8677"/>
                    <a:pt x="1001" y="6967"/>
                    <a:pt x="968" y="4839"/>
                  </a:cubicBezTo>
                  <a:cubicBezTo>
                    <a:pt x="935" y="2738"/>
                    <a:pt x="2636" y="937"/>
                    <a:pt x="4804" y="836"/>
                  </a:cubicBezTo>
                  <a:cubicBezTo>
                    <a:pt x="4825" y="836"/>
                    <a:pt x="4846" y="836"/>
                    <a:pt x="4867" y="836"/>
                  </a:cubicBezTo>
                  <a:close/>
                  <a:moveTo>
                    <a:pt x="4896" y="1"/>
                  </a:moveTo>
                  <a:cubicBezTo>
                    <a:pt x="4855" y="1"/>
                    <a:pt x="4813" y="2"/>
                    <a:pt x="4771" y="3"/>
                  </a:cubicBezTo>
                  <a:cubicBezTo>
                    <a:pt x="2136" y="69"/>
                    <a:pt x="1" y="2271"/>
                    <a:pt x="101" y="4906"/>
                  </a:cubicBezTo>
                  <a:cubicBezTo>
                    <a:pt x="134" y="7468"/>
                    <a:pt x="2269" y="9578"/>
                    <a:pt x="4851" y="9578"/>
                  </a:cubicBezTo>
                  <a:cubicBezTo>
                    <a:pt x="4891" y="9578"/>
                    <a:pt x="4931" y="9577"/>
                    <a:pt x="4971" y="9576"/>
                  </a:cubicBezTo>
                  <a:cubicBezTo>
                    <a:pt x="7606" y="9509"/>
                    <a:pt x="9741" y="7308"/>
                    <a:pt x="9641" y="4673"/>
                  </a:cubicBezTo>
                  <a:cubicBezTo>
                    <a:pt x="9608" y="2046"/>
                    <a:pt x="7507" y="1"/>
                    <a:pt x="48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1" name="Google Shape;441;p31"/>
            <p:cNvSpPr/>
            <p:nvPr/>
          </p:nvSpPr>
          <p:spPr>
            <a:xfrm>
              <a:off x="-10931800" y="-3055925"/>
              <a:ext cx="242700" cy="238625"/>
            </a:xfrm>
            <a:custGeom>
              <a:avLst/>
              <a:gdLst/>
              <a:ahLst/>
              <a:cxnLst/>
              <a:rect l="l" t="t" r="r" b="b"/>
              <a:pathLst>
                <a:path w="9708" h="9545" extrusionOk="0">
                  <a:moveTo>
                    <a:pt x="4800" y="868"/>
                  </a:moveTo>
                  <a:cubicBezTo>
                    <a:pt x="6940" y="868"/>
                    <a:pt x="8707" y="2557"/>
                    <a:pt x="8740" y="4704"/>
                  </a:cubicBezTo>
                  <a:cubicBezTo>
                    <a:pt x="8773" y="6873"/>
                    <a:pt x="7072" y="8674"/>
                    <a:pt x="4904" y="8707"/>
                  </a:cubicBezTo>
                  <a:cubicBezTo>
                    <a:pt x="4863" y="8708"/>
                    <a:pt x="4823" y="8709"/>
                    <a:pt x="4783" y="8709"/>
                  </a:cubicBezTo>
                  <a:cubicBezTo>
                    <a:pt x="2669" y="8709"/>
                    <a:pt x="934" y="6999"/>
                    <a:pt x="901" y="4871"/>
                  </a:cubicBezTo>
                  <a:cubicBezTo>
                    <a:pt x="868" y="2703"/>
                    <a:pt x="2636" y="902"/>
                    <a:pt x="4737" y="868"/>
                  </a:cubicBezTo>
                  <a:cubicBezTo>
                    <a:pt x="4758" y="868"/>
                    <a:pt x="4779" y="868"/>
                    <a:pt x="4800" y="868"/>
                  </a:cubicBezTo>
                  <a:close/>
                  <a:moveTo>
                    <a:pt x="4800" y="1"/>
                  </a:moveTo>
                  <a:cubicBezTo>
                    <a:pt x="4779" y="1"/>
                    <a:pt x="4758" y="1"/>
                    <a:pt x="4737" y="1"/>
                  </a:cubicBezTo>
                  <a:cubicBezTo>
                    <a:pt x="2102" y="34"/>
                    <a:pt x="0" y="2236"/>
                    <a:pt x="67" y="4871"/>
                  </a:cubicBezTo>
                  <a:cubicBezTo>
                    <a:pt x="100" y="7447"/>
                    <a:pt x="2236" y="9545"/>
                    <a:pt x="4762" y="9545"/>
                  </a:cubicBezTo>
                  <a:cubicBezTo>
                    <a:pt x="4820" y="9545"/>
                    <a:pt x="4879" y="9543"/>
                    <a:pt x="4937" y="9541"/>
                  </a:cubicBezTo>
                  <a:cubicBezTo>
                    <a:pt x="7572" y="9508"/>
                    <a:pt x="9707" y="7306"/>
                    <a:pt x="9607" y="4671"/>
                  </a:cubicBezTo>
                  <a:cubicBezTo>
                    <a:pt x="9574" y="2057"/>
                    <a:pt x="7407" y="1"/>
                    <a:pt x="48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 name="Google Shape;442;p31"/>
            <p:cNvSpPr/>
            <p:nvPr/>
          </p:nvSpPr>
          <p:spPr>
            <a:xfrm>
              <a:off x="-10922625" y="-2631450"/>
              <a:ext cx="242700" cy="238575"/>
            </a:xfrm>
            <a:custGeom>
              <a:avLst/>
              <a:gdLst/>
              <a:ahLst/>
              <a:cxnLst/>
              <a:rect l="l" t="t" r="r" b="b"/>
              <a:pathLst>
                <a:path w="9708" h="9543" extrusionOk="0">
                  <a:moveTo>
                    <a:pt x="4833" y="868"/>
                  </a:moveTo>
                  <a:cubicBezTo>
                    <a:pt x="6973" y="868"/>
                    <a:pt x="8707" y="2557"/>
                    <a:pt x="8740" y="4704"/>
                  </a:cubicBezTo>
                  <a:cubicBezTo>
                    <a:pt x="8807" y="6872"/>
                    <a:pt x="7072" y="8674"/>
                    <a:pt x="4904" y="8707"/>
                  </a:cubicBezTo>
                  <a:cubicBezTo>
                    <a:pt x="4883" y="8707"/>
                    <a:pt x="4862" y="8708"/>
                    <a:pt x="4841" y="8708"/>
                  </a:cubicBezTo>
                  <a:cubicBezTo>
                    <a:pt x="2702" y="8708"/>
                    <a:pt x="967" y="7018"/>
                    <a:pt x="901" y="4871"/>
                  </a:cubicBezTo>
                  <a:cubicBezTo>
                    <a:pt x="868" y="2703"/>
                    <a:pt x="2569" y="901"/>
                    <a:pt x="4770" y="868"/>
                  </a:cubicBezTo>
                  <a:cubicBezTo>
                    <a:pt x="4791" y="868"/>
                    <a:pt x="4812" y="868"/>
                    <a:pt x="4833" y="868"/>
                  </a:cubicBezTo>
                  <a:close/>
                  <a:moveTo>
                    <a:pt x="4832" y="0"/>
                  </a:moveTo>
                  <a:cubicBezTo>
                    <a:pt x="4812" y="0"/>
                    <a:pt x="4791" y="1"/>
                    <a:pt x="4770" y="1"/>
                  </a:cubicBezTo>
                  <a:cubicBezTo>
                    <a:pt x="2135" y="34"/>
                    <a:pt x="0" y="2236"/>
                    <a:pt x="67" y="4871"/>
                  </a:cubicBezTo>
                  <a:cubicBezTo>
                    <a:pt x="133" y="7465"/>
                    <a:pt x="2268" y="9543"/>
                    <a:pt x="4849" y="9543"/>
                  </a:cubicBezTo>
                  <a:cubicBezTo>
                    <a:pt x="4889" y="9543"/>
                    <a:pt x="4930" y="9542"/>
                    <a:pt x="4971" y="9541"/>
                  </a:cubicBezTo>
                  <a:cubicBezTo>
                    <a:pt x="7572" y="9508"/>
                    <a:pt x="9707" y="7273"/>
                    <a:pt x="9641" y="4671"/>
                  </a:cubicBezTo>
                  <a:cubicBezTo>
                    <a:pt x="9574" y="2057"/>
                    <a:pt x="7407" y="0"/>
                    <a:pt x="48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 name="Google Shape;443;p31"/>
            <p:cNvSpPr/>
            <p:nvPr/>
          </p:nvSpPr>
          <p:spPr>
            <a:xfrm>
              <a:off x="-10579050" y="-3934050"/>
              <a:ext cx="837300" cy="30900"/>
            </a:xfrm>
            <a:custGeom>
              <a:avLst/>
              <a:gdLst/>
              <a:ahLst/>
              <a:cxnLst/>
              <a:rect l="l" t="t" r="r" b="b"/>
              <a:pathLst>
                <a:path w="33492" h="1236" extrusionOk="0">
                  <a:moveTo>
                    <a:pt x="234" y="1168"/>
                  </a:moveTo>
                  <a:lnTo>
                    <a:pt x="33291" y="435"/>
                  </a:lnTo>
                  <a:cubicBezTo>
                    <a:pt x="33424" y="435"/>
                    <a:pt x="33491" y="334"/>
                    <a:pt x="33491" y="234"/>
                  </a:cubicBezTo>
                  <a:cubicBezTo>
                    <a:pt x="33491" y="101"/>
                    <a:pt x="33424" y="1"/>
                    <a:pt x="33291" y="1"/>
                  </a:cubicBezTo>
                  <a:lnTo>
                    <a:pt x="234" y="768"/>
                  </a:lnTo>
                  <a:cubicBezTo>
                    <a:pt x="101" y="768"/>
                    <a:pt x="0" y="835"/>
                    <a:pt x="0" y="968"/>
                  </a:cubicBezTo>
                  <a:cubicBezTo>
                    <a:pt x="0" y="1102"/>
                    <a:pt x="101" y="1235"/>
                    <a:pt x="234" y="1168"/>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 name="Google Shape;444;p31"/>
            <p:cNvSpPr/>
            <p:nvPr/>
          </p:nvSpPr>
          <p:spPr>
            <a:xfrm>
              <a:off x="-10577375" y="-3856475"/>
              <a:ext cx="782250" cy="28375"/>
            </a:xfrm>
            <a:custGeom>
              <a:avLst/>
              <a:gdLst/>
              <a:ahLst/>
              <a:cxnLst/>
              <a:rect l="l" t="t" r="r" b="b"/>
              <a:pathLst>
                <a:path w="31290" h="1135" extrusionOk="0">
                  <a:moveTo>
                    <a:pt x="200" y="1134"/>
                  </a:moveTo>
                  <a:lnTo>
                    <a:pt x="31089" y="400"/>
                  </a:lnTo>
                  <a:cubicBezTo>
                    <a:pt x="31223" y="400"/>
                    <a:pt x="31289" y="334"/>
                    <a:pt x="31289" y="200"/>
                  </a:cubicBezTo>
                  <a:cubicBezTo>
                    <a:pt x="31289" y="67"/>
                    <a:pt x="31223" y="0"/>
                    <a:pt x="31089" y="0"/>
                  </a:cubicBezTo>
                  <a:lnTo>
                    <a:pt x="200" y="701"/>
                  </a:lnTo>
                  <a:cubicBezTo>
                    <a:pt x="67" y="701"/>
                    <a:pt x="0" y="801"/>
                    <a:pt x="0" y="901"/>
                  </a:cubicBezTo>
                  <a:cubicBezTo>
                    <a:pt x="0" y="1001"/>
                    <a:pt x="134" y="1134"/>
                    <a:pt x="200" y="1134"/>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 name="Google Shape;445;p31"/>
            <p:cNvSpPr/>
            <p:nvPr/>
          </p:nvSpPr>
          <p:spPr>
            <a:xfrm>
              <a:off x="-10575725" y="-3772250"/>
              <a:ext cx="379475" cy="19200"/>
            </a:xfrm>
            <a:custGeom>
              <a:avLst/>
              <a:gdLst/>
              <a:ahLst/>
              <a:cxnLst/>
              <a:rect l="l" t="t" r="r" b="b"/>
              <a:pathLst>
                <a:path w="15179" h="768" extrusionOk="0">
                  <a:moveTo>
                    <a:pt x="201" y="767"/>
                  </a:moveTo>
                  <a:lnTo>
                    <a:pt x="14978" y="434"/>
                  </a:lnTo>
                  <a:cubicBezTo>
                    <a:pt x="15112" y="434"/>
                    <a:pt x="15178" y="334"/>
                    <a:pt x="15178" y="200"/>
                  </a:cubicBezTo>
                  <a:cubicBezTo>
                    <a:pt x="15178" y="100"/>
                    <a:pt x="15112" y="0"/>
                    <a:pt x="14978" y="0"/>
                  </a:cubicBezTo>
                  <a:lnTo>
                    <a:pt x="201" y="334"/>
                  </a:lnTo>
                  <a:cubicBezTo>
                    <a:pt x="101" y="334"/>
                    <a:pt x="1" y="434"/>
                    <a:pt x="1" y="534"/>
                  </a:cubicBezTo>
                  <a:cubicBezTo>
                    <a:pt x="1" y="667"/>
                    <a:pt x="101" y="767"/>
                    <a:pt x="201" y="767"/>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 name="Google Shape;446;p31"/>
            <p:cNvSpPr/>
            <p:nvPr/>
          </p:nvSpPr>
          <p:spPr>
            <a:xfrm>
              <a:off x="-10162075" y="-3779775"/>
              <a:ext cx="235175" cy="15875"/>
            </a:xfrm>
            <a:custGeom>
              <a:avLst/>
              <a:gdLst/>
              <a:ahLst/>
              <a:cxnLst/>
              <a:rect l="l" t="t" r="r" b="b"/>
              <a:pathLst>
                <a:path w="9407" h="635" extrusionOk="0">
                  <a:moveTo>
                    <a:pt x="234" y="234"/>
                  </a:moveTo>
                  <a:cubicBezTo>
                    <a:pt x="100" y="234"/>
                    <a:pt x="0" y="301"/>
                    <a:pt x="0" y="435"/>
                  </a:cubicBezTo>
                  <a:cubicBezTo>
                    <a:pt x="0" y="568"/>
                    <a:pt x="100" y="635"/>
                    <a:pt x="234" y="635"/>
                  </a:cubicBezTo>
                  <a:lnTo>
                    <a:pt x="9173" y="435"/>
                  </a:lnTo>
                  <a:cubicBezTo>
                    <a:pt x="9307" y="435"/>
                    <a:pt x="9407" y="335"/>
                    <a:pt x="9407" y="234"/>
                  </a:cubicBezTo>
                  <a:cubicBezTo>
                    <a:pt x="9407" y="101"/>
                    <a:pt x="9307" y="1"/>
                    <a:pt x="9173" y="1"/>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 name="Google Shape;447;p31"/>
            <p:cNvSpPr/>
            <p:nvPr/>
          </p:nvSpPr>
          <p:spPr>
            <a:xfrm>
              <a:off x="-10568200" y="-3460375"/>
              <a:ext cx="647975" cy="25050"/>
            </a:xfrm>
            <a:custGeom>
              <a:avLst/>
              <a:gdLst/>
              <a:ahLst/>
              <a:cxnLst/>
              <a:rect l="l" t="t" r="r" b="b"/>
              <a:pathLst>
                <a:path w="25919" h="1002" extrusionOk="0">
                  <a:moveTo>
                    <a:pt x="200" y="1001"/>
                  </a:moveTo>
                  <a:lnTo>
                    <a:pt x="25719" y="434"/>
                  </a:lnTo>
                  <a:cubicBezTo>
                    <a:pt x="25852" y="434"/>
                    <a:pt x="25919" y="334"/>
                    <a:pt x="25919" y="201"/>
                  </a:cubicBezTo>
                  <a:cubicBezTo>
                    <a:pt x="25919" y="67"/>
                    <a:pt x="25852" y="1"/>
                    <a:pt x="25719" y="1"/>
                  </a:cubicBezTo>
                  <a:lnTo>
                    <a:pt x="200" y="568"/>
                  </a:lnTo>
                  <a:cubicBezTo>
                    <a:pt x="67" y="568"/>
                    <a:pt x="0" y="668"/>
                    <a:pt x="0" y="801"/>
                  </a:cubicBezTo>
                  <a:cubicBezTo>
                    <a:pt x="0" y="901"/>
                    <a:pt x="67" y="1001"/>
                    <a:pt x="200" y="1001"/>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 name="Google Shape;448;p31"/>
            <p:cNvSpPr/>
            <p:nvPr/>
          </p:nvSpPr>
          <p:spPr>
            <a:xfrm>
              <a:off x="-10567375" y="-3381975"/>
              <a:ext cx="537075" cy="21700"/>
            </a:xfrm>
            <a:custGeom>
              <a:avLst/>
              <a:gdLst/>
              <a:ahLst/>
              <a:cxnLst/>
              <a:rect l="l" t="t" r="r" b="b"/>
              <a:pathLst>
                <a:path w="21483" h="868" extrusionOk="0">
                  <a:moveTo>
                    <a:pt x="267" y="868"/>
                  </a:moveTo>
                  <a:lnTo>
                    <a:pt x="21282" y="401"/>
                  </a:lnTo>
                  <a:cubicBezTo>
                    <a:pt x="21416" y="401"/>
                    <a:pt x="21483" y="334"/>
                    <a:pt x="21483" y="200"/>
                  </a:cubicBezTo>
                  <a:cubicBezTo>
                    <a:pt x="21483" y="67"/>
                    <a:pt x="21416" y="0"/>
                    <a:pt x="21282" y="0"/>
                  </a:cubicBezTo>
                  <a:lnTo>
                    <a:pt x="267" y="434"/>
                  </a:lnTo>
                  <a:cubicBezTo>
                    <a:pt x="134" y="434"/>
                    <a:pt x="34" y="534"/>
                    <a:pt x="34" y="667"/>
                  </a:cubicBezTo>
                  <a:cubicBezTo>
                    <a:pt x="0" y="768"/>
                    <a:pt x="134" y="868"/>
                    <a:pt x="267" y="868"/>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 name="Google Shape;449;p31"/>
            <p:cNvSpPr/>
            <p:nvPr/>
          </p:nvSpPr>
          <p:spPr>
            <a:xfrm>
              <a:off x="-10564875" y="-3304425"/>
              <a:ext cx="379475" cy="19200"/>
            </a:xfrm>
            <a:custGeom>
              <a:avLst/>
              <a:gdLst/>
              <a:ahLst/>
              <a:cxnLst/>
              <a:rect l="l" t="t" r="r" b="b"/>
              <a:pathLst>
                <a:path w="15179" h="768" extrusionOk="0">
                  <a:moveTo>
                    <a:pt x="201" y="768"/>
                  </a:moveTo>
                  <a:lnTo>
                    <a:pt x="14945" y="434"/>
                  </a:lnTo>
                  <a:cubicBezTo>
                    <a:pt x="15078" y="434"/>
                    <a:pt x="15178" y="334"/>
                    <a:pt x="15178" y="234"/>
                  </a:cubicBezTo>
                  <a:cubicBezTo>
                    <a:pt x="15178" y="101"/>
                    <a:pt x="15078" y="1"/>
                    <a:pt x="14945" y="1"/>
                  </a:cubicBezTo>
                  <a:lnTo>
                    <a:pt x="201" y="334"/>
                  </a:lnTo>
                  <a:cubicBezTo>
                    <a:pt x="67" y="334"/>
                    <a:pt x="1" y="434"/>
                    <a:pt x="1" y="568"/>
                  </a:cubicBezTo>
                  <a:cubicBezTo>
                    <a:pt x="1" y="668"/>
                    <a:pt x="67" y="768"/>
                    <a:pt x="201" y="768"/>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 name="Google Shape;450;p31"/>
            <p:cNvSpPr/>
            <p:nvPr/>
          </p:nvSpPr>
          <p:spPr>
            <a:xfrm>
              <a:off x="-10151250" y="-3313600"/>
              <a:ext cx="376975" cy="19200"/>
            </a:xfrm>
            <a:custGeom>
              <a:avLst/>
              <a:gdLst/>
              <a:ahLst/>
              <a:cxnLst/>
              <a:rect l="l" t="t" r="r" b="b"/>
              <a:pathLst>
                <a:path w="15079" h="768" extrusionOk="0">
                  <a:moveTo>
                    <a:pt x="15078" y="201"/>
                  </a:moveTo>
                  <a:cubicBezTo>
                    <a:pt x="15078" y="101"/>
                    <a:pt x="15011" y="1"/>
                    <a:pt x="14878" y="1"/>
                  </a:cubicBezTo>
                  <a:lnTo>
                    <a:pt x="201" y="334"/>
                  </a:lnTo>
                  <a:cubicBezTo>
                    <a:pt x="67" y="334"/>
                    <a:pt x="1" y="434"/>
                    <a:pt x="1" y="534"/>
                  </a:cubicBezTo>
                  <a:cubicBezTo>
                    <a:pt x="1" y="668"/>
                    <a:pt x="67" y="768"/>
                    <a:pt x="201" y="768"/>
                  </a:cubicBezTo>
                  <a:lnTo>
                    <a:pt x="14878" y="434"/>
                  </a:lnTo>
                  <a:cubicBezTo>
                    <a:pt x="15011" y="434"/>
                    <a:pt x="15078" y="334"/>
                    <a:pt x="15078" y="201"/>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 name="Google Shape;451;p31"/>
            <p:cNvSpPr/>
            <p:nvPr/>
          </p:nvSpPr>
          <p:spPr>
            <a:xfrm>
              <a:off x="-9997800" y="-3391975"/>
              <a:ext cx="310250" cy="18350"/>
            </a:xfrm>
            <a:custGeom>
              <a:avLst/>
              <a:gdLst/>
              <a:ahLst/>
              <a:cxnLst/>
              <a:rect l="l" t="t" r="r" b="b"/>
              <a:pathLst>
                <a:path w="12410" h="734" extrusionOk="0">
                  <a:moveTo>
                    <a:pt x="0" y="500"/>
                  </a:moveTo>
                  <a:cubicBezTo>
                    <a:pt x="0" y="634"/>
                    <a:pt x="67" y="734"/>
                    <a:pt x="201" y="734"/>
                  </a:cubicBezTo>
                  <a:lnTo>
                    <a:pt x="12209" y="434"/>
                  </a:lnTo>
                  <a:cubicBezTo>
                    <a:pt x="12343" y="434"/>
                    <a:pt x="12409" y="334"/>
                    <a:pt x="12409" y="234"/>
                  </a:cubicBezTo>
                  <a:cubicBezTo>
                    <a:pt x="12409" y="100"/>
                    <a:pt x="12343" y="0"/>
                    <a:pt x="12209" y="0"/>
                  </a:cubicBezTo>
                  <a:lnTo>
                    <a:pt x="201" y="300"/>
                  </a:lnTo>
                  <a:cubicBezTo>
                    <a:pt x="67" y="300"/>
                    <a:pt x="0" y="434"/>
                    <a:pt x="0" y="500"/>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 name="Google Shape;452;p31"/>
            <p:cNvSpPr/>
            <p:nvPr/>
          </p:nvSpPr>
          <p:spPr>
            <a:xfrm>
              <a:off x="-10559025" y="-3034225"/>
              <a:ext cx="562075" cy="23375"/>
            </a:xfrm>
            <a:custGeom>
              <a:avLst/>
              <a:gdLst/>
              <a:ahLst/>
              <a:cxnLst/>
              <a:rect l="l" t="t" r="r" b="b"/>
              <a:pathLst>
                <a:path w="22483" h="935" extrusionOk="0">
                  <a:moveTo>
                    <a:pt x="234" y="934"/>
                  </a:moveTo>
                  <a:lnTo>
                    <a:pt x="22283" y="434"/>
                  </a:lnTo>
                  <a:cubicBezTo>
                    <a:pt x="22416" y="434"/>
                    <a:pt x="22483" y="334"/>
                    <a:pt x="22483" y="234"/>
                  </a:cubicBezTo>
                  <a:cubicBezTo>
                    <a:pt x="22483" y="100"/>
                    <a:pt x="22416" y="0"/>
                    <a:pt x="22283" y="0"/>
                  </a:cubicBezTo>
                  <a:lnTo>
                    <a:pt x="234" y="501"/>
                  </a:lnTo>
                  <a:cubicBezTo>
                    <a:pt x="100" y="501"/>
                    <a:pt x="0" y="601"/>
                    <a:pt x="0" y="701"/>
                  </a:cubicBezTo>
                  <a:cubicBezTo>
                    <a:pt x="0" y="801"/>
                    <a:pt x="100" y="934"/>
                    <a:pt x="234" y="934"/>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 name="Google Shape;453;p31"/>
            <p:cNvSpPr/>
            <p:nvPr/>
          </p:nvSpPr>
          <p:spPr>
            <a:xfrm>
              <a:off x="-10556525" y="-2964175"/>
              <a:ext cx="782250" cy="28375"/>
            </a:xfrm>
            <a:custGeom>
              <a:avLst/>
              <a:gdLst/>
              <a:ahLst/>
              <a:cxnLst/>
              <a:rect l="l" t="t" r="r" b="b"/>
              <a:pathLst>
                <a:path w="31290" h="1135" extrusionOk="0">
                  <a:moveTo>
                    <a:pt x="200" y="1134"/>
                  </a:moveTo>
                  <a:lnTo>
                    <a:pt x="31089" y="401"/>
                  </a:lnTo>
                  <a:cubicBezTo>
                    <a:pt x="31222" y="401"/>
                    <a:pt x="31289" y="334"/>
                    <a:pt x="31289" y="200"/>
                  </a:cubicBezTo>
                  <a:cubicBezTo>
                    <a:pt x="31289" y="67"/>
                    <a:pt x="31222" y="0"/>
                    <a:pt x="31089" y="0"/>
                  </a:cubicBezTo>
                  <a:lnTo>
                    <a:pt x="200" y="701"/>
                  </a:lnTo>
                  <a:cubicBezTo>
                    <a:pt x="67" y="701"/>
                    <a:pt x="0" y="801"/>
                    <a:pt x="0" y="901"/>
                  </a:cubicBezTo>
                  <a:cubicBezTo>
                    <a:pt x="0" y="1001"/>
                    <a:pt x="67" y="1134"/>
                    <a:pt x="200" y="1134"/>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 name="Google Shape;454;p31"/>
            <p:cNvSpPr/>
            <p:nvPr/>
          </p:nvSpPr>
          <p:spPr>
            <a:xfrm>
              <a:off x="-10555700" y="-2879950"/>
              <a:ext cx="380300" cy="19200"/>
            </a:xfrm>
            <a:custGeom>
              <a:avLst/>
              <a:gdLst/>
              <a:ahLst/>
              <a:cxnLst/>
              <a:rect l="l" t="t" r="r" b="b"/>
              <a:pathLst>
                <a:path w="15212" h="768" extrusionOk="0">
                  <a:moveTo>
                    <a:pt x="234" y="768"/>
                  </a:moveTo>
                  <a:lnTo>
                    <a:pt x="15011" y="434"/>
                  </a:lnTo>
                  <a:cubicBezTo>
                    <a:pt x="15145" y="434"/>
                    <a:pt x="15211" y="334"/>
                    <a:pt x="15211" y="201"/>
                  </a:cubicBezTo>
                  <a:cubicBezTo>
                    <a:pt x="15211" y="100"/>
                    <a:pt x="15145" y="0"/>
                    <a:pt x="15011" y="0"/>
                  </a:cubicBezTo>
                  <a:lnTo>
                    <a:pt x="234" y="334"/>
                  </a:lnTo>
                  <a:cubicBezTo>
                    <a:pt x="134" y="334"/>
                    <a:pt x="34" y="434"/>
                    <a:pt x="34" y="534"/>
                  </a:cubicBezTo>
                  <a:cubicBezTo>
                    <a:pt x="0" y="668"/>
                    <a:pt x="134" y="768"/>
                    <a:pt x="234" y="768"/>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 name="Google Shape;455;p31"/>
            <p:cNvSpPr/>
            <p:nvPr/>
          </p:nvSpPr>
          <p:spPr>
            <a:xfrm>
              <a:off x="-9956100" y="-3041725"/>
              <a:ext cx="235175" cy="15850"/>
            </a:xfrm>
            <a:custGeom>
              <a:avLst/>
              <a:gdLst/>
              <a:ahLst/>
              <a:cxnLst/>
              <a:rect l="l" t="t" r="r" b="b"/>
              <a:pathLst>
                <a:path w="9407" h="634" extrusionOk="0">
                  <a:moveTo>
                    <a:pt x="200" y="634"/>
                  </a:moveTo>
                  <a:lnTo>
                    <a:pt x="9207" y="434"/>
                  </a:lnTo>
                  <a:cubicBezTo>
                    <a:pt x="9340" y="434"/>
                    <a:pt x="9407" y="334"/>
                    <a:pt x="9407" y="234"/>
                  </a:cubicBezTo>
                  <a:cubicBezTo>
                    <a:pt x="9407" y="100"/>
                    <a:pt x="9340" y="0"/>
                    <a:pt x="9207" y="0"/>
                  </a:cubicBezTo>
                  <a:lnTo>
                    <a:pt x="200" y="234"/>
                  </a:lnTo>
                  <a:cubicBezTo>
                    <a:pt x="67" y="234"/>
                    <a:pt x="0" y="300"/>
                    <a:pt x="0" y="434"/>
                  </a:cubicBezTo>
                  <a:cubicBezTo>
                    <a:pt x="0" y="567"/>
                    <a:pt x="67" y="634"/>
                    <a:pt x="200" y="634"/>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 name="Google Shape;456;p31"/>
            <p:cNvSpPr/>
            <p:nvPr/>
          </p:nvSpPr>
          <p:spPr>
            <a:xfrm>
              <a:off x="-10549875" y="-2606425"/>
              <a:ext cx="365300" cy="18375"/>
            </a:xfrm>
            <a:custGeom>
              <a:avLst/>
              <a:gdLst/>
              <a:ahLst/>
              <a:cxnLst/>
              <a:rect l="l" t="t" r="r" b="b"/>
              <a:pathLst>
                <a:path w="14612" h="735" extrusionOk="0">
                  <a:moveTo>
                    <a:pt x="234" y="734"/>
                  </a:moveTo>
                  <a:lnTo>
                    <a:pt x="14411" y="401"/>
                  </a:lnTo>
                  <a:cubicBezTo>
                    <a:pt x="14511" y="401"/>
                    <a:pt x="14611" y="334"/>
                    <a:pt x="14611" y="201"/>
                  </a:cubicBezTo>
                  <a:cubicBezTo>
                    <a:pt x="14611" y="67"/>
                    <a:pt x="14511" y="1"/>
                    <a:pt x="14411" y="1"/>
                  </a:cubicBezTo>
                  <a:lnTo>
                    <a:pt x="234" y="334"/>
                  </a:lnTo>
                  <a:cubicBezTo>
                    <a:pt x="101" y="334"/>
                    <a:pt x="1" y="401"/>
                    <a:pt x="1" y="534"/>
                  </a:cubicBezTo>
                  <a:cubicBezTo>
                    <a:pt x="1" y="668"/>
                    <a:pt x="134" y="734"/>
                    <a:pt x="234" y="734"/>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 name="Google Shape;457;p31"/>
            <p:cNvSpPr/>
            <p:nvPr/>
          </p:nvSpPr>
          <p:spPr>
            <a:xfrm>
              <a:off x="-10547350" y="-2535550"/>
              <a:ext cx="552075" cy="22550"/>
            </a:xfrm>
            <a:custGeom>
              <a:avLst/>
              <a:gdLst/>
              <a:ahLst/>
              <a:cxnLst/>
              <a:rect l="l" t="t" r="r" b="b"/>
              <a:pathLst>
                <a:path w="22083" h="902" extrusionOk="0">
                  <a:moveTo>
                    <a:pt x="200" y="902"/>
                  </a:moveTo>
                  <a:lnTo>
                    <a:pt x="21882" y="401"/>
                  </a:lnTo>
                  <a:cubicBezTo>
                    <a:pt x="22016" y="401"/>
                    <a:pt x="22083" y="334"/>
                    <a:pt x="22083" y="201"/>
                  </a:cubicBezTo>
                  <a:cubicBezTo>
                    <a:pt x="22083" y="68"/>
                    <a:pt x="22016" y="1"/>
                    <a:pt x="21882" y="1"/>
                  </a:cubicBezTo>
                  <a:lnTo>
                    <a:pt x="200" y="501"/>
                  </a:lnTo>
                  <a:cubicBezTo>
                    <a:pt x="67" y="501"/>
                    <a:pt x="0" y="568"/>
                    <a:pt x="0" y="701"/>
                  </a:cubicBezTo>
                  <a:cubicBezTo>
                    <a:pt x="0" y="835"/>
                    <a:pt x="67" y="902"/>
                    <a:pt x="200" y="902"/>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 name="Google Shape;458;p31"/>
            <p:cNvSpPr/>
            <p:nvPr/>
          </p:nvSpPr>
          <p:spPr>
            <a:xfrm>
              <a:off x="-10546525" y="-2455475"/>
              <a:ext cx="330250" cy="17525"/>
            </a:xfrm>
            <a:custGeom>
              <a:avLst/>
              <a:gdLst/>
              <a:ahLst/>
              <a:cxnLst/>
              <a:rect l="l" t="t" r="r" b="b"/>
              <a:pathLst>
                <a:path w="13210" h="701" extrusionOk="0">
                  <a:moveTo>
                    <a:pt x="12976" y="0"/>
                  </a:moveTo>
                  <a:lnTo>
                    <a:pt x="234" y="300"/>
                  </a:lnTo>
                  <a:cubicBezTo>
                    <a:pt x="100" y="300"/>
                    <a:pt x="0" y="367"/>
                    <a:pt x="0" y="501"/>
                  </a:cubicBezTo>
                  <a:cubicBezTo>
                    <a:pt x="0" y="634"/>
                    <a:pt x="100" y="701"/>
                    <a:pt x="234" y="701"/>
                  </a:cubicBezTo>
                  <a:lnTo>
                    <a:pt x="12976" y="434"/>
                  </a:lnTo>
                  <a:cubicBezTo>
                    <a:pt x="13110" y="434"/>
                    <a:pt x="13177" y="334"/>
                    <a:pt x="13177" y="200"/>
                  </a:cubicBezTo>
                  <a:cubicBezTo>
                    <a:pt x="13210" y="67"/>
                    <a:pt x="13110" y="0"/>
                    <a:pt x="12976" y="0"/>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 name="Google Shape;459;p31"/>
            <p:cNvSpPr/>
            <p:nvPr/>
          </p:nvSpPr>
          <p:spPr>
            <a:xfrm>
              <a:off x="-10132900" y="-2465500"/>
              <a:ext cx="377800" cy="18375"/>
            </a:xfrm>
            <a:custGeom>
              <a:avLst/>
              <a:gdLst/>
              <a:ahLst/>
              <a:cxnLst/>
              <a:rect l="l" t="t" r="r" b="b"/>
              <a:pathLst>
                <a:path w="15112" h="735" extrusionOk="0">
                  <a:moveTo>
                    <a:pt x="14911" y="1"/>
                  </a:moveTo>
                  <a:lnTo>
                    <a:pt x="234" y="334"/>
                  </a:lnTo>
                  <a:cubicBezTo>
                    <a:pt x="101" y="334"/>
                    <a:pt x="1" y="401"/>
                    <a:pt x="1" y="535"/>
                  </a:cubicBezTo>
                  <a:cubicBezTo>
                    <a:pt x="1" y="668"/>
                    <a:pt x="101" y="735"/>
                    <a:pt x="234" y="735"/>
                  </a:cubicBezTo>
                  <a:lnTo>
                    <a:pt x="14911" y="401"/>
                  </a:lnTo>
                  <a:cubicBezTo>
                    <a:pt x="15011" y="401"/>
                    <a:pt x="15111" y="334"/>
                    <a:pt x="15111" y="201"/>
                  </a:cubicBezTo>
                  <a:cubicBezTo>
                    <a:pt x="15111" y="68"/>
                    <a:pt x="15011" y="1"/>
                    <a:pt x="14911" y="1"/>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 name="Google Shape;460;p31"/>
            <p:cNvSpPr/>
            <p:nvPr/>
          </p:nvSpPr>
          <p:spPr>
            <a:xfrm>
              <a:off x="-10135400" y="-2618100"/>
              <a:ext cx="465350" cy="20875"/>
            </a:xfrm>
            <a:custGeom>
              <a:avLst/>
              <a:gdLst/>
              <a:ahLst/>
              <a:cxnLst/>
              <a:rect l="l" t="t" r="r" b="b"/>
              <a:pathLst>
                <a:path w="18614" h="835" extrusionOk="0">
                  <a:moveTo>
                    <a:pt x="18414" y="1"/>
                  </a:moveTo>
                  <a:lnTo>
                    <a:pt x="201" y="401"/>
                  </a:lnTo>
                  <a:cubicBezTo>
                    <a:pt x="67" y="401"/>
                    <a:pt x="1" y="501"/>
                    <a:pt x="1" y="634"/>
                  </a:cubicBezTo>
                  <a:cubicBezTo>
                    <a:pt x="1" y="734"/>
                    <a:pt x="67" y="834"/>
                    <a:pt x="201" y="834"/>
                  </a:cubicBezTo>
                  <a:lnTo>
                    <a:pt x="18414" y="401"/>
                  </a:lnTo>
                  <a:cubicBezTo>
                    <a:pt x="18547" y="401"/>
                    <a:pt x="18614" y="334"/>
                    <a:pt x="18614" y="201"/>
                  </a:cubicBezTo>
                  <a:cubicBezTo>
                    <a:pt x="18614" y="67"/>
                    <a:pt x="18514" y="1"/>
                    <a:pt x="18414" y="1"/>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 name="Google Shape;461;p31"/>
            <p:cNvSpPr/>
            <p:nvPr/>
          </p:nvSpPr>
          <p:spPr>
            <a:xfrm>
              <a:off x="-9978625" y="-2543050"/>
              <a:ext cx="310250" cy="17550"/>
            </a:xfrm>
            <a:custGeom>
              <a:avLst/>
              <a:gdLst/>
              <a:ahLst/>
              <a:cxnLst/>
              <a:rect l="l" t="t" r="r" b="b"/>
              <a:pathLst>
                <a:path w="12410" h="702" extrusionOk="0">
                  <a:moveTo>
                    <a:pt x="12176" y="1"/>
                  </a:moveTo>
                  <a:lnTo>
                    <a:pt x="234" y="301"/>
                  </a:lnTo>
                  <a:cubicBezTo>
                    <a:pt x="101" y="301"/>
                    <a:pt x="1" y="368"/>
                    <a:pt x="1" y="501"/>
                  </a:cubicBezTo>
                  <a:cubicBezTo>
                    <a:pt x="1" y="634"/>
                    <a:pt x="101" y="701"/>
                    <a:pt x="234" y="701"/>
                  </a:cubicBezTo>
                  <a:lnTo>
                    <a:pt x="12176" y="401"/>
                  </a:lnTo>
                  <a:cubicBezTo>
                    <a:pt x="12309" y="401"/>
                    <a:pt x="12410" y="334"/>
                    <a:pt x="12410" y="201"/>
                  </a:cubicBezTo>
                  <a:cubicBezTo>
                    <a:pt x="12410" y="67"/>
                    <a:pt x="12309" y="1"/>
                    <a:pt x="12176" y="1"/>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 name="Google Shape;462;p31"/>
            <p:cNvSpPr/>
            <p:nvPr/>
          </p:nvSpPr>
          <p:spPr>
            <a:xfrm>
              <a:off x="-10974325" y="-3580450"/>
              <a:ext cx="368625" cy="285225"/>
            </a:xfrm>
            <a:custGeom>
              <a:avLst/>
              <a:gdLst/>
              <a:ahLst/>
              <a:cxnLst/>
              <a:rect l="l" t="t" r="r" b="b"/>
              <a:pathLst>
                <a:path w="14745" h="11409" extrusionOk="0">
                  <a:moveTo>
                    <a:pt x="6205" y="11375"/>
                  </a:moveTo>
                  <a:cubicBezTo>
                    <a:pt x="5938" y="11375"/>
                    <a:pt x="5738" y="11308"/>
                    <a:pt x="5537" y="11142"/>
                  </a:cubicBezTo>
                  <a:lnTo>
                    <a:pt x="400" y="6638"/>
                  </a:lnTo>
                  <a:cubicBezTo>
                    <a:pt x="34" y="6305"/>
                    <a:pt x="0" y="5671"/>
                    <a:pt x="334" y="5304"/>
                  </a:cubicBezTo>
                  <a:cubicBezTo>
                    <a:pt x="667" y="4937"/>
                    <a:pt x="1268" y="4870"/>
                    <a:pt x="1668" y="5204"/>
                  </a:cubicBezTo>
                  <a:lnTo>
                    <a:pt x="6038" y="9107"/>
                  </a:lnTo>
                  <a:lnTo>
                    <a:pt x="12943" y="467"/>
                  </a:lnTo>
                  <a:cubicBezTo>
                    <a:pt x="13276" y="34"/>
                    <a:pt x="13877" y="0"/>
                    <a:pt x="14277" y="301"/>
                  </a:cubicBezTo>
                  <a:cubicBezTo>
                    <a:pt x="14711" y="634"/>
                    <a:pt x="14744" y="1201"/>
                    <a:pt x="14444" y="1635"/>
                  </a:cubicBezTo>
                  <a:lnTo>
                    <a:pt x="6905" y="11075"/>
                  </a:lnTo>
                  <a:cubicBezTo>
                    <a:pt x="6738" y="11275"/>
                    <a:pt x="6505" y="11409"/>
                    <a:pt x="6238" y="1140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 name="Google Shape;463;p31"/>
            <p:cNvSpPr/>
            <p:nvPr/>
          </p:nvSpPr>
          <p:spPr>
            <a:xfrm>
              <a:off x="-10986000" y="-4074150"/>
              <a:ext cx="368625" cy="284400"/>
            </a:xfrm>
            <a:custGeom>
              <a:avLst/>
              <a:gdLst/>
              <a:ahLst/>
              <a:cxnLst/>
              <a:rect l="l" t="t" r="r" b="b"/>
              <a:pathLst>
                <a:path w="14745" h="11376" extrusionOk="0">
                  <a:moveTo>
                    <a:pt x="6205" y="11376"/>
                  </a:moveTo>
                  <a:cubicBezTo>
                    <a:pt x="5938" y="11376"/>
                    <a:pt x="5738" y="11276"/>
                    <a:pt x="5537" y="11109"/>
                  </a:cubicBezTo>
                  <a:lnTo>
                    <a:pt x="400" y="6606"/>
                  </a:lnTo>
                  <a:cubicBezTo>
                    <a:pt x="34" y="6272"/>
                    <a:pt x="0" y="5672"/>
                    <a:pt x="334" y="5271"/>
                  </a:cubicBezTo>
                  <a:cubicBezTo>
                    <a:pt x="667" y="4904"/>
                    <a:pt x="1268" y="4871"/>
                    <a:pt x="1668" y="5205"/>
                  </a:cubicBezTo>
                  <a:lnTo>
                    <a:pt x="6038" y="9074"/>
                  </a:lnTo>
                  <a:lnTo>
                    <a:pt x="12943" y="435"/>
                  </a:lnTo>
                  <a:cubicBezTo>
                    <a:pt x="13276" y="34"/>
                    <a:pt x="13877" y="1"/>
                    <a:pt x="14277" y="301"/>
                  </a:cubicBezTo>
                  <a:cubicBezTo>
                    <a:pt x="14711" y="635"/>
                    <a:pt x="14744" y="1202"/>
                    <a:pt x="14477" y="1635"/>
                  </a:cubicBezTo>
                  <a:lnTo>
                    <a:pt x="6905" y="11042"/>
                  </a:lnTo>
                  <a:cubicBezTo>
                    <a:pt x="6738" y="11242"/>
                    <a:pt x="6505" y="11376"/>
                    <a:pt x="6238" y="1137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 name="Google Shape;464;p31"/>
            <p:cNvSpPr/>
            <p:nvPr/>
          </p:nvSpPr>
          <p:spPr>
            <a:xfrm>
              <a:off x="-10965150" y="-3160975"/>
              <a:ext cx="368600" cy="284375"/>
            </a:xfrm>
            <a:custGeom>
              <a:avLst/>
              <a:gdLst/>
              <a:ahLst/>
              <a:cxnLst/>
              <a:rect l="l" t="t" r="r" b="b"/>
              <a:pathLst>
                <a:path w="14744" h="11375" extrusionOk="0">
                  <a:moveTo>
                    <a:pt x="6205" y="11375"/>
                  </a:moveTo>
                  <a:cubicBezTo>
                    <a:pt x="5938" y="11375"/>
                    <a:pt x="5738" y="11275"/>
                    <a:pt x="5537" y="11108"/>
                  </a:cubicBezTo>
                  <a:lnTo>
                    <a:pt x="400" y="6605"/>
                  </a:lnTo>
                  <a:cubicBezTo>
                    <a:pt x="33" y="6271"/>
                    <a:pt x="0" y="5671"/>
                    <a:pt x="334" y="5270"/>
                  </a:cubicBezTo>
                  <a:cubicBezTo>
                    <a:pt x="667" y="4904"/>
                    <a:pt x="1268" y="4870"/>
                    <a:pt x="1668" y="5204"/>
                  </a:cubicBezTo>
                  <a:lnTo>
                    <a:pt x="6038" y="9073"/>
                  </a:lnTo>
                  <a:lnTo>
                    <a:pt x="12943" y="434"/>
                  </a:lnTo>
                  <a:cubicBezTo>
                    <a:pt x="13276" y="33"/>
                    <a:pt x="13877" y="0"/>
                    <a:pt x="14277" y="300"/>
                  </a:cubicBezTo>
                  <a:cubicBezTo>
                    <a:pt x="14711" y="634"/>
                    <a:pt x="14744" y="1201"/>
                    <a:pt x="14477" y="1601"/>
                  </a:cubicBezTo>
                  <a:lnTo>
                    <a:pt x="6905" y="11041"/>
                  </a:lnTo>
                  <a:cubicBezTo>
                    <a:pt x="6738" y="11241"/>
                    <a:pt x="6505" y="11375"/>
                    <a:pt x="6238" y="11375"/>
                  </a:cubicBezTo>
                  <a:cubicBezTo>
                    <a:pt x="6238" y="11341"/>
                    <a:pt x="6238" y="11375"/>
                    <a:pt x="6205" y="1137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 name="Google Shape;465;p31"/>
            <p:cNvSpPr/>
            <p:nvPr/>
          </p:nvSpPr>
          <p:spPr>
            <a:xfrm>
              <a:off x="-10955975" y="-2752350"/>
              <a:ext cx="368600" cy="284375"/>
            </a:xfrm>
            <a:custGeom>
              <a:avLst/>
              <a:gdLst/>
              <a:ahLst/>
              <a:cxnLst/>
              <a:rect l="l" t="t" r="r" b="b"/>
              <a:pathLst>
                <a:path w="14744" h="11375" extrusionOk="0">
                  <a:moveTo>
                    <a:pt x="6204" y="11375"/>
                  </a:moveTo>
                  <a:cubicBezTo>
                    <a:pt x="5971" y="11375"/>
                    <a:pt x="5771" y="11275"/>
                    <a:pt x="5537" y="11108"/>
                  </a:cubicBezTo>
                  <a:lnTo>
                    <a:pt x="434" y="6605"/>
                  </a:lnTo>
                  <a:cubicBezTo>
                    <a:pt x="33" y="6271"/>
                    <a:pt x="0" y="5671"/>
                    <a:pt x="334" y="5270"/>
                  </a:cubicBezTo>
                  <a:cubicBezTo>
                    <a:pt x="667" y="4904"/>
                    <a:pt x="1301" y="4870"/>
                    <a:pt x="1668" y="5204"/>
                  </a:cubicBezTo>
                  <a:lnTo>
                    <a:pt x="6038" y="9073"/>
                  </a:lnTo>
                  <a:lnTo>
                    <a:pt x="12976" y="434"/>
                  </a:lnTo>
                  <a:cubicBezTo>
                    <a:pt x="13310" y="33"/>
                    <a:pt x="13877" y="0"/>
                    <a:pt x="14310" y="267"/>
                  </a:cubicBezTo>
                  <a:cubicBezTo>
                    <a:pt x="14711" y="634"/>
                    <a:pt x="14744" y="1201"/>
                    <a:pt x="14477" y="1601"/>
                  </a:cubicBezTo>
                  <a:lnTo>
                    <a:pt x="6938" y="11041"/>
                  </a:lnTo>
                  <a:cubicBezTo>
                    <a:pt x="6772" y="11241"/>
                    <a:pt x="6505" y="11375"/>
                    <a:pt x="6271" y="1137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2078" y="1650381"/>
            <a:ext cx="5077523" cy="3293327"/>
          </a:xfrm>
        </p:spPr>
        <p:txBody>
          <a:bodyPr/>
          <a:lstStyle/>
          <a:p>
            <a:pPr algn="l"/>
            <a:r>
              <a:rPr lang="en-US" sz="1600" dirty="0"/>
              <a:t>&gt; </a:t>
            </a:r>
            <a:r>
              <a:rPr lang="en-US" sz="1600" dirty="0">
                <a:solidFill>
                  <a:schemeClr val="tx1">
                    <a:lumMod val="25000"/>
                    <a:lumOff val="75000"/>
                  </a:schemeClr>
                </a:solidFill>
              </a:rPr>
              <a:t>The Problem statement is to develop a robust machine learning model capable of accurately distinguishing between real and fake job postings in online job listings. </a:t>
            </a:r>
            <a:br>
              <a:rPr lang="en-US" sz="1600" dirty="0"/>
            </a:br>
            <a:br>
              <a:rPr lang="en-US" sz="1600" dirty="0"/>
            </a:br>
            <a:r>
              <a:rPr lang="en-US" sz="1400" dirty="0"/>
              <a:t>&gt; </a:t>
            </a:r>
            <a:r>
              <a:rPr lang="en-US" sz="1600" dirty="0">
                <a:solidFill>
                  <a:schemeClr val="tx1">
                    <a:lumMod val="25000"/>
                    <a:lumOff val="75000"/>
                  </a:schemeClr>
                </a:solidFill>
              </a:rPr>
              <a:t>The dataset available for training and evaluation exhibits a significant class imbalance, with a disproportionately small number of fraudulent job postings compared to legitimate ones. </a:t>
            </a:r>
            <a:endParaRPr lang="en-IN" sz="1600" dirty="0">
              <a:solidFill>
                <a:schemeClr val="tx1">
                  <a:lumMod val="25000"/>
                  <a:lumOff val="75000"/>
                </a:schemeClr>
              </a:solidFill>
            </a:endParaRPr>
          </a:p>
        </p:txBody>
      </p:sp>
      <p:sp>
        <p:nvSpPr>
          <p:cNvPr id="5" name="TextBox 4"/>
          <p:cNvSpPr txBox="1"/>
          <p:nvPr/>
        </p:nvSpPr>
        <p:spPr>
          <a:xfrm>
            <a:off x="795453" y="497532"/>
            <a:ext cx="3590693" cy="1446550"/>
          </a:xfrm>
          <a:prstGeom prst="rect">
            <a:avLst/>
          </a:prstGeom>
          <a:noFill/>
        </p:spPr>
        <p:txBody>
          <a:bodyPr wrap="square" rtlCol="0">
            <a:spAutoFit/>
          </a:bodyPr>
          <a:lstStyle/>
          <a:p>
            <a:r>
              <a:rPr lang="en-IN" sz="4400" b="1" dirty="0">
                <a:solidFill>
                  <a:schemeClr val="bg2">
                    <a:lumMod val="10000"/>
                  </a:schemeClr>
                </a:solidFill>
                <a:latin typeface="Poppins" panose="00000500000000000000" pitchFamily="2" charset="0"/>
                <a:cs typeface="Poppins" panose="00000500000000000000" pitchFamily="2" charset="0"/>
              </a:rPr>
              <a:t>PROBLEM STATEMENT</a:t>
            </a:r>
            <a:endParaRPr lang="en-IN" sz="4400" b="1" dirty="0">
              <a:solidFill>
                <a:schemeClr val="bg2">
                  <a:lumMod val="10000"/>
                </a:schemeClr>
              </a:solidFill>
              <a:latin typeface="Poppins" panose="00000500000000000000" pitchFamily="2" charset="0"/>
              <a:cs typeface="Poppins" panose="00000500000000000000" pitchFamily="2"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grpSp>
        <p:nvGrpSpPr>
          <p:cNvPr id="475" name="Google Shape;475;p32"/>
          <p:cNvGrpSpPr/>
          <p:nvPr/>
        </p:nvGrpSpPr>
        <p:grpSpPr>
          <a:xfrm>
            <a:off x="7272533" y="316095"/>
            <a:ext cx="1311034" cy="1375463"/>
            <a:chOff x="7366561" y="414828"/>
            <a:chExt cx="1122845" cy="1178026"/>
          </a:xfrm>
        </p:grpSpPr>
        <p:sp>
          <p:nvSpPr>
            <p:cNvPr id="476" name="Google Shape;476;p32"/>
            <p:cNvSpPr/>
            <p:nvPr/>
          </p:nvSpPr>
          <p:spPr>
            <a:xfrm>
              <a:off x="7366561" y="414828"/>
              <a:ext cx="1122845" cy="1178026"/>
            </a:xfrm>
            <a:custGeom>
              <a:avLst/>
              <a:gdLst/>
              <a:ahLst/>
              <a:cxnLst/>
              <a:rect l="l" t="t" r="r" b="b"/>
              <a:pathLst>
                <a:path w="76022" h="79758" extrusionOk="0">
                  <a:moveTo>
                    <a:pt x="31590" y="0"/>
                  </a:moveTo>
                  <a:cubicBezTo>
                    <a:pt x="10408" y="11575"/>
                    <a:pt x="21183" y="41964"/>
                    <a:pt x="1" y="53505"/>
                  </a:cubicBezTo>
                  <a:cubicBezTo>
                    <a:pt x="14811" y="62278"/>
                    <a:pt x="29589" y="70984"/>
                    <a:pt x="44399" y="79757"/>
                  </a:cubicBezTo>
                  <a:cubicBezTo>
                    <a:pt x="65581" y="68216"/>
                    <a:pt x="54840" y="37794"/>
                    <a:pt x="76022" y="26252"/>
                  </a:cubicBezTo>
                  <a:cubicBezTo>
                    <a:pt x="61211" y="17479"/>
                    <a:pt x="46401" y="8773"/>
                    <a:pt x="315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 name="Google Shape;477;p32"/>
            <p:cNvSpPr/>
            <p:nvPr/>
          </p:nvSpPr>
          <p:spPr>
            <a:xfrm>
              <a:off x="7625228" y="487245"/>
              <a:ext cx="441461" cy="578438"/>
            </a:xfrm>
            <a:custGeom>
              <a:avLst/>
              <a:gdLst/>
              <a:ahLst/>
              <a:cxnLst/>
              <a:rect l="l" t="t" r="r" b="b"/>
              <a:pathLst>
                <a:path w="29889" h="39163" extrusionOk="0">
                  <a:moveTo>
                    <a:pt x="12743" y="1"/>
                  </a:moveTo>
                  <a:cubicBezTo>
                    <a:pt x="4337" y="7206"/>
                    <a:pt x="2869" y="18514"/>
                    <a:pt x="0" y="29022"/>
                  </a:cubicBezTo>
                  <a:lnTo>
                    <a:pt x="17146" y="39162"/>
                  </a:lnTo>
                  <a:cubicBezTo>
                    <a:pt x="20015" y="28655"/>
                    <a:pt x="21516" y="17347"/>
                    <a:pt x="29888" y="10141"/>
                  </a:cubicBezTo>
                  <a:lnTo>
                    <a:pt x="127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 name="Google Shape;478;p32"/>
            <p:cNvSpPr/>
            <p:nvPr/>
          </p:nvSpPr>
          <p:spPr>
            <a:xfrm>
              <a:off x="8085890" y="664131"/>
              <a:ext cx="295622" cy="183783"/>
            </a:xfrm>
            <a:custGeom>
              <a:avLst/>
              <a:gdLst/>
              <a:ahLst/>
              <a:cxnLst/>
              <a:rect l="l" t="t" r="r" b="b"/>
              <a:pathLst>
                <a:path w="20015" h="12443" extrusionOk="0">
                  <a:moveTo>
                    <a:pt x="1835" y="0"/>
                  </a:moveTo>
                  <a:cubicBezTo>
                    <a:pt x="1168" y="534"/>
                    <a:pt x="567" y="1101"/>
                    <a:pt x="0" y="1735"/>
                  </a:cubicBezTo>
                  <a:cubicBezTo>
                    <a:pt x="6071" y="5270"/>
                    <a:pt x="12142" y="8873"/>
                    <a:pt x="18180" y="12442"/>
                  </a:cubicBezTo>
                  <a:cubicBezTo>
                    <a:pt x="18714" y="11875"/>
                    <a:pt x="19348" y="11275"/>
                    <a:pt x="20015" y="10708"/>
                  </a:cubicBezTo>
                  <a:cubicBezTo>
                    <a:pt x="13910" y="7172"/>
                    <a:pt x="7873" y="3569"/>
                    <a:pt x="18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 name="Google Shape;479;p32"/>
            <p:cNvSpPr/>
            <p:nvPr/>
          </p:nvSpPr>
          <p:spPr>
            <a:xfrm>
              <a:off x="8052391" y="711912"/>
              <a:ext cx="161111" cy="105458"/>
            </a:xfrm>
            <a:custGeom>
              <a:avLst/>
              <a:gdLst/>
              <a:ahLst/>
              <a:cxnLst/>
              <a:rect l="l" t="t" r="r" b="b"/>
              <a:pathLst>
                <a:path w="10908" h="7140" extrusionOk="0">
                  <a:moveTo>
                    <a:pt x="967" y="1"/>
                  </a:moveTo>
                  <a:cubicBezTo>
                    <a:pt x="634" y="434"/>
                    <a:pt x="300" y="835"/>
                    <a:pt x="0" y="1268"/>
                  </a:cubicBezTo>
                  <a:cubicBezTo>
                    <a:pt x="3302" y="3203"/>
                    <a:pt x="6638" y="5171"/>
                    <a:pt x="9941" y="7139"/>
                  </a:cubicBezTo>
                  <a:cubicBezTo>
                    <a:pt x="10241" y="6672"/>
                    <a:pt x="10574" y="6272"/>
                    <a:pt x="10908" y="5872"/>
                  </a:cubicBezTo>
                  <a:cubicBezTo>
                    <a:pt x="7606" y="3937"/>
                    <a:pt x="4270" y="1969"/>
                    <a:pt x="9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 name="Google Shape;480;p32"/>
            <p:cNvSpPr/>
            <p:nvPr/>
          </p:nvSpPr>
          <p:spPr>
            <a:xfrm>
              <a:off x="7613899" y="930670"/>
              <a:ext cx="153726" cy="109387"/>
            </a:xfrm>
            <a:custGeom>
              <a:avLst/>
              <a:gdLst/>
              <a:ahLst/>
              <a:cxnLst/>
              <a:rect l="l" t="t" r="r" b="b"/>
              <a:pathLst>
                <a:path w="10408" h="7406" extrusionOk="0">
                  <a:moveTo>
                    <a:pt x="467" y="0"/>
                  </a:moveTo>
                  <a:cubicBezTo>
                    <a:pt x="300" y="501"/>
                    <a:pt x="167" y="1034"/>
                    <a:pt x="0" y="1535"/>
                  </a:cubicBezTo>
                  <a:cubicBezTo>
                    <a:pt x="3303" y="3503"/>
                    <a:pt x="6638" y="5471"/>
                    <a:pt x="9941" y="7406"/>
                  </a:cubicBezTo>
                  <a:cubicBezTo>
                    <a:pt x="10107" y="6905"/>
                    <a:pt x="10274" y="6405"/>
                    <a:pt x="10408" y="5871"/>
                  </a:cubicBezTo>
                  <a:cubicBezTo>
                    <a:pt x="7105" y="3903"/>
                    <a:pt x="3770" y="1968"/>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 name="Google Shape;481;p32"/>
            <p:cNvSpPr/>
            <p:nvPr/>
          </p:nvSpPr>
          <p:spPr>
            <a:xfrm>
              <a:off x="7607977" y="963681"/>
              <a:ext cx="256703" cy="161126"/>
            </a:xfrm>
            <a:custGeom>
              <a:avLst/>
              <a:gdLst/>
              <a:ahLst/>
              <a:cxnLst/>
              <a:rect l="l" t="t" r="r" b="b"/>
              <a:pathLst>
                <a:path w="17380" h="10909" extrusionOk="0">
                  <a:moveTo>
                    <a:pt x="234" y="0"/>
                  </a:moveTo>
                  <a:lnTo>
                    <a:pt x="1" y="767"/>
                  </a:lnTo>
                  <a:lnTo>
                    <a:pt x="17146" y="10908"/>
                  </a:lnTo>
                  <a:lnTo>
                    <a:pt x="17380" y="10141"/>
                  </a:lnTo>
                  <a:lnTo>
                    <a:pt x="2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 name="Google Shape;482;p32"/>
            <p:cNvSpPr/>
            <p:nvPr/>
          </p:nvSpPr>
          <p:spPr>
            <a:xfrm>
              <a:off x="7600592" y="984861"/>
              <a:ext cx="256703" cy="160639"/>
            </a:xfrm>
            <a:custGeom>
              <a:avLst/>
              <a:gdLst/>
              <a:ahLst/>
              <a:cxnLst/>
              <a:rect l="l" t="t" r="r" b="b"/>
              <a:pathLst>
                <a:path w="17380" h="10876" extrusionOk="0">
                  <a:moveTo>
                    <a:pt x="234" y="1"/>
                  </a:moveTo>
                  <a:lnTo>
                    <a:pt x="1" y="734"/>
                  </a:lnTo>
                  <a:lnTo>
                    <a:pt x="17146" y="10875"/>
                  </a:lnTo>
                  <a:lnTo>
                    <a:pt x="17380" y="10141"/>
                  </a:lnTo>
                  <a:lnTo>
                    <a:pt x="2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 name="Google Shape;483;p32"/>
            <p:cNvSpPr/>
            <p:nvPr/>
          </p:nvSpPr>
          <p:spPr>
            <a:xfrm>
              <a:off x="8028730" y="761672"/>
              <a:ext cx="272964" cy="165070"/>
            </a:xfrm>
            <a:custGeom>
              <a:avLst/>
              <a:gdLst/>
              <a:ahLst/>
              <a:cxnLst/>
              <a:rect l="l" t="t" r="r" b="b"/>
              <a:pathLst>
                <a:path w="18481" h="11176" extrusionOk="0">
                  <a:moveTo>
                    <a:pt x="268" y="1"/>
                  </a:moveTo>
                  <a:cubicBezTo>
                    <a:pt x="168" y="134"/>
                    <a:pt x="68" y="301"/>
                    <a:pt x="1" y="468"/>
                  </a:cubicBezTo>
                  <a:cubicBezTo>
                    <a:pt x="6072" y="4004"/>
                    <a:pt x="12110" y="7606"/>
                    <a:pt x="18181" y="11175"/>
                  </a:cubicBezTo>
                  <a:cubicBezTo>
                    <a:pt x="18247" y="11009"/>
                    <a:pt x="18347" y="10909"/>
                    <a:pt x="18481" y="10742"/>
                  </a:cubicBezTo>
                  <a:cubicBezTo>
                    <a:pt x="12376" y="7173"/>
                    <a:pt x="6339" y="3603"/>
                    <a:pt x="2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 name="Google Shape;484;p32"/>
            <p:cNvSpPr/>
            <p:nvPr/>
          </p:nvSpPr>
          <p:spPr>
            <a:xfrm>
              <a:off x="8009026" y="799616"/>
              <a:ext cx="271975" cy="165557"/>
            </a:xfrm>
            <a:custGeom>
              <a:avLst/>
              <a:gdLst/>
              <a:ahLst/>
              <a:cxnLst/>
              <a:rect l="l" t="t" r="r" b="b"/>
              <a:pathLst>
                <a:path w="18414" h="11209" extrusionOk="0">
                  <a:moveTo>
                    <a:pt x="234" y="0"/>
                  </a:moveTo>
                  <a:lnTo>
                    <a:pt x="1" y="501"/>
                  </a:lnTo>
                  <a:cubicBezTo>
                    <a:pt x="6072" y="4037"/>
                    <a:pt x="12143" y="7606"/>
                    <a:pt x="18180" y="11208"/>
                  </a:cubicBezTo>
                  <a:lnTo>
                    <a:pt x="18414" y="10708"/>
                  </a:lnTo>
                  <a:cubicBezTo>
                    <a:pt x="12343" y="7172"/>
                    <a:pt x="6272" y="3570"/>
                    <a:pt x="2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 name="Google Shape;485;p32"/>
            <p:cNvSpPr/>
            <p:nvPr/>
          </p:nvSpPr>
          <p:spPr>
            <a:xfrm>
              <a:off x="7992765" y="839525"/>
              <a:ext cx="271487" cy="165557"/>
            </a:xfrm>
            <a:custGeom>
              <a:avLst/>
              <a:gdLst/>
              <a:ahLst/>
              <a:cxnLst/>
              <a:rect l="l" t="t" r="r" b="b"/>
              <a:pathLst>
                <a:path w="18381" h="11209" extrusionOk="0">
                  <a:moveTo>
                    <a:pt x="201" y="0"/>
                  </a:moveTo>
                  <a:cubicBezTo>
                    <a:pt x="134" y="167"/>
                    <a:pt x="101" y="334"/>
                    <a:pt x="1" y="501"/>
                  </a:cubicBezTo>
                  <a:cubicBezTo>
                    <a:pt x="6105" y="4036"/>
                    <a:pt x="12143" y="7639"/>
                    <a:pt x="18181" y="11208"/>
                  </a:cubicBezTo>
                  <a:cubicBezTo>
                    <a:pt x="18247" y="11041"/>
                    <a:pt x="18314" y="10875"/>
                    <a:pt x="18381" y="10708"/>
                  </a:cubicBezTo>
                  <a:cubicBezTo>
                    <a:pt x="12310" y="7172"/>
                    <a:pt x="6272" y="3569"/>
                    <a:pt x="2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 name="Google Shape;486;p32"/>
            <p:cNvSpPr/>
            <p:nvPr/>
          </p:nvSpPr>
          <p:spPr>
            <a:xfrm>
              <a:off x="7978482" y="879921"/>
              <a:ext cx="270985" cy="166547"/>
            </a:xfrm>
            <a:custGeom>
              <a:avLst/>
              <a:gdLst/>
              <a:ahLst/>
              <a:cxnLst/>
              <a:rect l="l" t="t" r="r" b="b"/>
              <a:pathLst>
                <a:path w="18347" h="11276" extrusionOk="0">
                  <a:moveTo>
                    <a:pt x="167" y="1"/>
                  </a:moveTo>
                  <a:cubicBezTo>
                    <a:pt x="134" y="167"/>
                    <a:pt x="67" y="401"/>
                    <a:pt x="0" y="568"/>
                  </a:cubicBezTo>
                  <a:cubicBezTo>
                    <a:pt x="6105" y="4103"/>
                    <a:pt x="12143" y="7673"/>
                    <a:pt x="18214" y="11275"/>
                  </a:cubicBezTo>
                  <a:cubicBezTo>
                    <a:pt x="18247" y="11108"/>
                    <a:pt x="18314" y="10942"/>
                    <a:pt x="18347" y="10742"/>
                  </a:cubicBezTo>
                  <a:cubicBezTo>
                    <a:pt x="12276" y="7172"/>
                    <a:pt x="6238" y="3603"/>
                    <a:pt x="1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7" name="Google Shape;487;p32"/>
            <p:cNvSpPr/>
            <p:nvPr/>
          </p:nvSpPr>
          <p:spPr>
            <a:xfrm>
              <a:off x="7966164" y="922783"/>
              <a:ext cx="270985" cy="166044"/>
            </a:xfrm>
            <a:custGeom>
              <a:avLst/>
              <a:gdLst/>
              <a:ahLst/>
              <a:cxnLst/>
              <a:rect l="l" t="t" r="r" b="b"/>
              <a:pathLst>
                <a:path w="18347" h="11242" extrusionOk="0">
                  <a:moveTo>
                    <a:pt x="167" y="1"/>
                  </a:moveTo>
                  <a:cubicBezTo>
                    <a:pt x="101" y="167"/>
                    <a:pt x="67" y="368"/>
                    <a:pt x="1" y="534"/>
                  </a:cubicBezTo>
                  <a:cubicBezTo>
                    <a:pt x="6105" y="4070"/>
                    <a:pt x="12143" y="7673"/>
                    <a:pt x="18214" y="11242"/>
                  </a:cubicBezTo>
                  <a:cubicBezTo>
                    <a:pt x="18247" y="11075"/>
                    <a:pt x="18280" y="10875"/>
                    <a:pt x="18347" y="10708"/>
                  </a:cubicBezTo>
                  <a:cubicBezTo>
                    <a:pt x="12276" y="7139"/>
                    <a:pt x="6238" y="3570"/>
                    <a:pt x="1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8" name="Google Shape;488;p32"/>
            <p:cNvSpPr/>
            <p:nvPr/>
          </p:nvSpPr>
          <p:spPr>
            <a:xfrm>
              <a:off x="7954835" y="965646"/>
              <a:ext cx="270010" cy="166547"/>
            </a:xfrm>
            <a:custGeom>
              <a:avLst/>
              <a:gdLst/>
              <a:ahLst/>
              <a:cxnLst/>
              <a:rect l="l" t="t" r="r" b="b"/>
              <a:pathLst>
                <a:path w="18281" h="11276" extrusionOk="0">
                  <a:moveTo>
                    <a:pt x="100" y="1"/>
                  </a:moveTo>
                  <a:cubicBezTo>
                    <a:pt x="67" y="167"/>
                    <a:pt x="34" y="368"/>
                    <a:pt x="0" y="534"/>
                  </a:cubicBezTo>
                  <a:cubicBezTo>
                    <a:pt x="6071" y="4104"/>
                    <a:pt x="12109" y="7673"/>
                    <a:pt x="18180" y="11275"/>
                  </a:cubicBezTo>
                  <a:cubicBezTo>
                    <a:pt x="18213" y="11042"/>
                    <a:pt x="18247" y="10875"/>
                    <a:pt x="18280" y="10708"/>
                  </a:cubicBezTo>
                  <a:cubicBezTo>
                    <a:pt x="12209" y="7172"/>
                    <a:pt x="6171" y="3603"/>
                    <a:pt x="1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9" name="Google Shape;489;p32"/>
            <p:cNvSpPr/>
            <p:nvPr/>
          </p:nvSpPr>
          <p:spPr>
            <a:xfrm>
              <a:off x="7943994" y="1009010"/>
              <a:ext cx="270498" cy="166044"/>
            </a:xfrm>
            <a:custGeom>
              <a:avLst/>
              <a:gdLst/>
              <a:ahLst/>
              <a:cxnLst/>
              <a:rect l="l" t="t" r="r" b="b"/>
              <a:pathLst>
                <a:path w="18314" h="11242" extrusionOk="0">
                  <a:moveTo>
                    <a:pt x="134" y="0"/>
                  </a:moveTo>
                  <a:cubicBezTo>
                    <a:pt x="101" y="167"/>
                    <a:pt x="67" y="367"/>
                    <a:pt x="0" y="534"/>
                  </a:cubicBezTo>
                  <a:cubicBezTo>
                    <a:pt x="6105" y="4070"/>
                    <a:pt x="12142" y="7672"/>
                    <a:pt x="18180" y="11241"/>
                  </a:cubicBezTo>
                  <a:cubicBezTo>
                    <a:pt x="18247" y="11075"/>
                    <a:pt x="18280" y="10875"/>
                    <a:pt x="18314" y="10708"/>
                  </a:cubicBezTo>
                  <a:cubicBezTo>
                    <a:pt x="12243" y="7139"/>
                    <a:pt x="6172" y="3569"/>
                    <a:pt x="1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0" name="Google Shape;490;p32"/>
            <p:cNvSpPr/>
            <p:nvPr/>
          </p:nvSpPr>
          <p:spPr>
            <a:xfrm>
              <a:off x="7933153" y="1051873"/>
              <a:ext cx="270498" cy="166532"/>
            </a:xfrm>
            <a:custGeom>
              <a:avLst/>
              <a:gdLst/>
              <a:ahLst/>
              <a:cxnLst/>
              <a:rect l="l" t="t" r="r" b="b"/>
              <a:pathLst>
                <a:path w="18314" h="11275" extrusionOk="0">
                  <a:moveTo>
                    <a:pt x="134" y="0"/>
                  </a:moveTo>
                  <a:cubicBezTo>
                    <a:pt x="67" y="167"/>
                    <a:pt x="34" y="367"/>
                    <a:pt x="1" y="534"/>
                  </a:cubicBezTo>
                  <a:cubicBezTo>
                    <a:pt x="6072" y="4103"/>
                    <a:pt x="12143" y="7672"/>
                    <a:pt x="18180" y="11275"/>
                  </a:cubicBezTo>
                  <a:cubicBezTo>
                    <a:pt x="18214" y="11108"/>
                    <a:pt x="18247" y="10941"/>
                    <a:pt x="18314" y="10708"/>
                  </a:cubicBezTo>
                  <a:cubicBezTo>
                    <a:pt x="12209" y="7172"/>
                    <a:pt x="6172" y="3603"/>
                    <a:pt x="1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 name="Google Shape;491;p32"/>
            <p:cNvSpPr/>
            <p:nvPr/>
          </p:nvSpPr>
          <p:spPr>
            <a:xfrm>
              <a:off x="7921337" y="1095223"/>
              <a:ext cx="270985" cy="166044"/>
            </a:xfrm>
            <a:custGeom>
              <a:avLst/>
              <a:gdLst/>
              <a:ahLst/>
              <a:cxnLst/>
              <a:rect l="l" t="t" r="r" b="b"/>
              <a:pathLst>
                <a:path w="18347" h="11242" extrusionOk="0">
                  <a:moveTo>
                    <a:pt x="167" y="1"/>
                  </a:moveTo>
                  <a:cubicBezTo>
                    <a:pt x="100" y="167"/>
                    <a:pt x="33" y="368"/>
                    <a:pt x="0" y="534"/>
                  </a:cubicBezTo>
                  <a:cubicBezTo>
                    <a:pt x="6104" y="4070"/>
                    <a:pt x="12142" y="7673"/>
                    <a:pt x="18180" y="11242"/>
                  </a:cubicBezTo>
                  <a:cubicBezTo>
                    <a:pt x="18213" y="11075"/>
                    <a:pt x="18313" y="10875"/>
                    <a:pt x="18347" y="10708"/>
                  </a:cubicBezTo>
                  <a:cubicBezTo>
                    <a:pt x="12275" y="7139"/>
                    <a:pt x="6204" y="3570"/>
                    <a:pt x="1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 name="Google Shape;492;p32"/>
            <p:cNvSpPr/>
            <p:nvPr/>
          </p:nvSpPr>
          <p:spPr>
            <a:xfrm>
              <a:off x="7909019" y="1137598"/>
              <a:ext cx="270985" cy="166044"/>
            </a:xfrm>
            <a:custGeom>
              <a:avLst/>
              <a:gdLst/>
              <a:ahLst/>
              <a:cxnLst/>
              <a:rect l="l" t="t" r="r" b="b"/>
              <a:pathLst>
                <a:path w="18347" h="11242" extrusionOk="0">
                  <a:moveTo>
                    <a:pt x="167" y="0"/>
                  </a:moveTo>
                  <a:cubicBezTo>
                    <a:pt x="134" y="167"/>
                    <a:pt x="33" y="367"/>
                    <a:pt x="0" y="534"/>
                  </a:cubicBezTo>
                  <a:cubicBezTo>
                    <a:pt x="6104" y="4070"/>
                    <a:pt x="12142" y="7672"/>
                    <a:pt x="18180" y="11242"/>
                  </a:cubicBezTo>
                  <a:cubicBezTo>
                    <a:pt x="18213" y="11042"/>
                    <a:pt x="18280" y="10875"/>
                    <a:pt x="18347" y="10708"/>
                  </a:cubicBezTo>
                  <a:cubicBezTo>
                    <a:pt x="12276" y="7172"/>
                    <a:pt x="6205" y="3570"/>
                    <a:pt x="1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 name="Google Shape;493;p32"/>
            <p:cNvSpPr/>
            <p:nvPr/>
          </p:nvSpPr>
          <p:spPr>
            <a:xfrm>
              <a:off x="7894234" y="1178984"/>
              <a:ext cx="271975" cy="165557"/>
            </a:xfrm>
            <a:custGeom>
              <a:avLst/>
              <a:gdLst/>
              <a:ahLst/>
              <a:cxnLst/>
              <a:rect l="l" t="t" r="r" b="b"/>
              <a:pathLst>
                <a:path w="18414" h="11209" extrusionOk="0">
                  <a:moveTo>
                    <a:pt x="201" y="0"/>
                  </a:moveTo>
                  <a:cubicBezTo>
                    <a:pt x="134" y="167"/>
                    <a:pt x="100" y="334"/>
                    <a:pt x="0" y="501"/>
                  </a:cubicBezTo>
                  <a:cubicBezTo>
                    <a:pt x="6105" y="4037"/>
                    <a:pt x="12142" y="7606"/>
                    <a:pt x="18180" y="11208"/>
                  </a:cubicBezTo>
                  <a:cubicBezTo>
                    <a:pt x="18280" y="11042"/>
                    <a:pt x="18314" y="10875"/>
                    <a:pt x="18414" y="10708"/>
                  </a:cubicBezTo>
                  <a:cubicBezTo>
                    <a:pt x="12309" y="7172"/>
                    <a:pt x="6272" y="3570"/>
                    <a:pt x="2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 name="Google Shape;494;p32"/>
            <p:cNvSpPr/>
            <p:nvPr/>
          </p:nvSpPr>
          <p:spPr>
            <a:xfrm>
              <a:off x="7877485" y="1218892"/>
              <a:ext cx="271975" cy="165557"/>
            </a:xfrm>
            <a:custGeom>
              <a:avLst/>
              <a:gdLst/>
              <a:ahLst/>
              <a:cxnLst/>
              <a:rect l="l" t="t" r="r" b="b"/>
              <a:pathLst>
                <a:path w="18414" h="11209" extrusionOk="0">
                  <a:moveTo>
                    <a:pt x="234" y="0"/>
                  </a:moveTo>
                  <a:cubicBezTo>
                    <a:pt x="167" y="167"/>
                    <a:pt x="100" y="334"/>
                    <a:pt x="0" y="501"/>
                  </a:cubicBezTo>
                  <a:cubicBezTo>
                    <a:pt x="6105" y="4036"/>
                    <a:pt x="12142" y="7639"/>
                    <a:pt x="18180" y="11208"/>
                  </a:cubicBezTo>
                  <a:cubicBezTo>
                    <a:pt x="18280" y="11042"/>
                    <a:pt x="18347" y="10875"/>
                    <a:pt x="18413" y="10708"/>
                  </a:cubicBezTo>
                  <a:cubicBezTo>
                    <a:pt x="12309" y="7172"/>
                    <a:pt x="6271" y="3569"/>
                    <a:pt x="2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95" name="Google Shape;495;p32"/>
          <p:cNvGrpSpPr/>
          <p:nvPr/>
        </p:nvGrpSpPr>
        <p:grpSpPr>
          <a:xfrm rot="-2359443">
            <a:off x="6931424" y="640932"/>
            <a:ext cx="996381" cy="1084800"/>
            <a:chOff x="-6741300" y="-6909975"/>
            <a:chExt cx="2595200" cy="2825500"/>
          </a:xfrm>
        </p:grpSpPr>
        <p:sp>
          <p:nvSpPr>
            <p:cNvPr id="496" name="Google Shape;496;p32"/>
            <p:cNvSpPr/>
            <p:nvPr/>
          </p:nvSpPr>
          <p:spPr>
            <a:xfrm>
              <a:off x="-6741300" y="-6909975"/>
              <a:ext cx="2595200" cy="2825500"/>
            </a:xfrm>
            <a:custGeom>
              <a:avLst/>
              <a:gdLst/>
              <a:ahLst/>
              <a:cxnLst/>
              <a:rect l="l" t="t" r="r" b="b"/>
              <a:pathLst>
                <a:path w="103808" h="113020" extrusionOk="0">
                  <a:moveTo>
                    <a:pt x="46598" y="0"/>
                  </a:moveTo>
                  <a:cubicBezTo>
                    <a:pt x="45876" y="0"/>
                    <a:pt x="45174" y="372"/>
                    <a:pt x="44765" y="1053"/>
                  </a:cubicBezTo>
                  <a:lnTo>
                    <a:pt x="534" y="78609"/>
                  </a:lnTo>
                  <a:cubicBezTo>
                    <a:pt x="0" y="79610"/>
                    <a:pt x="334" y="80877"/>
                    <a:pt x="1334" y="81444"/>
                  </a:cubicBezTo>
                  <a:lnTo>
                    <a:pt x="56207" y="112767"/>
                  </a:lnTo>
                  <a:cubicBezTo>
                    <a:pt x="56527" y="112937"/>
                    <a:pt x="56870" y="113019"/>
                    <a:pt x="57209" y="113019"/>
                  </a:cubicBezTo>
                  <a:cubicBezTo>
                    <a:pt x="57932" y="113019"/>
                    <a:pt x="58634" y="112647"/>
                    <a:pt x="59042" y="111966"/>
                  </a:cubicBezTo>
                  <a:lnTo>
                    <a:pt x="103274" y="34411"/>
                  </a:lnTo>
                  <a:cubicBezTo>
                    <a:pt x="103808" y="33410"/>
                    <a:pt x="103474" y="32142"/>
                    <a:pt x="102473" y="31575"/>
                  </a:cubicBezTo>
                  <a:lnTo>
                    <a:pt x="47601" y="253"/>
                  </a:lnTo>
                  <a:cubicBezTo>
                    <a:pt x="47281" y="82"/>
                    <a:pt x="46938" y="0"/>
                    <a:pt x="465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7" name="Google Shape;497;p32"/>
            <p:cNvSpPr/>
            <p:nvPr/>
          </p:nvSpPr>
          <p:spPr>
            <a:xfrm>
              <a:off x="-5623850" y="-6645150"/>
              <a:ext cx="1205900" cy="693850"/>
            </a:xfrm>
            <a:custGeom>
              <a:avLst/>
              <a:gdLst/>
              <a:ahLst/>
              <a:cxnLst/>
              <a:rect l="l" t="t" r="r" b="b"/>
              <a:pathLst>
                <a:path w="48236" h="27754" extrusionOk="0">
                  <a:moveTo>
                    <a:pt x="101" y="434"/>
                  </a:moveTo>
                  <a:lnTo>
                    <a:pt x="47902" y="27687"/>
                  </a:lnTo>
                  <a:cubicBezTo>
                    <a:pt x="48002" y="27754"/>
                    <a:pt x="48102" y="27754"/>
                    <a:pt x="48202" y="27620"/>
                  </a:cubicBezTo>
                  <a:cubicBezTo>
                    <a:pt x="48235" y="27520"/>
                    <a:pt x="48235" y="27387"/>
                    <a:pt x="48102" y="27320"/>
                  </a:cubicBezTo>
                  <a:lnTo>
                    <a:pt x="334" y="34"/>
                  </a:lnTo>
                  <a:cubicBezTo>
                    <a:pt x="234" y="1"/>
                    <a:pt x="101" y="1"/>
                    <a:pt x="34" y="134"/>
                  </a:cubicBezTo>
                  <a:cubicBezTo>
                    <a:pt x="1" y="201"/>
                    <a:pt x="34" y="334"/>
                    <a:pt x="101" y="43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 name="Google Shape;498;p32"/>
            <p:cNvSpPr/>
            <p:nvPr/>
          </p:nvSpPr>
          <p:spPr>
            <a:xfrm>
              <a:off x="-5677225" y="-6550925"/>
              <a:ext cx="768075" cy="442850"/>
            </a:xfrm>
            <a:custGeom>
              <a:avLst/>
              <a:gdLst/>
              <a:ahLst/>
              <a:cxnLst/>
              <a:rect l="l" t="t" r="r" b="b"/>
              <a:pathLst>
                <a:path w="30723" h="17714" extrusionOk="0">
                  <a:moveTo>
                    <a:pt x="134" y="401"/>
                  </a:moveTo>
                  <a:lnTo>
                    <a:pt x="30389" y="17680"/>
                  </a:lnTo>
                  <a:cubicBezTo>
                    <a:pt x="30489" y="17714"/>
                    <a:pt x="30589" y="17714"/>
                    <a:pt x="30689" y="17580"/>
                  </a:cubicBezTo>
                  <a:cubicBezTo>
                    <a:pt x="30723" y="17513"/>
                    <a:pt x="30723" y="17380"/>
                    <a:pt x="30589" y="17280"/>
                  </a:cubicBezTo>
                  <a:lnTo>
                    <a:pt x="334" y="34"/>
                  </a:lnTo>
                  <a:cubicBezTo>
                    <a:pt x="234" y="1"/>
                    <a:pt x="134" y="1"/>
                    <a:pt x="34" y="101"/>
                  </a:cubicBezTo>
                  <a:cubicBezTo>
                    <a:pt x="1" y="201"/>
                    <a:pt x="1" y="335"/>
                    <a:pt x="134"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 name="Google Shape;499;p32"/>
            <p:cNvSpPr/>
            <p:nvPr/>
          </p:nvSpPr>
          <p:spPr>
            <a:xfrm>
              <a:off x="-4883325" y="-6098100"/>
              <a:ext cx="384475" cy="224350"/>
            </a:xfrm>
            <a:custGeom>
              <a:avLst/>
              <a:gdLst/>
              <a:ahLst/>
              <a:cxnLst/>
              <a:rect l="l" t="t" r="r" b="b"/>
              <a:pathLst>
                <a:path w="15379" h="8974" extrusionOk="0">
                  <a:moveTo>
                    <a:pt x="368" y="68"/>
                  </a:moveTo>
                  <a:cubicBezTo>
                    <a:pt x="268" y="1"/>
                    <a:pt x="134" y="1"/>
                    <a:pt x="68" y="134"/>
                  </a:cubicBezTo>
                  <a:cubicBezTo>
                    <a:pt x="1" y="234"/>
                    <a:pt x="1" y="334"/>
                    <a:pt x="134" y="435"/>
                  </a:cubicBezTo>
                  <a:lnTo>
                    <a:pt x="15045" y="8941"/>
                  </a:lnTo>
                  <a:cubicBezTo>
                    <a:pt x="15112" y="8974"/>
                    <a:pt x="15245" y="8974"/>
                    <a:pt x="15312" y="8841"/>
                  </a:cubicBezTo>
                  <a:cubicBezTo>
                    <a:pt x="15379" y="8774"/>
                    <a:pt x="15379" y="8640"/>
                    <a:pt x="15245" y="857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 name="Google Shape;500;p32"/>
            <p:cNvSpPr/>
            <p:nvPr/>
          </p:nvSpPr>
          <p:spPr>
            <a:xfrm>
              <a:off x="-5731425" y="-6457525"/>
              <a:ext cx="1068300" cy="613800"/>
            </a:xfrm>
            <a:custGeom>
              <a:avLst/>
              <a:gdLst/>
              <a:ahLst/>
              <a:cxnLst/>
              <a:rect l="l" t="t" r="r" b="b"/>
              <a:pathLst>
                <a:path w="42732" h="24552" extrusionOk="0">
                  <a:moveTo>
                    <a:pt x="167" y="435"/>
                  </a:moveTo>
                  <a:lnTo>
                    <a:pt x="42398" y="24519"/>
                  </a:lnTo>
                  <a:cubicBezTo>
                    <a:pt x="42498" y="24552"/>
                    <a:pt x="42598" y="24552"/>
                    <a:pt x="42698" y="24452"/>
                  </a:cubicBezTo>
                  <a:cubicBezTo>
                    <a:pt x="42731" y="24352"/>
                    <a:pt x="42731" y="24218"/>
                    <a:pt x="42598" y="24152"/>
                  </a:cubicBezTo>
                  <a:lnTo>
                    <a:pt x="368" y="34"/>
                  </a:lnTo>
                  <a:cubicBezTo>
                    <a:pt x="301" y="1"/>
                    <a:pt x="167" y="1"/>
                    <a:pt x="67" y="134"/>
                  </a:cubicBezTo>
                  <a:cubicBezTo>
                    <a:pt x="1" y="234"/>
                    <a:pt x="34" y="335"/>
                    <a:pt x="167" y="435"/>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 name="Google Shape;501;p32"/>
            <p:cNvSpPr/>
            <p:nvPr/>
          </p:nvSpPr>
          <p:spPr>
            <a:xfrm>
              <a:off x="-5784800" y="-6363275"/>
              <a:ext cx="886500" cy="510375"/>
            </a:xfrm>
            <a:custGeom>
              <a:avLst/>
              <a:gdLst/>
              <a:ahLst/>
              <a:cxnLst/>
              <a:rect l="l" t="t" r="r" b="b"/>
              <a:pathLst>
                <a:path w="35460" h="20415" extrusionOk="0">
                  <a:moveTo>
                    <a:pt x="134" y="401"/>
                  </a:moveTo>
                  <a:lnTo>
                    <a:pt x="35126" y="20382"/>
                  </a:lnTo>
                  <a:cubicBezTo>
                    <a:pt x="35193" y="20415"/>
                    <a:pt x="35326" y="20415"/>
                    <a:pt x="35426" y="20282"/>
                  </a:cubicBezTo>
                  <a:cubicBezTo>
                    <a:pt x="35459" y="20215"/>
                    <a:pt x="35459" y="20081"/>
                    <a:pt x="35326" y="20015"/>
                  </a:cubicBezTo>
                  <a:lnTo>
                    <a:pt x="334" y="34"/>
                  </a:lnTo>
                  <a:cubicBezTo>
                    <a:pt x="268" y="0"/>
                    <a:pt x="134" y="0"/>
                    <a:pt x="34" y="100"/>
                  </a:cubicBezTo>
                  <a:cubicBezTo>
                    <a:pt x="1" y="200"/>
                    <a:pt x="34" y="334"/>
                    <a:pt x="134"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 name="Google Shape;502;p32"/>
            <p:cNvSpPr/>
            <p:nvPr/>
          </p:nvSpPr>
          <p:spPr>
            <a:xfrm>
              <a:off x="-5838175" y="-6270725"/>
              <a:ext cx="1094975" cy="629650"/>
            </a:xfrm>
            <a:custGeom>
              <a:avLst/>
              <a:gdLst/>
              <a:ahLst/>
              <a:cxnLst/>
              <a:rect l="l" t="t" r="r" b="b"/>
              <a:pathLst>
                <a:path w="43799" h="25186" extrusionOk="0">
                  <a:moveTo>
                    <a:pt x="134" y="401"/>
                  </a:moveTo>
                  <a:lnTo>
                    <a:pt x="43465" y="25152"/>
                  </a:lnTo>
                  <a:cubicBezTo>
                    <a:pt x="43565" y="25186"/>
                    <a:pt x="43665" y="25186"/>
                    <a:pt x="43765" y="25052"/>
                  </a:cubicBezTo>
                  <a:cubicBezTo>
                    <a:pt x="43799" y="24986"/>
                    <a:pt x="43799" y="24852"/>
                    <a:pt x="43665" y="24752"/>
                  </a:cubicBezTo>
                  <a:lnTo>
                    <a:pt x="334" y="34"/>
                  </a:lnTo>
                  <a:cubicBezTo>
                    <a:pt x="268" y="1"/>
                    <a:pt x="134" y="1"/>
                    <a:pt x="68" y="134"/>
                  </a:cubicBezTo>
                  <a:cubicBezTo>
                    <a:pt x="1" y="268"/>
                    <a:pt x="68" y="368"/>
                    <a:pt x="134"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 name="Google Shape;503;p32"/>
            <p:cNvSpPr/>
            <p:nvPr/>
          </p:nvSpPr>
          <p:spPr>
            <a:xfrm>
              <a:off x="-5892375" y="-6177325"/>
              <a:ext cx="919025" cy="528750"/>
            </a:xfrm>
            <a:custGeom>
              <a:avLst/>
              <a:gdLst/>
              <a:ahLst/>
              <a:cxnLst/>
              <a:rect l="l" t="t" r="r" b="b"/>
              <a:pathLst>
                <a:path w="36761" h="21150" extrusionOk="0">
                  <a:moveTo>
                    <a:pt x="167" y="435"/>
                  </a:moveTo>
                  <a:lnTo>
                    <a:pt x="36427" y="21116"/>
                  </a:lnTo>
                  <a:cubicBezTo>
                    <a:pt x="36493" y="21149"/>
                    <a:pt x="36627" y="21149"/>
                    <a:pt x="36694" y="21016"/>
                  </a:cubicBezTo>
                  <a:cubicBezTo>
                    <a:pt x="36760" y="20949"/>
                    <a:pt x="36760" y="20816"/>
                    <a:pt x="36627" y="20749"/>
                  </a:cubicBezTo>
                  <a:lnTo>
                    <a:pt x="401" y="68"/>
                  </a:lnTo>
                  <a:cubicBezTo>
                    <a:pt x="301" y="1"/>
                    <a:pt x="167" y="1"/>
                    <a:pt x="101" y="134"/>
                  </a:cubicBezTo>
                  <a:cubicBezTo>
                    <a:pt x="1" y="268"/>
                    <a:pt x="67" y="401"/>
                    <a:pt x="167" y="435"/>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 name="Google Shape;504;p32"/>
            <p:cNvSpPr/>
            <p:nvPr/>
          </p:nvSpPr>
          <p:spPr>
            <a:xfrm>
              <a:off x="-5944900" y="-6083075"/>
              <a:ext cx="1013250" cy="582950"/>
            </a:xfrm>
            <a:custGeom>
              <a:avLst/>
              <a:gdLst/>
              <a:ahLst/>
              <a:cxnLst/>
              <a:rect l="l" t="t" r="r" b="b"/>
              <a:pathLst>
                <a:path w="40530" h="23318" extrusionOk="0">
                  <a:moveTo>
                    <a:pt x="100" y="401"/>
                  </a:moveTo>
                  <a:lnTo>
                    <a:pt x="40196" y="23250"/>
                  </a:lnTo>
                  <a:cubicBezTo>
                    <a:pt x="40262" y="23317"/>
                    <a:pt x="40396" y="23317"/>
                    <a:pt x="40462" y="23184"/>
                  </a:cubicBezTo>
                  <a:cubicBezTo>
                    <a:pt x="40529" y="23084"/>
                    <a:pt x="40529" y="22983"/>
                    <a:pt x="40396" y="22883"/>
                  </a:cubicBezTo>
                  <a:lnTo>
                    <a:pt x="334" y="34"/>
                  </a:lnTo>
                  <a:cubicBezTo>
                    <a:pt x="234" y="0"/>
                    <a:pt x="100" y="0"/>
                    <a:pt x="34" y="134"/>
                  </a:cubicBezTo>
                  <a:cubicBezTo>
                    <a:pt x="0" y="267"/>
                    <a:pt x="34" y="367"/>
                    <a:pt x="100"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 name="Google Shape;505;p32"/>
            <p:cNvSpPr/>
            <p:nvPr/>
          </p:nvSpPr>
          <p:spPr>
            <a:xfrm>
              <a:off x="-5998275" y="-5989675"/>
              <a:ext cx="825600" cy="477025"/>
            </a:xfrm>
            <a:custGeom>
              <a:avLst/>
              <a:gdLst/>
              <a:ahLst/>
              <a:cxnLst/>
              <a:rect l="l" t="t" r="r" b="b"/>
              <a:pathLst>
                <a:path w="33024" h="19081" extrusionOk="0">
                  <a:moveTo>
                    <a:pt x="134" y="434"/>
                  </a:moveTo>
                  <a:lnTo>
                    <a:pt x="32690" y="19047"/>
                  </a:lnTo>
                  <a:cubicBezTo>
                    <a:pt x="32790" y="19081"/>
                    <a:pt x="32890" y="19081"/>
                    <a:pt x="32991" y="18947"/>
                  </a:cubicBezTo>
                  <a:cubicBezTo>
                    <a:pt x="33024" y="18847"/>
                    <a:pt x="33024" y="18747"/>
                    <a:pt x="32890" y="18647"/>
                  </a:cubicBezTo>
                  <a:lnTo>
                    <a:pt x="334" y="67"/>
                  </a:lnTo>
                  <a:cubicBezTo>
                    <a:pt x="234" y="0"/>
                    <a:pt x="134" y="0"/>
                    <a:pt x="34" y="134"/>
                  </a:cubicBezTo>
                  <a:cubicBezTo>
                    <a:pt x="0" y="267"/>
                    <a:pt x="34" y="401"/>
                    <a:pt x="134" y="43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 name="Google Shape;506;p32"/>
            <p:cNvSpPr/>
            <p:nvPr/>
          </p:nvSpPr>
          <p:spPr>
            <a:xfrm>
              <a:off x="-5126825" y="-5491000"/>
              <a:ext cx="203500" cy="120950"/>
            </a:xfrm>
            <a:custGeom>
              <a:avLst/>
              <a:gdLst/>
              <a:ahLst/>
              <a:cxnLst/>
              <a:rect l="l" t="t" r="r" b="b"/>
              <a:pathLst>
                <a:path w="8140" h="4838" extrusionOk="0">
                  <a:moveTo>
                    <a:pt x="334" y="34"/>
                  </a:moveTo>
                  <a:cubicBezTo>
                    <a:pt x="234" y="1"/>
                    <a:pt x="134" y="1"/>
                    <a:pt x="34" y="134"/>
                  </a:cubicBezTo>
                  <a:cubicBezTo>
                    <a:pt x="1" y="201"/>
                    <a:pt x="1" y="335"/>
                    <a:pt x="134" y="435"/>
                  </a:cubicBezTo>
                  <a:lnTo>
                    <a:pt x="7806" y="4804"/>
                  </a:lnTo>
                  <a:cubicBezTo>
                    <a:pt x="7873" y="4838"/>
                    <a:pt x="8006" y="4838"/>
                    <a:pt x="8073" y="4704"/>
                  </a:cubicBezTo>
                  <a:cubicBezTo>
                    <a:pt x="8140" y="4638"/>
                    <a:pt x="8140" y="4504"/>
                    <a:pt x="8006" y="440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7" name="Google Shape;507;p32"/>
            <p:cNvSpPr/>
            <p:nvPr/>
          </p:nvSpPr>
          <p:spPr>
            <a:xfrm>
              <a:off x="-6052475" y="-5895450"/>
              <a:ext cx="1155000" cy="663000"/>
            </a:xfrm>
            <a:custGeom>
              <a:avLst/>
              <a:gdLst/>
              <a:ahLst/>
              <a:cxnLst/>
              <a:rect l="l" t="t" r="r" b="b"/>
              <a:pathLst>
                <a:path w="46200" h="26520" extrusionOk="0">
                  <a:moveTo>
                    <a:pt x="167" y="401"/>
                  </a:moveTo>
                  <a:lnTo>
                    <a:pt x="45866" y="26486"/>
                  </a:lnTo>
                  <a:cubicBezTo>
                    <a:pt x="45966" y="26520"/>
                    <a:pt x="46066" y="26520"/>
                    <a:pt x="46166" y="26386"/>
                  </a:cubicBezTo>
                  <a:cubicBezTo>
                    <a:pt x="46200" y="26320"/>
                    <a:pt x="46200" y="26186"/>
                    <a:pt x="46066" y="26086"/>
                  </a:cubicBezTo>
                  <a:lnTo>
                    <a:pt x="367" y="34"/>
                  </a:lnTo>
                  <a:cubicBezTo>
                    <a:pt x="300" y="1"/>
                    <a:pt x="167" y="1"/>
                    <a:pt x="67" y="134"/>
                  </a:cubicBezTo>
                  <a:cubicBezTo>
                    <a:pt x="0" y="268"/>
                    <a:pt x="33" y="368"/>
                    <a:pt x="167"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8" name="Google Shape;508;p32"/>
            <p:cNvSpPr/>
            <p:nvPr/>
          </p:nvSpPr>
          <p:spPr>
            <a:xfrm>
              <a:off x="-6105025" y="-5800375"/>
              <a:ext cx="1206725" cy="693025"/>
            </a:xfrm>
            <a:custGeom>
              <a:avLst/>
              <a:gdLst/>
              <a:ahLst/>
              <a:cxnLst/>
              <a:rect l="l" t="t" r="r" b="b"/>
              <a:pathLst>
                <a:path w="48269" h="27721" extrusionOk="0">
                  <a:moveTo>
                    <a:pt x="48135" y="27320"/>
                  </a:moveTo>
                  <a:lnTo>
                    <a:pt x="334" y="34"/>
                  </a:lnTo>
                  <a:cubicBezTo>
                    <a:pt x="267" y="0"/>
                    <a:pt x="134" y="0"/>
                    <a:pt x="67" y="134"/>
                  </a:cubicBezTo>
                  <a:cubicBezTo>
                    <a:pt x="1" y="201"/>
                    <a:pt x="1" y="334"/>
                    <a:pt x="134" y="401"/>
                  </a:cubicBezTo>
                  <a:lnTo>
                    <a:pt x="47935" y="27687"/>
                  </a:lnTo>
                  <a:cubicBezTo>
                    <a:pt x="48002" y="27720"/>
                    <a:pt x="48135" y="27720"/>
                    <a:pt x="48235" y="27587"/>
                  </a:cubicBezTo>
                  <a:cubicBezTo>
                    <a:pt x="48268" y="27453"/>
                    <a:pt x="48202" y="27353"/>
                    <a:pt x="48135" y="27320"/>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 name="Google Shape;509;p32"/>
            <p:cNvSpPr/>
            <p:nvPr/>
          </p:nvSpPr>
          <p:spPr>
            <a:xfrm>
              <a:off x="-6159225" y="-5707800"/>
              <a:ext cx="768900" cy="442825"/>
            </a:xfrm>
            <a:custGeom>
              <a:avLst/>
              <a:gdLst/>
              <a:ahLst/>
              <a:cxnLst/>
              <a:rect l="l" t="t" r="r" b="b"/>
              <a:pathLst>
                <a:path w="30756" h="17713" extrusionOk="0">
                  <a:moveTo>
                    <a:pt x="134" y="400"/>
                  </a:moveTo>
                  <a:lnTo>
                    <a:pt x="30422" y="17679"/>
                  </a:lnTo>
                  <a:cubicBezTo>
                    <a:pt x="30489" y="17713"/>
                    <a:pt x="30622" y="17713"/>
                    <a:pt x="30689" y="17579"/>
                  </a:cubicBezTo>
                  <a:cubicBezTo>
                    <a:pt x="30756" y="17513"/>
                    <a:pt x="30756" y="17379"/>
                    <a:pt x="30622" y="17312"/>
                  </a:cubicBezTo>
                  <a:lnTo>
                    <a:pt x="334" y="33"/>
                  </a:lnTo>
                  <a:cubicBezTo>
                    <a:pt x="267" y="0"/>
                    <a:pt x="134" y="0"/>
                    <a:pt x="67" y="134"/>
                  </a:cubicBezTo>
                  <a:cubicBezTo>
                    <a:pt x="0" y="267"/>
                    <a:pt x="67" y="367"/>
                    <a:pt x="134" y="400"/>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 name="Google Shape;510;p32"/>
            <p:cNvSpPr/>
            <p:nvPr/>
          </p:nvSpPr>
          <p:spPr>
            <a:xfrm>
              <a:off x="-5364500" y="-5254150"/>
              <a:ext cx="383650" cy="224350"/>
            </a:xfrm>
            <a:custGeom>
              <a:avLst/>
              <a:gdLst/>
              <a:ahLst/>
              <a:cxnLst/>
              <a:rect l="l" t="t" r="r" b="b"/>
              <a:pathLst>
                <a:path w="15346" h="8974" extrusionOk="0">
                  <a:moveTo>
                    <a:pt x="15212" y="8540"/>
                  </a:moveTo>
                  <a:lnTo>
                    <a:pt x="334" y="34"/>
                  </a:lnTo>
                  <a:cubicBezTo>
                    <a:pt x="234" y="0"/>
                    <a:pt x="134" y="0"/>
                    <a:pt x="34" y="134"/>
                  </a:cubicBezTo>
                  <a:cubicBezTo>
                    <a:pt x="1" y="201"/>
                    <a:pt x="1" y="334"/>
                    <a:pt x="134" y="401"/>
                  </a:cubicBezTo>
                  <a:lnTo>
                    <a:pt x="15011" y="8907"/>
                  </a:lnTo>
                  <a:cubicBezTo>
                    <a:pt x="15112" y="8974"/>
                    <a:pt x="15212" y="8974"/>
                    <a:pt x="15312" y="8840"/>
                  </a:cubicBezTo>
                  <a:cubicBezTo>
                    <a:pt x="15345" y="8740"/>
                    <a:pt x="15312" y="8607"/>
                    <a:pt x="15212" y="8540"/>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 name="Google Shape;511;p32"/>
            <p:cNvSpPr/>
            <p:nvPr/>
          </p:nvSpPr>
          <p:spPr>
            <a:xfrm>
              <a:off x="-6213425" y="-5614400"/>
              <a:ext cx="1069125" cy="614625"/>
            </a:xfrm>
            <a:custGeom>
              <a:avLst/>
              <a:gdLst/>
              <a:ahLst/>
              <a:cxnLst/>
              <a:rect l="l" t="t" r="r" b="b"/>
              <a:pathLst>
                <a:path w="42765" h="24585" extrusionOk="0">
                  <a:moveTo>
                    <a:pt x="167" y="434"/>
                  </a:moveTo>
                  <a:lnTo>
                    <a:pt x="42430" y="24518"/>
                  </a:lnTo>
                  <a:cubicBezTo>
                    <a:pt x="42497" y="24584"/>
                    <a:pt x="42631" y="24584"/>
                    <a:pt x="42731" y="24451"/>
                  </a:cubicBezTo>
                  <a:cubicBezTo>
                    <a:pt x="42764" y="24384"/>
                    <a:pt x="42764" y="24251"/>
                    <a:pt x="42631" y="24151"/>
                  </a:cubicBezTo>
                  <a:lnTo>
                    <a:pt x="400" y="67"/>
                  </a:lnTo>
                  <a:cubicBezTo>
                    <a:pt x="300" y="0"/>
                    <a:pt x="167" y="0"/>
                    <a:pt x="100" y="134"/>
                  </a:cubicBezTo>
                  <a:cubicBezTo>
                    <a:pt x="0" y="267"/>
                    <a:pt x="67" y="400"/>
                    <a:pt x="167" y="43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 name="Google Shape;512;p32"/>
            <p:cNvSpPr/>
            <p:nvPr/>
          </p:nvSpPr>
          <p:spPr>
            <a:xfrm>
              <a:off x="-6265975" y="-5520175"/>
              <a:ext cx="885650" cy="510400"/>
            </a:xfrm>
            <a:custGeom>
              <a:avLst/>
              <a:gdLst/>
              <a:ahLst/>
              <a:cxnLst/>
              <a:rect l="l" t="t" r="r" b="b"/>
              <a:pathLst>
                <a:path w="35426" h="20416" extrusionOk="0">
                  <a:moveTo>
                    <a:pt x="101" y="401"/>
                  </a:moveTo>
                  <a:lnTo>
                    <a:pt x="35092" y="20382"/>
                  </a:lnTo>
                  <a:cubicBezTo>
                    <a:pt x="35192" y="20415"/>
                    <a:pt x="35293" y="20415"/>
                    <a:pt x="35393" y="20315"/>
                  </a:cubicBezTo>
                  <a:cubicBezTo>
                    <a:pt x="35426" y="20215"/>
                    <a:pt x="35426" y="20082"/>
                    <a:pt x="35293" y="20015"/>
                  </a:cubicBezTo>
                  <a:lnTo>
                    <a:pt x="334" y="34"/>
                  </a:lnTo>
                  <a:cubicBezTo>
                    <a:pt x="234" y="0"/>
                    <a:pt x="101" y="0"/>
                    <a:pt x="34" y="134"/>
                  </a:cubicBezTo>
                  <a:cubicBezTo>
                    <a:pt x="1" y="267"/>
                    <a:pt x="34" y="367"/>
                    <a:pt x="101"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 name="Google Shape;513;p32"/>
            <p:cNvSpPr/>
            <p:nvPr/>
          </p:nvSpPr>
          <p:spPr>
            <a:xfrm>
              <a:off x="-6319350" y="-5426775"/>
              <a:ext cx="1094150" cy="630475"/>
            </a:xfrm>
            <a:custGeom>
              <a:avLst/>
              <a:gdLst/>
              <a:ahLst/>
              <a:cxnLst/>
              <a:rect l="l" t="t" r="r" b="b"/>
              <a:pathLst>
                <a:path w="43766" h="25219" extrusionOk="0">
                  <a:moveTo>
                    <a:pt x="134" y="434"/>
                  </a:moveTo>
                  <a:lnTo>
                    <a:pt x="43432" y="25152"/>
                  </a:lnTo>
                  <a:cubicBezTo>
                    <a:pt x="43532" y="25219"/>
                    <a:pt x="43665" y="25219"/>
                    <a:pt x="43732" y="25085"/>
                  </a:cubicBezTo>
                  <a:cubicBezTo>
                    <a:pt x="43765" y="24985"/>
                    <a:pt x="43765" y="24885"/>
                    <a:pt x="43665" y="24785"/>
                  </a:cubicBezTo>
                  <a:lnTo>
                    <a:pt x="334" y="67"/>
                  </a:lnTo>
                  <a:cubicBezTo>
                    <a:pt x="234" y="0"/>
                    <a:pt x="134" y="0"/>
                    <a:pt x="34" y="134"/>
                  </a:cubicBezTo>
                  <a:cubicBezTo>
                    <a:pt x="1" y="267"/>
                    <a:pt x="34" y="401"/>
                    <a:pt x="134" y="43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 name="Google Shape;514;p32"/>
            <p:cNvSpPr/>
            <p:nvPr/>
          </p:nvSpPr>
          <p:spPr>
            <a:xfrm>
              <a:off x="-6373550" y="-5332550"/>
              <a:ext cx="918175" cy="528750"/>
            </a:xfrm>
            <a:custGeom>
              <a:avLst/>
              <a:gdLst/>
              <a:ahLst/>
              <a:cxnLst/>
              <a:rect l="l" t="t" r="r" b="b"/>
              <a:pathLst>
                <a:path w="36727" h="21150" extrusionOk="0">
                  <a:moveTo>
                    <a:pt x="167" y="401"/>
                  </a:moveTo>
                  <a:lnTo>
                    <a:pt x="36393" y="21116"/>
                  </a:lnTo>
                  <a:cubicBezTo>
                    <a:pt x="36493" y="21149"/>
                    <a:pt x="36593" y="21149"/>
                    <a:pt x="36693" y="21016"/>
                  </a:cubicBezTo>
                  <a:cubicBezTo>
                    <a:pt x="36727" y="20949"/>
                    <a:pt x="36727" y="20816"/>
                    <a:pt x="36593" y="20716"/>
                  </a:cubicBezTo>
                  <a:lnTo>
                    <a:pt x="368" y="34"/>
                  </a:lnTo>
                  <a:cubicBezTo>
                    <a:pt x="301" y="1"/>
                    <a:pt x="167" y="1"/>
                    <a:pt x="67" y="134"/>
                  </a:cubicBezTo>
                  <a:cubicBezTo>
                    <a:pt x="1" y="268"/>
                    <a:pt x="34" y="368"/>
                    <a:pt x="167"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 name="Google Shape;515;p32"/>
            <p:cNvSpPr/>
            <p:nvPr/>
          </p:nvSpPr>
          <p:spPr>
            <a:xfrm>
              <a:off x="-6426925" y="-5239150"/>
              <a:ext cx="1013250" cy="582950"/>
            </a:xfrm>
            <a:custGeom>
              <a:avLst/>
              <a:gdLst/>
              <a:ahLst/>
              <a:cxnLst/>
              <a:rect l="l" t="t" r="r" b="b"/>
              <a:pathLst>
                <a:path w="40530" h="23318" extrusionOk="0">
                  <a:moveTo>
                    <a:pt x="134" y="434"/>
                  </a:moveTo>
                  <a:lnTo>
                    <a:pt x="40196" y="23284"/>
                  </a:lnTo>
                  <a:cubicBezTo>
                    <a:pt x="40296" y="23318"/>
                    <a:pt x="40430" y="23318"/>
                    <a:pt x="40496" y="23217"/>
                  </a:cubicBezTo>
                  <a:cubicBezTo>
                    <a:pt x="40530" y="23117"/>
                    <a:pt x="40530" y="22984"/>
                    <a:pt x="40430" y="22917"/>
                  </a:cubicBezTo>
                  <a:lnTo>
                    <a:pt x="334" y="68"/>
                  </a:lnTo>
                  <a:cubicBezTo>
                    <a:pt x="268" y="1"/>
                    <a:pt x="134" y="1"/>
                    <a:pt x="34" y="134"/>
                  </a:cubicBezTo>
                  <a:cubicBezTo>
                    <a:pt x="1" y="234"/>
                    <a:pt x="34" y="401"/>
                    <a:pt x="134" y="43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 name="Google Shape;516;p32"/>
            <p:cNvSpPr/>
            <p:nvPr/>
          </p:nvSpPr>
          <p:spPr>
            <a:xfrm>
              <a:off x="-6480300" y="-5144900"/>
              <a:ext cx="826450" cy="476200"/>
            </a:xfrm>
            <a:custGeom>
              <a:avLst/>
              <a:gdLst/>
              <a:ahLst/>
              <a:cxnLst/>
              <a:rect l="l" t="t" r="r" b="b"/>
              <a:pathLst>
                <a:path w="33058" h="19048" extrusionOk="0">
                  <a:moveTo>
                    <a:pt x="134" y="400"/>
                  </a:moveTo>
                  <a:lnTo>
                    <a:pt x="32691" y="19014"/>
                  </a:lnTo>
                  <a:cubicBezTo>
                    <a:pt x="32791" y="19047"/>
                    <a:pt x="32924" y="19047"/>
                    <a:pt x="32991" y="18947"/>
                  </a:cubicBezTo>
                  <a:cubicBezTo>
                    <a:pt x="33058" y="18847"/>
                    <a:pt x="33058" y="18714"/>
                    <a:pt x="32924" y="18647"/>
                  </a:cubicBezTo>
                  <a:lnTo>
                    <a:pt x="334" y="34"/>
                  </a:lnTo>
                  <a:cubicBezTo>
                    <a:pt x="268" y="0"/>
                    <a:pt x="134" y="0"/>
                    <a:pt x="68" y="134"/>
                  </a:cubicBezTo>
                  <a:cubicBezTo>
                    <a:pt x="1" y="200"/>
                    <a:pt x="68" y="334"/>
                    <a:pt x="134" y="400"/>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 name="Google Shape;517;p32"/>
            <p:cNvSpPr/>
            <p:nvPr/>
          </p:nvSpPr>
          <p:spPr>
            <a:xfrm>
              <a:off x="-5608825" y="-4647875"/>
              <a:ext cx="203500" cy="120925"/>
            </a:xfrm>
            <a:custGeom>
              <a:avLst/>
              <a:gdLst/>
              <a:ahLst/>
              <a:cxnLst/>
              <a:rect l="l" t="t" r="r" b="b"/>
              <a:pathLst>
                <a:path w="8140" h="4837" extrusionOk="0">
                  <a:moveTo>
                    <a:pt x="334" y="33"/>
                  </a:moveTo>
                  <a:cubicBezTo>
                    <a:pt x="267" y="0"/>
                    <a:pt x="134" y="0"/>
                    <a:pt x="67" y="134"/>
                  </a:cubicBezTo>
                  <a:cubicBezTo>
                    <a:pt x="0" y="200"/>
                    <a:pt x="0" y="334"/>
                    <a:pt x="134" y="434"/>
                  </a:cubicBezTo>
                  <a:lnTo>
                    <a:pt x="7806" y="4804"/>
                  </a:lnTo>
                  <a:cubicBezTo>
                    <a:pt x="7906" y="4837"/>
                    <a:pt x="8006" y="4837"/>
                    <a:pt x="8106" y="4703"/>
                  </a:cubicBezTo>
                  <a:cubicBezTo>
                    <a:pt x="8139" y="4637"/>
                    <a:pt x="8139" y="4503"/>
                    <a:pt x="8006" y="4437"/>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 name="Google Shape;518;p32"/>
            <p:cNvSpPr/>
            <p:nvPr/>
          </p:nvSpPr>
          <p:spPr>
            <a:xfrm>
              <a:off x="-6534500" y="-5051500"/>
              <a:ext cx="1154175" cy="663000"/>
            </a:xfrm>
            <a:custGeom>
              <a:avLst/>
              <a:gdLst/>
              <a:ahLst/>
              <a:cxnLst/>
              <a:rect l="l" t="t" r="r" b="b"/>
              <a:pathLst>
                <a:path w="46167" h="26520" extrusionOk="0">
                  <a:moveTo>
                    <a:pt x="46034" y="26119"/>
                  </a:moveTo>
                  <a:lnTo>
                    <a:pt x="334" y="67"/>
                  </a:lnTo>
                  <a:cubicBezTo>
                    <a:pt x="268" y="0"/>
                    <a:pt x="134" y="0"/>
                    <a:pt x="67" y="134"/>
                  </a:cubicBezTo>
                  <a:cubicBezTo>
                    <a:pt x="1" y="234"/>
                    <a:pt x="1" y="334"/>
                    <a:pt x="134" y="434"/>
                  </a:cubicBezTo>
                  <a:lnTo>
                    <a:pt x="45833" y="26486"/>
                  </a:lnTo>
                  <a:cubicBezTo>
                    <a:pt x="45933" y="26519"/>
                    <a:pt x="46034" y="26519"/>
                    <a:pt x="46134" y="26419"/>
                  </a:cubicBezTo>
                  <a:cubicBezTo>
                    <a:pt x="46167" y="26319"/>
                    <a:pt x="46167" y="26186"/>
                    <a:pt x="46034" y="26119"/>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 name="Google Shape;519;p32"/>
            <p:cNvSpPr/>
            <p:nvPr/>
          </p:nvSpPr>
          <p:spPr>
            <a:xfrm>
              <a:off x="-5521275" y="-6838500"/>
              <a:ext cx="329425" cy="404200"/>
            </a:xfrm>
            <a:custGeom>
              <a:avLst/>
              <a:gdLst/>
              <a:ahLst/>
              <a:cxnLst/>
              <a:rect l="l" t="t" r="r" b="b"/>
              <a:pathLst>
                <a:path w="13177" h="16168" extrusionOk="0">
                  <a:moveTo>
                    <a:pt x="8414" y="1"/>
                  </a:moveTo>
                  <a:cubicBezTo>
                    <a:pt x="7384" y="1"/>
                    <a:pt x="6360" y="375"/>
                    <a:pt x="5605" y="1263"/>
                  </a:cubicBezTo>
                  <a:lnTo>
                    <a:pt x="6939" y="2031"/>
                  </a:lnTo>
                  <a:cubicBezTo>
                    <a:pt x="7361" y="1642"/>
                    <a:pt x="7886" y="1476"/>
                    <a:pt x="8427" y="1476"/>
                  </a:cubicBezTo>
                  <a:cubicBezTo>
                    <a:pt x="8954" y="1476"/>
                    <a:pt x="9497" y="1634"/>
                    <a:pt x="9974" y="1897"/>
                  </a:cubicBezTo>
                  <a:cubicBezTo>
                    <a:pt x="11142" y="2564"/>
                    <a:pt x="11509" y="4032"/>
                    <a:pt x="10908" y="5199"/>
                  </a:cubicBezTo>
                  <a:lnTo>
                    <a:pt x="6305" y="13272"/>
                  </a:lnTo>
                  <a:cubicBezTo>
                    <a:pt x="5893" y="14048"/>
                    <a:pt x="5163" y="14648"/>
                    <a:pt x="4308" y="14648"/>
                  </a:cubicBezTo>
                  <a:cubicBezTo>
                    <a:pt x="3987" y="14648"/>
                    <a:pt x="3649" y="14564"/>
                    <a:pt x="3303" y="14373"/>
                  </a:cubicBezTo>
                  <a:cubicBezTo>
                    <a:pt x="2135" y="13706"/>
                    <a:pt x="1769" y="12238"/>
                    <a:pt x="2402" y="11070"/>
                  </a:cubicBezTo>
                  <a:lnTo>
                    <a:pt x="4437" y="7501"/>
                  </a:lnTo>
                  <a:cubicBezTo>
                    <a:pt x="4637" y="7101"/>
                    <a:pt x="4504" y="6701"/>
                    <a:pt x="4137" y="6500"/>
                  </a:cubicBezTo>
                  <a:cubicBezTo>
                    <a:pt x="4015" y="6423"/>
                    <a:pt x="3885" y="6385"/>
                    <a:pt x="3759" y="6385"/>
                  </a:cubicBezTo>
                  <a:cubicBezTo>
                    <a:pt x="3507" y="6385"/>
                    <a:pt x="3270" y="6534"/>
                    <a:pt x="3136" y="6801"/>
                  </a:cubicBezTo>
                  <a:lnTo>
                    <a:pt x="1101" y="10370"/>
                  </a:lnTo>
                  <a:cubicBezTo>
                    <a:pt x="1" y="12238"/>
                    <a:pt x="668" y="14640"/>
                    <a:pt x="2569" y="15707"/>
                  </a:cubicBezTo>
                  <a:cubicBezTo>
                    <a:pt x="3118" y="16018"/>
                    <a:pt x="3703" y="16168"/>
                    <a:pt x="4282" y="16168"/>
                  </a:cubicBezTo>
                  <a:cubicBezTo>
                    <a:pt x="5567" y="16168"/>
                    <a:pt x="6824" y="15429"/>
                    <a:pt x="7606" y="14072"/>
                  </a:cubicBezTo>
                  <a:lnTo>
                    <a:pt x="12176" y="6000"/>
                  </a:lnTo>
                  <a:cubicBezTo>
                    <a:pt x="13177" y="4065"/>
                    <a:pt x="12576" y="1664"/>
                    <a:pt x="10675" y="596"/>
                  </a:cubicBezTo>
                  <a:cubicBezTo>
                    <a:pt x="9995" y="220"/>
                    <a:pt x="9203" y="1"/>
                    <a:pt x="84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 name="Title 2"/>
          <p:cNvSpPr>
            <a:spLocks noGrp="1"/>
          </p:cNvSpPr>
          <p:nvPr>
            <p:ph type="title"/>
          </p:nvPr>
        </p:nvSpPr>
        <p:spPr>
          <a:xfrm>
            <a:off x="408422" y="400650"/>
            <a:ext cx="7704000" cy="4224722"/>
          </a:xfrm>
        </p:spPr>
        <p:txBody>
          <a:bodyPr/>
          <a:lstStyle/>
          <a:p>
            <a:r>
              <a:rPr lang="en-US" sz="2000" dirty="0"/>
              <a:t>SMOTE Results:</a:t>
            </a:r>
            <a:br>
              <a:rPr lang="en-US" sz="1600" dirty="0"/>
            </a:br>
            <a:br>
              <a:rPr lang="en-US" sz="1600" dirty="0"/>
            </a:br>
            <a:r>
              <a:rPr lang="en-US" sz="1600" dirty="0"/>
              <a:t>The performance metrics of models trained on datasets generated using SMOTE are provided. The results highlight the impact of SMOTE in balancing the dataset and improving model performance in classifying fraudulent and non-fraudulent job postings.</a:t>
            </a:r>
            <a:br>
              <a:rPr lang="en-US" sz="1600" dirty="0"/>
            </a:br>
            <a:br>
              <a:rPr lang="en-US" sz="1100" b="0" i="0" dirty="0">
                <a:solidFill>
                  <a:srgbClr val="ECECEC"/>
                </a:solidFill>
                <a:effectLst/>
                <a:highlight>
                  <a:srgbClr val="212121"/>
                </a:highlight>
                <a:latin typeface="Söhne"/>
              </a:rPr>
            </a:br>
            <a:br>
              <a:rPr lang="en-US" sz="1100" b="0" i="0" dirty="0">
                <a:solidFill>
                  <a:srgbClr val="ECECEC"/>
                </a:solidFill>
                <a:effectLst/>
                <a:highlight>
                  <a:srgbClr val="212121"/>
                </a:highlight>
                <a:latin typeface="Söhne"/>
              </a:rPr>
            </a:br>
            <a:r>
              <a:rPr lang="en-US" sz="1400" dirty="0"/>
              <a:t>Logistic Regression: </a:t>
            </a:r>
            <a:br>
              <a:rPr lang="en-US" sz="1400" dirty="0"/>
            </a:br>
            <a:r>
              <a:rPr lang="en-US" sz="1400" dirty="0">
                <a:solidFill>
                  <a:schemeClr val="bg2">
                    <a:lumMod val="75000"/>
                  </a:schemeClr>
                </a:solidFill>
              </a:rPr>
              <a:t>Accuracy = 78.92%, Precision = 77.74%, Recall = 82.21%, F1 Score = 79.91%</a:t>
            </a:r>
            <a:br>
              <a:rPr lang="en-US" sz="1400" dirty="0">
                <a:solidFill>
                  <a:schemeClr val="bg2">
                    <a:lumMod val="75000"/>
                  </a:schemeClr>
                </a:solidFill>
              </a:rPr>
            </a:br>
            <a:r>
              <a:rPr lang="en-US" sz="1400" dirty="0"/>
              <a:t>Decision Tree Classifier:</a:t>
            </a:r>
            <a:br>
              <a:rPr lang="en-US" sz="1400" dirty="0"/>
            </a:br>
            <a:r>
              <a:rPr lang="en-US" sz="1400" dirty="0">
                <a:solidFill>
                  <a:schemeClr val="bg2">
                    <a:lumMod val="75000"/>
                  </a:schemeClr>
                </a:solidFill>
              </a:rPr>
              <a:t>Accuracy = 97.26%, Precision = 96.79%, Recall = 97.87%, F1 Score = 97.33%</a:t>
            </a:r>
            <a:br>
              <a:rPr lang="en-US" sz="1400" dirty="0">
                <a:solidFill>
                  <a:schemeClr val="bg2">
                    <a:lumMod val="75000"/>
                  </a:schemeClr>
                </a:solidFill>
              </a:rPr>
            </a:br>
            <a:r>
              <a:rPr lang="en-US" sz="1400" dirty="0"/>
              <a:t>Random Forest Classifier:</a:t>
            </a:r>
            <a:br>
              <a:rPr lang="en-US" sz="1400" dirty="0"/>
            </a:br>
            <a:r>
              <a:rPr lang="en-US" sz="1400" dirty="0">
                <a:solidFill>
                  <a:schemeClr val="bg2">
                    <a:lumMod val="75000"/>
                  </a:schemeClr>
                </a:solidFill>
              </a:rPr>
              <a:t>Accuracy = 99.15%, Precision = 99.20%, Recall = 99.13%, F1 Score = 99.17%</a:t>
            </a:r>
            <a:br>
              <a:rPr lang="en-US" sz="1400" dirty="0">
                <a:solidFill>
                  <a:schemeClr val="bg2">
                    <a:lumMod val="75000"/>
                  </a:schemeClr>
                </a:solidFill>
              </a:rPr>
            </a:br>
            <a:r>
              <a:rPr lang="en-US" sz="1400" dirty="0"/>
              <a:t>XGBoost:</a:t>
            </a:r>
            <a:br>
              <a:rPr lang="en-US" sz="1400" dirty="0"/>
            </a:br>
            <a:r>
              <a:rPr lang="en-US" sz="1400" dirty="0">
                <a:solidFill>
                  <a:schemeClr val="bg2">
                    <a:lumMod val="75000"/>
                  </a:schemeClr>
                </a:solidFill>
              </a:rPr>
              <a:t>Accuracy = 99.11%, Precision = 98.75%, Recall = 99.53%, F1 Score = 99.13%</a:t>
            </a:r>
            <a:br>
              <a:rPr lang="en-US" sz="1400" dirty="0">
                <a:solidFill>
                  <a:schemeClr val="bg2">
                    <a:lumMod val="75000"/>
                  </a:schemeClr>
                </a:solidFill>
              </a:rPr>
            </a:br>
            <a:r>
              <a:rPr lang="en-US" sz="1400" dirty="0"/>
              <a:t>SVM: </a:t>
            </a:r>
            <a:br>
              <a:rPr lang="en-US" sz="1400" dirty="0"/>
            </a:br>
            <a:r>
              <a:rPr lang="en-US" sz="1400" dirty="0">
                <a:solidFill>
                  <a:schemeClr val="bg2">
                    <a:lumMod val="75000"/>
                  </a:schemeClr>
                </a:solidFill>
              </a:rPr>
              <a:t>Accuracy = 75.53%, Precision = 78.01%, Recall = 72.03%, F1 Score = 74.90%</a:t>
            </a:r>
            <a:br>
              <a:rPr lang="en-US" sz="1400" dirty="0">
                <a:solidFill>
                  <a:schemeClr val="bg2">
                    <a:lumMod val="75000"/>
                  </a:schemeClr>
                </a:solidFill>
              </a:rPr>
            </a:br>
            <a:br>
              <a:rPr lang="en-US" sz="1400" dirty="0"/>
            </a:br>
            <a:br>
              <a:rPr lang="en-US" sz="1400" dirty="0"/>
            </a:br>
            <a:br>
              <a:rPr lang="en-US" sz="1400" dirty="0"/>
            </a:br>
            <a:br>
              <a:rPr lang="en-US" sz="1000" b="0" i="0" dirty="0">
                <a:solidFill>
                  <a:srgbClr val="ECECEC"/>
                </a:solidFill>
                <a:effectLst/>
                <a:highlight>
                  <a:srgbClr val="212121"/>
                </a:highlight>
                <a:latin typeface="Söhne"/>
              </a:rPr>
            </a:br>
            <a:br>
              <a:rPr lang="en-US" sz="1600" dirty="0"/>
            </a:br>
            <a:br>
              <a:rPr lang="en-US" sz="1600" dirty="0"/>
            </a:br>
            <a:br>
              <a:rPr lang="en-US" sz="1600" dirty="0"/>
            </a:br>
            <a:br>
              <a:rPr lang="en-IN" sz="1600" dirty="0"/>
            </a:br>
            <a:r>
              <a:rPr lang="en-IN" sz="1600" dirty="0"/>
              <a:t>	</a:t>
            </a:r>
            <a:br>
              <a:rPr lang="en-IN" sz="1600" dirty="0"/>
            </a:br>
            <a:br>
              <a:rPr lang="en-US" sz="1600" dirty="0"/>
            </a:br>
            <a:br>
              <a:rPr lang="en-US" sz="1600" dirty="0"/>
            </a:br>
            <a:endParaRPr lang="en-IN" sz="16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430" y="288925"/>
            <a:ext cx="7703820" cy="398780"/>
          </a:xfrm>
        </p:spPr>
        <p:txBody>
          <a:bodyPr/>
          <a:lstStyle/>
          <a:p>
            <a:r>
              <a:rPr lang="en-IN" altLang="en-US"/>
              <a:t>	Model Accuracy vs Baseline</a:t>
            </a:r>
            <a:endParaRPr lang="en-IN" altLang="en-US"/>
          </a:p>
        </p:txBody>
      </p:sp>
      <p:sp>
        <p:nvSpPr>
          <p:cNvPr id="3" name="Subtitle 2"/>
          <p:cNvSpPr>
            <a:spLocks noGrp="1"/>
          </p:cNvSpPr>
          <p:nvPr>
            <p:ph type="subTitle" idx="1"/>
          </p:nvPr>
        </p:nvSpPr>
        <p:spPr/>
        <p:txBody>
          <a:bodyPr/>
          <a:lstStyle/>
          <a:p>
            <a:endParaRPr lang="en-US"/>
          </a:p>
        </p:txBody>
      </p:sp>
      <p:sp>
        <p:nvSpPr>
          <p:cNvPr id="4" name="Subtitle 3"/>
          <p:cNvSpPr>
            <a:spLocks noGrp="1"/>
          </p:cNvSpPr>
          <p:nvPr>
            <p:ph type="subTitle" idx="2"/>
          </p:nvPr>
        </p:nvSpPr>
        <p:spPr/>
        <p:txBody>
          <a:bodyPr/>
          <a:lstStyle/>
          <a:p>
            <a:endParaRPr lang="en-US"/>
          </a:p>
        </p:txBody>
      </p:sp>
      <p:sp>
        <p:nvSpPr>
          <p:cNvPr id="5" name="Subtitle 4"/>
          <p:cNvSpPr>
            <a:spLocks noGrp="1"/>
          </p:cNvSpPr>
          <p:nvPr>
            <p:ph type="subTitle" idx="3"/>
          </p:nvPr>
        </p:nvSpPr>
        <p:spPr/>
        <p:txBody>
          <a:bodyPr/>
          <a:lstStyle/>
          <a:p>
            <a:endParaRPr lang="en-US"/>
          </a:p>
        </p:txBody>
      </p:sp>
      <p:sp>
        <p:nvSpPr>
          <p:cNvPr id="6" name="Subtitle 5"/>
          <p:cNvSpPr>
            <a:spLocks noGrp="1"/>
          </p:cNvSpPr>
          <p:nvPr>
            <p:ph type="subTitle" idx="4"/>
          </p:nvPr>
        </p:nvSpPr>
        <p:spPr/>
        <p:txBody>
          <a:bodyPr/>
          <a:lstStyle/>
          <a:p>
            <a:endParaRPr lang="en-US"/>
          </a:p>
        </p:txBody>
      </p:sp>
      <p:pic>
        <p:nvPicPr>
          <p:cNvPr id="8" name="Picture 7"/>
          <p:cNvPicPr>
            <a:picLocks noChangeAspect="1"/>
          </p:cNvPicPr>
          <p:nvPr/>
        </p:nvPicPr>
        <p:blipFill>
          <a:blip r:embed="rId1"/>
          <a:srcRect t="3580"/>
          <a:stretch>
            <a:fillRect/>
          </a:stretch>
        </p:blipFill>
        <p:spPr>
          <a:xfrm>
            <a:off x="15240" y="1156335"/>
            <a:ext cx="9144000" cy="400240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grpSp>
        <p:nvGrpSpPr>
          <p:cNvPr id="475" name="Google Shape;475;p32"/>
          <p:cNvGrpSpPr/>
          <p:nvPr/>
        </p:nvGrpSpPr>
        <p:grpSpPr>
          <a:xfrm>
            <a:off x="7272533" y="316095"/>
            <a:ext cx="1311034" cy="1375463"/>
            <a:chOff x="7366561" y="414828"/>
            <a:chExt cx="1122845" cy="1178026"/>
          </a:xfrm>
        </p:grpSpPr>
        <p:sp>
          <p:nvSpPr>
            <p:cNvPr id="476" name="Google Shape;476;p32"/>
            <p:cNvSpPr/>
            <p:nvPr/>
          </p:nvSpPr>
          <p:spPr>
            <a:xfrm>
              <a:off x="7366561" y="414828"/>
              <a:ext cx="1122845" cy="1178026"/>
            </a:xfrm>
            <a:custGeom>
              <a:avLst/>
              <a:gdLst/>
              <a:ahLst/>
              <a:cxnLst/>
              <a:rect l="l" t="t" r="r" b="b"/>
              <a:pathLst>
                <a:path w="76022" h="79758" extrusionOk="0">
                  <a:moveTo>
                    <a:pt x="31590" y="0"/>
                  </a:moveTo>
                  <a:cubicBezTo>
                    <a:pt x="10408" y="11575"/>
                    <a:pt x="21183" y="41964"/>
                    <a:pt x="1" y="53505"/>
                  </a:cubicBezTo>
                  <a:cubicBezTo>
                    <a:pt x="14811" y="62278"/>
                    <a:pt x="29589" y="70984"/>
                    <a:pt x="44399" y="79757"/>
                  </a:cubicBezTo>
                  <a:cubicBezTo>
                    <a:pt x="65581" y="68216"/>
                    <a:pt x="54840" y="37794"/>
                    <a:pt x="76022" y="26252"/>
                  </a:cubicBezTo>
                  <a:cubicBezTo>
                    <a:pt x="61211" y="17479"/>
                    <a:pt x="46401" y="8773"/>
                    <a:pt x="315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 name="Google Shape;477;p32"/>
            <p:cNvSpPr/>
            <p:nvPr/>
          </p:nvSpPr>
          <p:spPr>
            <a:xfrm>
              <a:off x="7625228" y="487245"/>
              <a:ext cx="441461" cy="578438"/>
            </a:xfrm>
            <a:custGeom>
              <a:avLst/>
              <a:gdLst/>
              <a:ahLst/>
              <a:cxnLst/>
              <a:rect l="l" t="t" r="r" b="b"/>
              <a:pathLst>
                <a:path w="29889" h="39163" extrusionOk="0">
                  <a:moveTo>
                    <a:pt x="12743" y="1"/>
                  </a:moveTo>
                  <a:cubicBezTo>
                    <a:pt x="4337" y="7206"/>
                    <a:pt x="2869" y="18514"/>
                    <a:pt x="0" y="29022"/>
                  </a:cubicBezTo>
                  <a:lnTo>
                    <a:pt x="17146" y="39162"/>
                  </a:lnTo>
                  <a:cubicBezTo>
                    <a:pt x="20015" y="28655"/>
                    <a:pt x="21516" y="17347"/>
                    <a:pt x="29888" y="10141"/>
                  </a:cubicBezTo>
                  <a:lnTo>
                    <a:pt x="127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 name="Google Shape;478;p32"/>
            <p:cNvSpPr/>
            <p:nvPr/>
          </p:nvSpPr>
          <p:spPr>
            <a:xfrm>
              <a:off x="8085890" y="664131"/>
              <a:ext cx="295622" cy="183783"/>
            </a:xfrm>
            <a:custGeom>
              <a:avLst/>
              <a:gdLst/>
              <a:ahLst/>
              <a:cxnLst/>
              <a:rect l="l" t="t" r="r" b="b"/>
              <a:pathLst>
                <a:path w="20015" h="12443" extrusionOk="0">
                  <a:moveTo>
                    <a:pt x="1835" y="0"/>
                  </a:moveTo>
                  <a:cubicBezTo>
                    <a:pt x="1168" y="534"/>
                    <a:pt x="567" y="1101"/>
                    <a:pt x="0" y="1735"/>
                  </a:cubicBezTo>
                  <a:cubicBezTo>
                    <a:pt x="6071" y="5270"/>
                    <a:pt x="12142" y="8873"/>
                    <a:pt x="18180" y="12442"/>
                  </a:cubicBezTo>
                  <a:cubicBezTo>
                    <a:pt x="18714" y="11875"/>
                    <a:pt x="19348" y="11275"/>
                    <a:pt x="20015" y="10708"/>
                  </a:cubicBezTo>
                  <a:cubicBezTo>
                    <a:pt x="13910" y="7172"/>
                    <a:pt x="7873" y="3569"/>
                    <a:pt x="18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 name="Google Shape;479;p32"/>
            <p:cNvSpPr/>
            <p:nvPr/>
          </p:nvSpPr>
          <p:spPr>
            <a:xfrm>
              <a:off x="8052391" y="711912"/>
              <a:ext cx="161111" cy="105458"/>
            </a:xfrm>
            <a:custGeom>
              <a:avLst/>
              <a:gdLst/>
              <a:ahLst/>
              <a:cxnLst/>
              <a:rect l="l" t="t" r="r" b="b"/>
              <a:pathLst>
                <a:path w="10908" h="7140" extrusionOk="0">
                  <a:moveTo>
                    <a:pt x="967" y="1"/>
                  </a:moveTo>
                  <a:cubicBezTo>
                    <a:pt x="634" y="434"/>
                    <a:pt x="300" y="835"/>
                    <a:pt x="0" y="1268"/>
                  </a:cubicBezTo>
                  <a:cubicBezTo>
                    <a:pt x="3302" y="3203"/>
                    <a:pt x="6638" y="5171"/>
                    <a:pt x="9941" y="7139"/>
                  </a:cubicBezTo>
                  <a:cubicBezTo>
                    <a:pt x="10241" y="6672"/>
                    <a:pt x="10574" y="6272"/>
                    <a:pt x="10908" y="5872"/>
                  </a:cubicBezTo>
                  <a:cubicBezTo>
                    <a:pt x="7606" y="3937"/>
                    <a:pt x="4270" y="1969"/>
                    <a:pt x="9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 name="Google Shape;480;p32"/>
            <p:cNvSpPr/>
            <p:nvPr/>
          </p:nvSpPr>
          <p:spPr>
            <a:xfrm>
              <a:off x="7613899" y="930670"/>
              <a:ext cx="153726" cy="109387"/>
            </a:xfrm>
            <a:custGeom>
              <a:avLst/>
              <a:gdLst/>
              <a:ahLst/>
              <a:cxnLst/>
              <a:rect l="l" t="t" r="r" b="b"/>
              <a:pathLst>
                <a:path w="10408" h="7406" extrusionOk="0">
                  <a:moveTo>
                    <a:pt x="467" y="0"/>
                  </a:moveTo>
                  <a:cubicBezTo>
                    <a:pt x="300" y="501"/>
                    <a:pt x="167" y="1034"/>
                    <a:pt x="0" y="1535"/>
                  </a:cubicBezTo>
                  <a:cubicBezTo>
                    <a:pt x="3303" y="3503"/>
                    <a:pt x="6638" y="5471"/>
                    <a:pt x="9941" y="7406"/>
                  </a:cubicBezTo>
                  <a:cubicBezTo>
                    <a:pt x="10107" y="6905"/>
                    <a:pt x="10274" y="6405"/>
                    <a:pt x="10408" y="5871"/>
                  </a:cubicBezTo>
                  <a:cubicBezTo>
                    <a:pt x="7105" y="3903"/>
                    <a:pt x="3770" y="1968"/>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 name="Google Shape;481;p32"/>
            <p:cNvSpPr/>
            <p:nvPr/>
          </p:nvSpPr>
          <p:spPr>
            <a:xfrm>
              <a:off x="7607977" y="963681"/>
              <a:ext cx="256703" cy="161126"/>
            </a:xfrm>
            <a:custGeom>
              <a:avLst/>
              <a:gdLst/>
              <a:ahLst/>
              <a:cxnLst/>
              <a:rect l="l" t="t" r="r" b="b"/>
              <a:pathLst>
                <a:path w="17380" h="10909" extrusionOk="0">
                  <a:moveTo>
                    <a:pt x="234" y="0"/>
                  </a:moveTo>
                  <a:lnTo>
                    <a:pt x="1" y="767"/>
                  </a:lnTo>
                  <a:lnTo>
                    <a:pt x="17146" y="10908"/>
                  </a:lnTo>
                  <a:lnTo>
                    <a:pt x="17380" y="10141"/>
                  </a:lnTo>
                  <a:lnTo>
                    <a:pt x="2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 name="Google Shape;482;p32"/>
            <p:cNvSpPr/>
            <p:nvPr/>
          </p:nvSpPr>
          <p:spPr>
            <a:xfrm>
              <a:off x="7600592" y="984861"/>
              <a:ext cx="256703" cy="160639"/>
            </a:xfrm>
            <a:custGeom>
              <a:avLst/>
              <a:gdLst/>
              <a:ahLst/>
              <a:cxnLst/>
              <a:rect l="l" t="t" r="r" b="b"/>
              <a:pathLst>
                <a:path w="17380" h="10876" extrusionOk="0">
                  <a:moveTo>
                    <a:pt x="234" y="1"/>
                  </a:moveTo>
                  <a:lnTo>
                    <a:pt x="1" y="734"/>
                  </a:lnTo>
                  <a:lnTo>
                    <a:pt x="17146" y="10875"/>
                  </a:lnTo>
                  <a:lnTo>
                    <a:pt x="17380" y="10141"/>
                  </a:lnTo>
                  <a:lnTo>
                    <a:pt x="2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 name="Google Shape;483;p32"/>
            <p:cNvSpPr/>
            <p:nvPr/>
          </p:nvSpPr>
          <p:spPr>
            <a:xfrm>
              <a:off x="8028730" y="761672"/>
              <a:ext cx="272964" cy="165070"/>
            </a:xfrm>
            <a:custGeom>
              <a:avLst/>
              <a:gdLst/>
              <a:ahLst/>
              <a:cxnLst/>
              <a:rect l="l" t="t" r="r" b="b"/>
              <a:pathLst>
                <a:path w="18481" h="11176" extrusionOk="0">
                  <a:moveTo>
                    <a:pt x="268" y="1"/>
                  </a:moveTo>
                  <a:cubicBezTo>
                    <a:pt x="168" y="134"/>
                    <a:pt x="68" y="301"/>
                    <a:pt x="1" y="468"/>
                  </a:cubicBezTo>
                  <a:cubicBezTo>
                    <a:pt x="6072" y="4004"/>
                    <a:pt x="12110" y="7606"/>
                    <a:pt x="18181" y="11175"/>
                  </a:cubicBezTo>
                  <a:cubicBezTo>
                    <a:pt x="18247" y="11009"/>
                    <a:pt x="18347" y="10909"/>
                    <a:pt x="18481" y="10742"/>
                  </a:cubicBezTo>
                  <a:cubicBezTo>
                    <a:pt x="12376" y="7173"/>
                    <a:pt x="6339" y="3603"/>
                    <a:pt x="2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 name="Google Shape;484;p32"/>
            <p:cNvSpPr/>
            <p:nvPr/>
          </p:nvSpPr>
          <p:spPr>
            <a:xfrm>
              <a:off x="8009026" y="799616"/>
              <a:ext cx="271975" cy="165557"/>
            </a:xfrm>
            <a:custGeom>
              <a:avLst/>
              <a:gdLst/>
              <a:ahLst/>
              <a:cxnLst/>
              <a:rect l="l" t="t" r="r" b="b"/>
              <a:pathLst>
                <a:path w="18414" h="11209" extrusionOk="0">
                  <a:moveTo>
                    <a:pt x="234" y="0"/>
                  </a:moveTo>
                  <a:lnTo>
                    <a:pt x="1" y="501"/>
                  </a:lnTo>
                  <a:cubicBezTo>
                    <a:pt x="6072" y="4037"/>
                    <a:pt x="12143" y="7606"/>
                    <a:pt x="18180" y="11208"/>
                  </a:cubicBezTo>
                  <a:lnTo>
                    <a:pt x="18414" y="10708"/>
                  </a:lnTo>
                  <a:cubicBezTo>
                    <a:pt x="12343" y="7172"/>
                    <a:pt x="6272" y="3570"/>
                    <a:pt x="2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 name="Google Shape;485;p32"/>
            <p:cNvSpPr/>
            <p:nvPr/>
          </p:nvSpPr>
          <p:spPr>
            <a:xfrm>
              <a:off x="7992765" y="839525"/>
              <a:ext cx="271487" cy="165557"/>
            </a:xfrm>
            <a:custGeom>
              <a:avLst/>
              <a:gdLst/>
              <a:ahLst/>
              <a:cxnLst/>
              <a:rect l="l" t="t" r="r" b="b"/>
              <a:pathLst>
                <a:path w="18381" h="11209" extrusionOk="0">
                  <a:moveTo>
                    <a:pt x="201" y="0"/>
                  </a:moveTo>
                  <a:cubicBezTo>
                    <a:pt x="134" y="167"/>
                    <a:pt x="101" y="334"/>
                    <a:pt x="1" y="501"/>
                  </a:cubicBezTo>
                  <a:cubicBezTo>
                    <a:pt x="6105" y="4036"/>
                    <a:pt x="12143" y="7639"/>
                    <a:pt x="18181" y="11208"/>
                  </a:cubicBezTo>
                  <a:cubicBezTo>
                    <a:pt x="18247" y="11041"/>
                    <a:pt x="18314" y="10875"/>
                    <a:pt x="18381" y="10708"/>
                  </a:cubicBezTo>
                  <a:cubicBezTo>
                    <a:pt x="12310" y="7172"/>
                    <a:pt x="6272" y="3569"/>
                    <a:pt x="2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 name="Google Shape;486;p32"/>
            <p:cNvSpPr/>
            <p:nvPr/>
          </p:nvSpPr>
          <p:spPr>
            <a:xfrm>
              <a:off x="7978482" y="879921"/>
              <a:ext cx="270985" cy="166547"/>
            </a:xfrm>
            <a:custGeom>
              <a:avLst/>
              <a:gdLst/>
              <a:ahLst/>
              <a:cxnLst/>
              <a:rect l="l" t="t" r="r" b="b"/>
              <a:pathLst>
                <a:path w="18347" h="11276" extrusionOk="0">
                  <a:moveTo>
                    <a:pt x="167" y="1"/>
                  </a:moveTo>
                  <a:cubicBezTo>
                    <a:pt x="134" y="167"/>
                    <a:pt x="67" y="401"/>
                    <a:pt x="0" y="568"/>
                  </a:cubicBezTo>
                  <a:cubicBezTo>
                    <a:pt x="6105" y="4103"/>
                    <a:pt x="12143" y="7673"/>
                    <a:pt x="18214" y="11275"/>
                  </a:cubicBezTo>
                  <a:cubicBezTo>
                    <a:pt x="18247" y="11108"/>
                    <a:pt x="18314" y="10942"/>
                    <a:pt x="18347" y="10742"/>
                  </a:cubicBezTo>
                  <a:cubicBezTo>
                    <a:pt x="12276" y="7172"/>
                    <a:pt x="6238" y="3603"/>
                    <a:pt x="1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7" name="Google Shape;487;p32"/>
            <p:cNvSpPr/>
            <p:nvPr/>
          </p:nvSpPr>
          <p:spPr>
            <a:xfrm>
              <a:off x="7966164" y="922783"/>
              <a:ext cx="270985" cy="166044"/>
            </a:xfrm>
            <a:custGeom>
              <a:avLst/>
              <a:gdLst/>
              <a:ahLst/>
              <a:cxnLst/>
              <a:rect l="l" t="t" r="r" b="b"/>
              <a:pathLst>
                <a:path w="18347" h="11242" extrusionOk="0">
                  <a:moveTo>
                    <a:pt x="167" y="1"/>
                  </a:moveTo>
                  <a:cubicBezTo>
                    <a:pt x="101" y="167"/>
                    <a:pt x="67" y="368"/>
                    <a:pt x="1" y="534"/>
                  </a:cubicBezTo>
                  <a:cubicBezTo>
                    <a:pt x="6105" y="4070"/>
                    <a:pt x="12143" y="7673"/>
                    <a:pt x="18214" y="11242"/>
                  </a:cubicBezTo>
                  <a:cubicBezTo>
                    <a:pt x="18247" y="11075"/>
                    <a:pt x="18280" y="10875"/>
                    <a:pt x="18347" y="10708"/>
                  </a:cubicBezTo>
                  <a:cubicBezTo>
                    <a:pt x="12276" y="7139"/>
                    <a:pt x="6238" y="3570"/>
                    <a:pt x="1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8" name="Google Shape;488;p32"/>
            <p:cNvSpPr/>
            <p:nvPr/>
          </p:nvSpPr>
          <p:spPr>
            <a:xfrm>
              <a:off x="7954835" y="965646"/>
              <a:ext cx="270010" cy="166547"/>
            </a:xfrm>
            <a:custGeom>
              <a:avLst/>
              <a:gdLst/>
              <a:ahLst/>
              <a:cxnLst/>
              <a:rect l="l" t="t" r="r" b="b"/>
              <a:pathLst>
                <a:path w="18281" h="11276" extrusionOk="0">
                  <a:moveTo>
                    <a:pt x="100" y="1"/>
                  </a:moveTo>
                  <a:cubicBezTo>
                    <a:pt x="67" y="167"/>
                    <a:pt x="34" y="368"/>
                    <a:pt x="0" y="534"/>
                  </a:cubicBezTo>
                  <a:cubicBezTo>
                    <a:pt x="6071" y="4104"/>
                    <a:pt x="12109" y="7673"/>
                    <a:pt x="18180" y="11275"/>
                  </a:cubicBezTo>
                  <a:cubicBezTo>
                    <a:pt x="18213" y="11042"/>
                    <a:pt x="18247" y="10875"/>
                    <a:pt x="18280" y="10708"/>
                  </a:cubicBezTo>
                  <a:cubicBezTo>
                    <a:pt x="12209" y="7172"/>
                    <a:pt x="6171" y="3603"/>
                    <a:pt x="1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9" name="Google Shape;489;p32"/>
            <p:cNvSpPr/>
            <p:nvPr/>
          </p:nvSpPr>
          <p:spPr>
            <a:xfrm>
              <a:off x="7943994" y="1009010"/>
              <a:ext cx="270498" cy="166044"/>
            </a:xfrm>
            <a:custGeom>
              <a:avLst/>
              <a:gdLst/>
              <a:ahLst/>
              <a:cxnLst/>
              <a:rect l="l" t="t" r="r" b="b"/>
              <a:pathLst>
                <a:path w="18314" h="11242" extrusionOk="0">
                  <a:moveTo>
                    <a:pt x="134" y="0"/>
                  </a:moveTo>
                  <a:cubicBezTo>
                    <a:pt x="101" y="167"/>
                    <a:pt x="67" y="367"/>
                    <a:pt x="0" y="534"/>
                  </a:cubicBezTo>
                  <a:cubicBezTo>
                    <a:pt x="6105" y="4070"/>
                    <a:pt x="12142" y="7672"/>
                    <a:pt x="18180" y="11241"/>
                  </a:cubicBezTo>
                  <a:cubicBezTo>
                    <a:pt x="18247" y="11075"/>
                    <a:pt x="18280" y="10875"/>
                    <a:pt x="18314" y="10708"/>
                  </a:cubicBezTo>
                  <a:cubicBezTo>
                    <a:pt x="12243" y="7139"/>
                    <a:pt x="6172" y="3569"/>
                    <a:pt x="1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0" name="Google Shape;490;p32"/>
            <p:cNvSpPr/>
            <p:nvPr/>
          </p:nvSpPr>
          <p:spPr>
            <a:xfrm>
              <a:off x="7933153" y="1051873"/>
              <a:ext cx="270498" cy="166532"/>
            </a:xfrm>
            <a:custGeom>
              <a:avLst/>
              <a:gdLst/>
              <a:ahLst/>
              <a:cxnLst/>
              <a:rect l="l" t="t" r="r" b="b"/>
              <a:pathLst>
                <a:path w="18314" h="11275" extrusionOk="0">
                  <a:moveTo>
                    <a:pt x="134" y="0"/>
                  </a:moveTo>
                  <a:cubicBezTo>
                    <a:pt x="67" y="167"/>
                    <a:pt x="34" y="367"/>
                    <a:pt x="1" y="534"/>
                  </a:cubicBezTo>
                  <a:cubicBezTo>
                    <a:pt x="6072" y="4103"/>
                    <a:pt x="12143" y="7672"/>
                    <a:pt x="18180" y="11275"/>
                  </a:cubicBezTo>
                  <a:cubicBezTo>
                    <a:pt x="18214" y="11108"/>
                    <a:pt x="18247" y="10941"/>
                    <a:pt x="18314" y="10708"/>
                  </a:cubicBezTo>
                  <a:cubicBezTo>
                    <a:pt x="12209" y="7172"/>
                    <a:pt x="6172" y="3603"/>
                    <a:pt x="1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 name="Google Shape;491;p32"/>
            <p:cNvSpPr/>
            <p:nvPr/>
          </p:nvSpPr>
          <p:spPr>
            <a:xfrm>
              <a:off x="7921337" y="1095223"/>
              <a:ext cx="270985" cy="166044"/>
            </a:xfrm>
            <a:custGeom>
              <a:avLst/>
              <a:gdLst/>
              <a:ahLst/>
              <a:cxnLst/>
              <a:rect l="l" t="t" r="r" b="b"/>
              <a:pathLst>
                <a:path w="18347" h="11242" extrusionOk="0">
                  <a:moveTo>
                    <a:pt x="167" y="1"/>
                  </a:moveTo>
                  <a:cubicBezTo>
                    <a:pt x="100" y="167"/>
                    <a:pt x="33" y="368"/>
                    <a:pt x="0" y="534"/>
                  </a:cubicBezTo>
                  <a:cubicBezTo>
                    <a:pt x="6104" y="4070"/>
                    <a:pt x="12142" y="7673"/>
                    <a:pt x="18180" y="11242"/>
                  </a:cubicBezTo>
                  <a:cubicBezTo>
                    <a:pt x="18213" y="11075"/>
                    <a:pt x="18313" y="10875"/>
                    <a:pt x="18347" y="10708"/>
                  </a:cubicBezTo>
                  <a:cubicBezTo>
                    <a:pt x="12275" y="7139"/>
                    <a:pt x="6204" y="3570"/>
                    <a:pt x="1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 name="Google Shape;492;p32"/>
            <p:cNvSpPr/>
            <p:nvPr/>
          </p:nvSpPr>
          <p:spPr>
            <a:xfrm>
              <a:off x="7909019" y="1137598"/>
              <a:ext cx="270985" cy="166044"/>
            </a:xfrm>
            <a:custGeom>
              <a:avLst/>
              <a:gdLst/>
              <a:ahLst/>
              <a:cxnLst/>
              <a:rect l="l" t="t" r="r" b="b"/>
              <a:pathLst>
                <a:path w="18347" h="11242" extrusionOk="0">
                  <a:moveTo>
                    <a:pt x="167" y="0"/>
                  </a:moveTo>
                  <a:cubicBezTo>
                    <a:pt x="134" y="167"/>
                    <a:pt x="33" y="367"/>
                    <a:pt x="0" y="534"/>
                  </a:cubicBezTo>
                  <a:cubicBezTo>
                    <a:pt x="6104" y="4070"/>
                    <a:pt x="12142" y="7672"/>
                    <a:pt x="18180" y="11242"/>
                  </a:cubicBezTo>
                  <a:cubicBezTo>
                    <a:pt x="18213" y="11042"/>
                    <a:pt x="18280" y="10875"/>
                    <a:pt x="18347" y="10708"/>
                  </a:cubicBezTo>
                  <a:cubicBezTo>
                    <a:pt x="12276" y="7172"/>
                    <a:pt x="6205" y="3570"/>
                    <a:pt x="1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 name="Google Shape;493;p32"/>
            <p:cNvSpPr/>
            <p:nvPr/>
          </p:nvSpPr>
          <p:spPr>
            <a:xfrm>
              <a:off x="7894234" y="1178984"/>
              <a:ext cx="271975" cy="165557"/>
            </a:xfrm>
            <a:custGeom>
              <a:avLst/>
              <a:gdLst/>
              <a:ahLst/>
              <a:cxnLst/>
              <a:rect l="l" t="t" r="r" b="b"/>
              <a:pathLst>
                <a:path w="18414" h="11209" extrusionOk="0">
                  <a:moveTo>
                    <a:pt x="201" y="0"/>
                  </a:moveTo>
                  <a:cubicBezTo>
                    <a:pt x="134" y="167"/>
                    <a:pt x="100" y="334"/>
                    <a:pt x="0" y="501"/>
                  </a:cubicBezTo>
                  <a:cubicBezTo>
                    <a:pt x="6105" y="4037"/>
                    <a:pt x="12142" y="7606"/>
                    <a:pt x="18180" y="11208"/>
                  </a:cubicBezTo>
                  <a:cubicBezTo>
                    <a:pt x="18280" y="11042"/>
                    <a:pt x="18314" y="10875"/>
                    <a:pt x="18414" y="10708"/>
                  </a:cubicBezTo>
                  <a:cubicBezTo>
                    <a:pt x="12309" y="7172"/>
                    <a:pt x="6272" y="3570"/>
                    <a:pt x="2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 name="Google Shape;494;p32"/>
            <p:cNvSpPr/>
            <p:nvPr/>
          </p:nvSpPr>
          <p:spPr>
            <a:xfrm>
              <a:off x="7877485" y="1218892"/>
              <a:ext cx="271975" cy="165557"/>
            </a:xfrm>
            <a:custGeom>
              <a:avLst/>
              <a:gdLst/>
              <a:ahLst/>
              <a:cxnLst/>
              <a:rect l="l" t="t" r="r" b="b"/>
              <a:pathLst>
                <a:path w="18414" h="11209" extrusionOk="0">
                  <a:moveTo>
                    <a:pt x="234" y="0"/>
                  </a:moveTo>
                  <a:cubicBezTo>
                    <a:pt x="167" y="167"/>
                    <a:pt x="100" y="334"/>
                    <a:pt x="0" y="501"/>
                  </a:cubicBezTo>
                  <a:cubicBezTo>
                    <a:pt x="6105" y="4036"/>
                    <a:pt x="12142" y="7639"/>
                    <a:pt x="18180" y="11208"/>
                  </a:cubicBezTo>
                  <a:cubicBezTo>
                    <a:pt x="18280" y="11042"/>
                    <a:pt x="18347" y="10875"/>
                    <a:pt x="18413" y="10708"/>
                  </a:cubicBezTo>
                  <a:cubicBezTo>
                    <a:pt x="12309" y="7172"/>
                    <a:pt x="6271" y="3569"/>
                    <a:pt x="2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95" name="Google Shape;495;p32"/>
          <p:cNvGrpSpPr/>
          <p:nvPr/>
        </p:nvGrpSpPr>
        <p:grpSpPr>
          <a:xfrm rot="-2359443">
            <a:off x="6931424" y="640932"/>
            <a:ext cx="996381" cy="1084800"/>
            <a:chOff x="-6741300" y="-6909975"/>
            <a:chExt cx="2595200" cy="2825500"/>
          </a:xfrm>
        </p:grpSpPr>
        <p:sp>
          <p:nvSpPr>
            <p:cNvPr id="496" name="Google Shape;496;p32"/>
            <p:cNvSpPr/>
            <p:nvPr/>
          </p:nvSpPr>
          <p:spPr>
            <a:xfrm>
              <a:off x="-6741300" y="-6909975"/>
              <a:ext cx="2595200" cy="2825500"/>
            </a:xfrm>
            <a:custGeom>
              <a:avLst/>
              <a:gdLst/>
              <a:ahLst/>
              <a:cxnLst/>
              <a:rect l="l" t="t" r="r" b="b"/>
              <a:pathLst>
                <a:path w="103808" h="113020" extrusionOk="0">
                  <a:moveTo>
                    <a:pt x="46598" y="0"/>
                  </a:moveTo>
                  <a:cubicBezTo>
                    <a:pt x="45876" y="0"/>
                    <a:pt x="45174" y="372"/>
                    <a:pt x="44765" y="1053"/>
                  </a:cubicBezTo>
                  <a:lnTo>
                    <a:pt x="534" y="78609"/>
                  </a:lnTo>
                  <a:cubicBezTo>
                    <a:pt x="0" y="79610"/>
                    <a:pt x="334" y="80877"/>
                    <a:pt x="1334" y="81444"/>
                  </a:cubicBezTo>
                  <a:lnTo>
                    <a:pt x="56207" y="112767"/>
                  </a:lnTo>
                  <a:cubicBezTo>
                    <a:pt x="56527" y="112937"/>
                    <a:pt x="56870" y="113019"/>
                    <a:pt x="57209" y="113019"/>
                  </a:cubicBezTo>
                  <a:cubicBezTo>
                    <a:pt x="57932" y="113019"/>
                    <a:pt x="58634" y="112647"/>
                    <a:pt x="59042" y="111966"/>
                  </a:cubicBezTo>
                  <a:lnTo>
                    <a:pt x="103274" y="34411"/>
                  </a:lnTo>
                  <a:cubicBezTo>
                    <a:pt x="103808" y="33410"/>
                    <a:pt x="103474" y="32142"/>
                    <a:pt x="102473" y="31575"/>
                  </a:cubicBezTo>
                  <a:lnTo>
                    <a:pt x="47601" y="253"/>
                  </a:lnTo>
                  <a:cubicBezTo>
                    <a:pt x="47281" y="82"/>
                    <a:pt x="46938" y="0"/>
                    <a:pt x="465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7" name="Google Shape;497;p32"/>
            <p:cNvSpPr/>
            <p:nvPr/>
          </p:nvSpPr>
          <p:spPr>
            <a:xfrm>
              <a:off x="-5623850" y="-6645150"/>
              <a:ext cx="1205900" cy="693850"/>
            </a:xfrm>
            <a:custGeom>
              <a:avLst/>
              <a:gdLst/>
              <a:ahLst/>
              <a:cxnLst/>
              <a:rect l="l" t="t" r="r" b="b"/>
              <a:pathLst>
                <a:path w="48236" h="27754" extrusionOk="0">
                  <a:moveTo>
                    <a:pt x="101" y="434"/>
                  </a:moveTo>
                  <a:lnTo>
                    <a:pt x="47902" y="27687"/>
                  </a:lnTo>
                  <a:cubicBezTo>
                    <a:pt x="48002" y="27754"/>
                    <a:pt x="48102" y="27754"/>
                    <a:pt x="48202" y="27620"/>
                  </a:cubicBezTo>
                  <a:cubicBezTo>
                    <a:pt x="48235" y="27520"/>
                    <a:pt x="48235" y="27387"/>
                    <a:pt x="48102" y="27320"/>
                  </a:cubicBezTo>
                  <a:lnTo>
                    <a:pt x="334" y="34"/>
                  </a:lnTo>
                  <a:cubicBezTo>
                    <a:pt x="234" y="1"/>
                    <a:pt x="101" y="1"/>
                    <a:pt x="34" y="134"/>
                  </a:cubicBezTo>
                  <a:cubicBezTo>
                    <a:pt x="1" y="201"/>
                    <a:pt x="34" y="334"/>
                    <a:pt x="101" y="43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 name="Google Shape;498;p32"/>
            <p:cNvSpPr/>
            <p:nvPr/>
          </p:nvSpPr>
          <p:spPr>
            <a:xfrm>
              <a:off x="-5677225" y="-6550925"/>
              <a:ext cx="768075" cy="442850"/>
            </a:xfrm>
            <a:custGeom>
              <a:avLst/>
              <a:gdLst/>
              <a:ahLst/>
              <a:cxnLst/>
              <a:rect l="l" t="t" r="r" b="b"/>
              <a:pathLst>
                <a:path w="30723" h="17714" extrusionOk="0">
                  <a:moveTo>
                    <a:pt x="134" y="401"/>
                  </a:moveTo>
                  <a:lnTo>
                    <a:pt x="30389" y="17680"/>
                  </a:lnTo>
                  <a:cubicBezTo>
                    <a:pt x="30489" y="17714"/>
                    <a:pt x="30589" y="17714"/>
                    <a:pt x="30689" y="17580"/>
                  </a:cubicBezTo>
                  <a:cubicBezTo>
                    <a:pt x="30723" y="17513"/>
                    <a:pt x="30723" y="17380"/>
                    <a:pt x="30589" y="17280"/>
                  </a:cubicBezTo>
                  <a:lnTo>
                    <a:pt x="334" y="34"/>
                  </a:lnTo>
                  <a:cubicBezTo>
                    <a:pt x="234" y="1"/>
                    <a:pt x="134" y="1"/>
                    <a:pt x="34" y="101"/>
                  </a:cubicBezTo>
                  <a:cubicBezTo>
                    <a:pt x="1" y="201"/>
                    <a:pt x="1" y="335"/>
                    <a:pt x="134"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 name="Google Shape;499;p32"/>
            <p:cNvSpPr/>
            <p:nvPr/>
          </p:nvSpPr>
          <p:spPr>
            <a:xfrm>
              <a:off x="-4883325" y="-6098100"/>
              <a:ext cx="384475" cy="224350"/>
            </a:xfrm>
            <a:custGeom>
              <a:avLst/>
              <a:gdLst/>
              <a:ahLst/>
              <a:cxnLst/>
              <a:rect l="l" t="t" r="r" b="b"/>
              <a:pathLst>
                <a:path w="15379" h="8974" extrusionOk="0">
                  <a:moveTo>
                    <a:pt x="368" y="68"/>
                  </a:moveTo>
                  <a:cubicBezTo>
                    <a:pt x="268" y="1"/>
                    <a:pt x="134" y="1"/>
                    <a:pt x="68" y="134"/>
                  </a:cubicBezTo>
                  <a:cubicBezTo>
                    <a:pt x="1" y="234"/>
                    <a:pt x="1" y="334"/>
                    <a:pt x="134" y="435"/>
                  </a:cubicBezTo>
                  <a:lnTo>
                    <a:pt x="15045" y="8941"/>
                  </a:lnTo>
                  <a:cubicBezTo>
                    <a:pt x="15112" y="8974"/>
                    <a:pt x="15245" y="8974"/>
                    <a:pt x="15312" y="8841"/>
                  </a:cubicBezTo>
                  <a:cubicBezTo>
                    <a:pt x="15379" y="8774"/>
                    <a:pt x="15379" y="8640"/>
                    <a:pt x="15245" y="857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 name="Google Shape;500;p32"/>
            <p:cNvSpPr/>
            <p:nvPr/>
          </p:nvSpPr>
          <p:spPr>
            <a:xfrm>
              <a:off x="-5731425" y="-6457525"/>
              <a:ext cx="1068300" cy="613800"/>
            </a:xfrm>
            <a:custGeom>
              <a:avLst/>
              <a:gdLst/>
              <a:ahLst/>
              <a:cxnLst/>
              <a:rect l="l" t="t" r="r" b="b"/>
              <a:pathLst>
                <a:path w="42732" h="24552" extrusionOk="0">
                  <a:moveTo>
                    <a:pt x="167" y="435"/>
                  </a:moveTo>
                  <a:lnTo>
                    <a:pt x="42398" y="24519"/>
                  </a:lnTo>
                  <a:cubicBezTo>
                    <a:pt x="42498" y="24552"/>
                    <a:pt x="42598" y="24552"/>
                    <a:pt x="42698" y="24452"/>
                  </a:cubicBezTo>
                  <a:cubicBezTo>
                    <a:pt x="42731" y="24352"/>
                    <a:pt x="42731" y="24218"/>
                    <a:pt x="42598" y="24152"/>
                  </a:cubicBezTo>
                  <a:lnTo>
                    <a:pt x="368" y="34"/>
                  </a:lnTo>
                  <a:cubicBezTo>
                    <a:pt x="301" y="1"/>
                    <a:pt x="167" y="1"/>
                    <a:pt x="67" y="134"/>
                  </a:cubicBezTo>
                  <a:cubicBezTo>
                    <a:pt x="1" y="234"/>
                    <a:pt x="34" y="335"/>
                    <a:pt x="167" y="435"/>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 name="Google Shape;501;p32"/>
            <p:cNvSpPr/>
            <p:nvPr/>
          </p:nvSpPr>
          <p:spPr>
            <a:xfrm>
              <a:off x="-5784800" y="-6363275"/>
              <a:ext cx="886500" cy="510375"/>
            </a:xfrm>
            <a:custGeom>
              <a:avLst/>
              <a:gdLst/>
              <a:ahLst/>
              <a:cxnLst/>
              <a:rect l="l" t="t" r="r" b="b"/>
              <a:pathLst>
                <a:path w="35460" h="20415" extrusionOk="0">
                  <a:moveTo>
                    <a:pt x="134" y="401"/>
                  </a:moveTo>
                  <a:lnTo>
                    <a:pt x="35126" y="20382"/>
                  </a:lnTo>
                  <a:cubicBezTo>
                    <a:pt x="35193" y="20415"/>
                    <a:pt x="35326" y="20415"/>
                    <a:pt x="35426" y="20282"/>
                  </a:cubicBezTo>
                  <a:cubicBezTo>
                    <a:pt x="35459" y="20215"/>
                    <a:pt x="35459" y="20081"/>
                    <a:pt x="35326" y="20015"/>
                  </a:cubicBezTo>
                  <a:lnTo>
                    <a:pt x="334" y="34"/>
                  </a:lnTo>
                  <a:cubicBezTo>
                    <a:pt x="268" y="0"/>
                    <a:pt x="134" y="0"/>
                    <a:pt x="34" y="100"/>
                  </a:cubicBezTo>
                  <a:cubicBezTo>
                    <a:pt x="1" y="200"/>
                    <a:pt x="34" y="334"/>
                    <a:pt x="134"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 name="Google Shape;502;p32"/>
            <p:cNvSpPr/>
            <p:nvPr/>
          </p:nvSpPr>
          <p:spPr>
            <a:xfrm>
              <a:off x="-5838175" y="-6270725"/>
              <a:ext cx="1094975" cy="629650"/>
            </a:xfrm>
            <a:custGeom>
              <a:avLst/>
              <a:gdLst/>
              <a:ahLst/>
              <a:cxnLst/>
              <a:rect l="l" t="t" r="r" b="b"/>
              <a:pathLst>
                <a:path w="43799" h="25186" extrusionOk="0">
                  <a:moveTo>
                    <a:pt x="134" y="401"/>
                  </a:moveTo>
                  <a:lnTo>
                    <a:pt x="43465" y="25152"/>
                  </a:lnTo>
                  <a:cubicBezTo>
                    <a:pt x="43565" y="25186"/>
                    <a:pt x="43665" y="25186"/>
                    <a:pt x="43765" y="25052"/>
                  </a:cubicBezTo>
                  <a:cubicBezTo>
                    <a:pt x="43799" y="24986"/>
                    <a:pt x="43799" y="24852"/>
                    <a:pt x="43665" y="24752"/>
                  </a:cubicBezTo>
                  <a:lnTo>
                    <a:pt x="334" y="34"/>
                  </a:lnTo>
                  <a:cubicBezTo>
                    <a:pt x="268" y="1"/>
                    <a:pt x="134" y="1"/>
                    <a:pt x="68" y="134"/>
                  </a:cubicBezTo>
                  <a:cubicBezTo>
                    <a:pt x="1" y="268"/>
                    <a:pt x="68" y="368"/>
                    <a:pt x="134"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 name="Google Shape;503;p32"/>
            <p:cNvSpPr/>
            <p:nvPr/>
          </p:nvSpPr>
          <p:spPr>
            <a:xfrm>
              <a:off x="-5892375" y="-6177325"/>
              <a:ext cx="919025" cy="528750"/>
            </a:xfrm>
            <a:custGeom>
              <a:avLst/>
              <a:gdLst/>
              <a:ahLst/>
              <a:cxnLst/>
              <a:rect l="l" t="t" r="r" b="b"/>
              <a:pathLst>
                <a:path w="36761" h="21150" extrusionOk="0">
                  <a:moveTo>
                    <a:pt x="167" y="435"/>
                  </a:moveTo>
                  <a:lnTo>
                    <a:pt x="36427" y="21116"/>
                  </a:lnTo>
                  <a:cubicBezTo>
                    <a:pt x="36493" y="21149"/>
                    <a:pt x="36627" y="21149"/>
                    <a:pt x="36694" y="21016"/>
                  </a:cubicBezTo>
                  <a:cubicBezTo>
                    <a:pt x="36760" y="20949"/>
                    <a:pt x="36760" y="20816"/>
                    <a:pt x="36627" y="20749"/>
                  </a:cubicBezTo>
                  <a:lnTo>
                    <a:pt x="401" y="68"/>
                  </a:lnTo>
                  <a:cubicBezTo>
                    <a:pt x="301" y="1"/>
                    <a:pt x="167" y="1"/>
                    <a:pt x="101" y="134"/>
                  </a:cubicBezTo>
                  <a:cubicBezTo>
                    <a:pt x="1" y="268"/>
                    <a:pt x="67" y="401"/>
                    <a:pt x="167" y="435"/>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 name="Google Shape;504;p32"/>
            <p:cNvSpPr/>
            <p:nvPr/>
          </p:nvSpPr>
          <p:spPr>
            <a:xfrm>
              <a:off x="-5944900" y="-6083075"/>
              <a:ext cx="1013250" cy="582950"/>
            </a:xfrm>
            <a:custGeom>
              <a:avLst/>
              <a:gdLst/>
              <a:ahLst/>
              <a:cxnLst/>
              <a:rect l="l" t="t" r="r" b="b"/>
              <a:pathLst>
                <a:path w="40530" h="23318" extrusionOk="0">
                  <a:moveTo>
                    <a:pt x="100" y="401"/>
                  </a:moveTo>
                  <a:lnTo>
                    <a:pt x="40196" y="23250"/>
                  </a:lnTo>
                  <a:cubicBezTo>
                    <a:pt x="40262" y="23317"/>
                    <a:pt x="40396" y="23317"/>
                    <a:pt x="40462" y="23184"/>
                  </a:cubicBezTo>
                  <a:cubicBezTo>
                    <a:pt x="40529" y="23084"/>
                    <a:pt x="40529" y="22983"/>
                    <a:pt x="40396" y="22883"/>
                  </a:cubicBezTo>
                  <a:lnTo>
                    <a:pt x="334" y="34"/>
                  </a:lnTo>
                  <a:cubicBezTo>
                    <a:pt x="234" y="0"/>
                    <a:pt x="100" y="0"/>
                    <a:pt x="34" y="134"/>
                  </a:cubicBezTo>
                  <a:cubicBezTo>
                    <a:pt x="0" y="267"/>
                    <a:pt x="34" y="367"/>
                    <a:pt x="100"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 name="Google Shape;505;p32"/>
            <p:cNvSpPr/>
            <p:nvPr/>
          </p:nvSpPr>
          <p:spPr>
            <a:xfrm>
              <a:off x="-5998275" y="-5989675"/>
              <a:ext cx="825600" cy="477025"/>
            </a:xfrm>
            <a:custGeom>
              <a:avLst/>
              <a:gdLst/>
              <a:ahLst/>
              <a:cxnLst/>
              <a:rect l="l" t="t" r="r" b="b"/>
              <a:pathLst>
                <a:path w="33024" h="19081" extrusionOk="0">
                  <a:moveTo>
                    <a:pt x="134" y="434"/>
                  </a:moveTo>
                  <a:lnTo>
                    <a:pt x="32690" y="19047"/>
                  </a:lnTo>
                  <a:cubicBezTo>
                    <a:pt x="32790" y="19081"/>
                    <a:pt x="32890" y="19081"/>
                    <a:pt x="32991" y="18947"/>
                  </a:cubicBezTo>
                  <a:cubicBezTo>
                    <a:pt x="33024" y="18847"/>
                    <a:pt x="33024" y="18747"/>
                    <a:pt x="32890" y="18647"/>
                  </a:cubicBezTo>
                  <a:lnTo>
                    <a:pt x="334" y="67"/>
                  </a:lnTo>
                  <a:cubicBezTo>
                    <a:pt x="234" y="0"/>
                    <a:pt x="134" y="0"/>
                    <a:pt x="34" y="134"/>
                  </a:cubicBezTo>
                  <a:cubicBezTo>
                    <a:pt x="0" y="267"/>
                    <a:pt x="34" y="401"/>
                    <a:pt x="134" y="43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 name="Google Shape;506;p32"/>
            <p:cNvSpPr/>
            <p:nvPr/>
          </p:nvSpPr>
          <p:spPr>
            <a:xfrm>
              <a:off x="-5126825" y="-5491000"/>
              <a:ext cx="203500" cy="120950"/>
            </a:xfrm>
            <a:custGeom>
              <a:avLst/>
              <a:gdLst/>
              <a:ahLst/>
              <a:cxnLst/>
              <a:rect l="l" t="t" r="r" b="b"/>
              <a:pathLst>
                <a:path w="8140" h="4838" extrusionOk="0">
                  <a:moveTo>
                    <a:pt x="334" y="34"/>
                  </a:moveTo>
                  <a:cubicBezTo>
                    <a:pt x="234" y="1"/>
                    <a:pt x="134" y="1"/>
                    <a:pt x="34" y="134"/>
                  </a:cubicBezTo>
                  <a:cubicBezTo>
                    <a:pt x="1" y="201"/>
                    <a:pt x="1" y="335"/>
                    <a:pt x="134" y="435"/>
                  </a:cubicBezTo>
                  <a:lnTo>
                    <a:pt x="7806" y="4804"/>
                  </a:lnTo>
                  <a:cubicBezTo>
                    <a:pt x="7873" y="4838"/>
                    <a:pt x="8006" y="4838"/>
                    <a:pt x="8073" y="4704"/>
                  </a:cubicBezTo>
                  <a:cubicBezTo>
                    <a:pt x="8140" y="4638"/>
                    <a:pt x="8140" y="4504"/>
                    <a:pt x="8006" y="440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7" name="Google Shape;507;p32"/>
            <p:cNvSpPr/>
            <p:nvPr/>
          </p:nvSpPr>
          <p:spPr>
            <a:xfrm>
              <a:off x="-6052475" y="-5895450"/>
              <a:ext cx="1155000" cy="663000"/>
            </a:xfrm>
            <a:custGeom>
              <a:avLst/>
              <a:gdLst/>
              <a:ahLst/>
              <a:cxnLst/>
              <a:rect l="l" t="t" r="r" b="b"/>
              <a:pathLst>
                <a:path w="46200" h="26520" extrusionOk="0">
                  <a:moveTo>
                    <a:pt x="167" y="401"/>
                  </a:moveTo>
                  <a:lnTo>
                    <a:pt x="45866" y="26486"/>
                  </a:lnTo>
                  <a:cubicBezTo>
                    <a:pt x="45966" y="26520"/>
                    <a:pt x="46066" y="26520"/>
                    <a:pt x="46166" y="26386"/>
                  </a:cubicBezTo>
                  <a:cubicBezTo>
                    <a:pt x="46200" y="26320"/>
                    <a:pt x="46200" y="26186"/>
                    <a:pt x="46066" y="26086"/>
                  </a:cubicBezTo>
                  <a:lnTo>
                    <a:pt x="367" y="34"/>
                  </a:lnTo>
                  <a:cubicBezTo>
                    <a:pt x="300" y="1"/>
                    <a:pt x="167" y="1"/>
                    <a:pt x="67" y="134"/>
                  </a:cubicBezTo>
                  <a:cubicBezTo>
                    <a:pt x="0" y="268"/>
                    <a:pt x="33" y="368"/>
                    <a:pt x="167"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8" name="Google Shape;508;p32"/>
            <p:cNvSpPr/>
            <p:nvPr/>
          </p:nvSpPr>
          <p:spPr>
            <a:xfrm>
              <a:off x="-6105025" y="-5800375"/>
              <a:ext cx="1206725" cy="693025"/>
            </a:xfrm>
            <a:custGeom>
              <a:avLst/>
              <a:gdLst/>
              <a:ahLst/>
              <a:cxnLst/>
              <a:rect l="l" t="t" r="r" b="b"/>
              <a:pathLst>
                <a:path w="48269" h="27721" extrusionOk="0">
                  <a:moveTo>
                    <a:pt x="48135" y="27320"/>
                  </a:moveTo>
                  <a:lnTo>
                    <a:pt x="334" y="34"/>
                  </a:lnTo>
                  <a:cubicBezTo>
                    <a:pt x="267" y="0"/>
                    <a:pt x="134" y="0"/>
                    <a:pt x="67" y="134"/>
                  </a:cubicBezTo>
                  <a:cubicBezTo>
                    <a:pt x="1" y="201"/>
                    <a:pt x="1" y="334"/>
                    <a:pt x="134" y="401"/>
                  </a:cubicBezTo>
                  <a:lnTo>
                    <a:pt x="47935" y="27687"/>
                  </a:lnTo>
                  <a:cubicBezTo>
                    <a:pt x="48002" y="27720"/>
                    <a:pt x="48135" y="27720"/>
                    <a:pt x="48235" y="27587"/>
                  </a:cubicBezTo>
                  <a:cubicBezTo>
                    <a:pt x="48268" y="27453"/>
                    <a:pt x="48202" y="27353"/>
                    <a:pt x="48135" y="27320"/>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 name="Google Shape;509;p32"/>
            <p:cNvSpPr/>
            <p:nvPr/>
          </p:nvSpPr>
          <p:spPr>
            <a:xfrm>
              <a:off x="-6159225" y="-5707800"/>
              <a:ext cx="768900" cy="442825"/>
            </a:xfrm>
            <a:custGeom>
              <a:avLst/>
              <a:gdLst/>
              <a:ahLst/>
              <a:cxnLst/>
              <a:rect l="l" t="t" r="r" b="b"/>
              <a:pathLst>
                <a:path w="30756" h="17713" extrusionOk="0">
                  <a:moveTo>
                    <a:pt x="134" y="400"/>
                  </a:moveTo>
                  <a:lnTo>
                    <a:pt x="30422" y="17679"/>
                  </a:lnTo>
                  <a:cubicBezTo>
                    <a:pt x="30489" y="17713"/>
                    <a:pt x="30622" y="17713"/>
                    <a:pt x="30689" y="17579"/>
                  </a:cubicBezTo>
                  <a:cubicBezTo>
                    <a:pt x="30756" y="17513"/>
                    <a:pt x="30756" y="17379"/>
                    <a:pt x="30622" y="17312"/>
                  </a:cubicBezTo>
                  <a:lnTo>
                    <a:pt x="334" y="33"/>
                  </a:lnTo>
                  <a:cubicBezTo>
                    <a:pt x="267" y="0"/>
                    <a:pt x="134" y="0"/>
                    <a:pt x="67" y="134"/>
                  </a:cubicBezTo>
                  <a:cubicBezTo>
                    <a:pt x="0" y="267"/>
                    <a:pt x="67" y="367"/>
                    <a:pt x="134" y="400"/>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 name="Google Shape;510;p32"/>
            <p:cNvSpPr/>
            <p:nvPr/>
          </p:nvSpPr>
          <p:spPr>
            <a:xfrm>
              <a:off x="-5364500" y="-5254150"/>
              <a:ext cx="383650" cy="224350"/>
            </a:xfrm>
            <a:custGeom>
              <a:avLst/>
              <a:gdLst/>
              <a:ahLst/>
              <a:cxnLst/>
              <a:rect l="l" t="t" r="r" b="b"/>
              <a:pathLst>
                <a:path w="15346" h="8974" extrusionOk="0">
                  <a:moveTo>
                    <a:pt x="15212" y="8540"/>
                  </a:moveTo>
                  <a:lnTo>
                    <a:pt x="334" y="34"/>
                  </a:lnTo>
                  <a:cubicBezTo>
                    <a:pt x="234" y="0"/>
                    <a:pt x="134" y="0"/>
                    <a:pt x="34" y="134"/>
                  </a:cubicBezTo>
                  <a:cubicBezTo>
                    <a:pt x="1" y="201"/>
                    <a:pt x="1" y="334"/>
                    <a:pt x="134" y="401"/>
                  </a:cubicBezTo>
                  <a:lnTo>
                    <a:pt x="15011" y="8907"/>
                  </a:lnTo>
                  <a:cubicBezTo>
                    <a:pt x="15112" y="8974"/>
                    <a:pt x="15212" y="8974"/>
                    <a:pt x="15312" y="8840"/>
                  </a:cubicBezTo>
                  <a:cubicBezTo>
                    <a:pt x="15345" y="8740"/>
                    <a:pt x="15312" y="8607"/>
                    <a:pt x="15212" y="8540"/>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 name="Google Shape;511;p32"/>
            <p:cNvSpPr/>
            <p:nvPr/>
          </p:nvSpPr>
          <p:spPr>
            <a:xfrm>
              <a:off x="-6213425" y="-5614400"/>
              <a:ext cx="1069125" cy="614625"/>
            </a:xfrm>
            <a:custGeom>
              <a:avLst/>
              <a:gdLst/>
              <a:ahLst/>
              <a:cxnLst/>
              <a:rect l="l" t="t" r="r" b="b"/>
              <a:pathLst>
                <a:path w="42765" h="24585" extrusionOk="0">
                  <a:moveTo>
                    <a:pt x="167" y="434"/>
                  </a:moveTo>
                  <a:lnTo>
                    <a:pt x="42430" y="24518"/>
                  </a:lnTo>
                  <a:cubicBezTo>
                    <a:pt x="42497" y="24584"/>
                    <a:pt x="42631" y="24584"/>
                    <a:pt x="42731" y="24451"/>
                  </a:cubicBezTo>
                  <a:cubicBezTo>
                    <a:pt x="42764" y="24384"/>
                    <a:pt x="42764" y="24251"/>
                    <a:pt x="42631" y="24151"/>
                  </a:cubicBezTo>
                  <a:lnTo>
                    <a:pt x="400" y="67"/>
                  </a:lnTo>
                  <a:cubicBezTo>
                    <a:pt x="300" y="0"/>
                    <a:pt x="167" y="0"/>
                    <a:pt x="100" y="134"/>
                  </a:cubicBezTo>
                  <a:cubicBezTo>
                    <a:pt x="0" y="267"/>
                    <a:pt x="67" y="400"/>
                    <a:pt x="167" y="43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 name="Google Shape;512;p32"/>
            <p:cNvSpPr/>
            <p:nvPr/>
          </p:nvSpPr>
          <p:spPr>
            <a:xfrm>
              <a:off x="-6265975" y="-5520175"/>
              <a:ext cx="885650" cy="510400"/>
            </a:xfrm>
            <a:custGeom>
              <a:avLst/>
              <a:gdLst/>
              <a:ahLst/>
              <a:cxnLst/>
              <a:rect l="l" t="t" r="r" b="b"/>
              <a:pathLst>
                <a:path w="35426" h="20416" extrusionOk="0">
                  <a:moveTo>
                    <a:pt x="101" y="401"/>
                  </a:moveTo>
                  <a:lnTo>
                    <a:pt x="35092" y="20382"/>
                  </a:lnTo>
                  <a:cubicBezTo>
                    <a:pt x="35192" y="20415"/>
                    <a:pt x="35293" y="20415"/>
                    <a:pt x="35393" y="20315"/>
                  </a:cubicBezTo>
                  <a:cubicBezTo>
                    <a:pt x="35426" y="20215"/>
                    <a:pt x="35426" y="20082"/>
                    <a:pt x="35293" y="20015"/>
                  </a:cubicBezTo>
                  <a:lnTo>
                    <a:pt x="334" y="34"/>
                  </a:lnTo>
                  <a:cubicBezTo>
                    <a:pt x="234" y="0"/>
                    <a:pt x="101" y="0"/>
                    <a:pt x="34" y="134"/>
                  </a:cubicBezTo>
                  <a:cubicBezTo>
                    <a:pt x="1" y="267"/>
                    <a:pt x="34" y="367"/>
                    <a:pt x="101"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 name="Google Shape;513;p32"/>
            <p:cNvSpPr/>
            <p:nvPr/>
          </p:nvSpPr>
          <p:spPr>
            <a:xfrm>
              <a:off x="-6319350" y="-5426775"/>
              <a:ext cx="1094150" cy="630475"/>
            </a:xfrm>
            <a:custGeom>
              <a:avLst/>
              <a:gdLst/>
              <a:ahLst/>
              <a:cxnLst/>
              <a:rect l="l" t="t" r="r" b="b"/>
              <a:pathLst>
                <a:path w="43766" h="25219" extrusionOk="0">
                  <a:moveTo>
                    <a:pt x="134" y="434"/>
                  </a:moveTo>
                  <a:lnTo>
                    <a:pt x="43432" y="25152"/>
                  </a:lnTo>
                  <a:cubicBezTo>
                    <a:pt x="43532" y="25219"/>
                    <a:pt x="43665" y="25219"/>
                    <a:pt x="43732" y="25085"/>
                  </a:cubicBezTo>
                  <a:cubicBezTo>
                    <a:pt x="43765" y="24985"/>
                    <a:pt x="43765" y="24885"/>
                    <a:pt x="43665" y="24785"/>
                  </a:cubicBezTo>
                  <a:lnTo>
                    <a:pt x="334" y="67"/>
                  </a:lnTo>
                  <a:cubicBezTo>
                    <a:pt x="234" y="0"/>
                    <a:pt x="134" y="0"/>
                    <a:pt x="34" y="134"/>
                  </a:cubicBezTo>
                  <a:cubicBezTo>
                    <a:pt x="1" y="267"/>
                    <a:pt x="34" y="401"/>
                    <a:pt x="134" y="43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 name="Google Shape;514;p32"/>
            <p:cNvSpPr/>
            <p:nvPr/>
          </p:nvSpPr>
          <p:spPr>
            <a:xfrm>
              <a:off x="-6373550" y="-5332550"/>
              <a:ext cx="918175" cy="528750"/>
            </a:xfrm>
            <a:custGeom>
              <a:avLst/>
              <a:gdLst/>
              <a:ahLst/>
              <a:cxnLst/>
              <a:rect l="l" t="t" r="r" b="b"/>
              <a:pathLst>
                <a:path w="36727" h="21150" extrusionOk="0">
                  <a:moveTo>
                    <a:pt x="167" y="401"/>
                  </a:moveTo>
                  <a:lnTo>
                    <a:pt x="36393" y="21116"/>
                  </a:lnTo>
                  <a:cubicBezTo>
                    <a:pt x="36493" y="21149"/>
                    <a:pt x="36593" y="21149"/>
                    <a:pt x="36693" y="21016"/>
                  </a:cubicBezTo>
                  <a:cubicBezTo>
                    <a:pt x="36727" y="20949"/>
                    <a:pt x="36727" y="20816"/>
                    <a:pt x="36593" y="20716"/>
                  </a:cubicBezTo>
                  <a:lnTo>
                    <a:pt x="368" y="34"/>
                  </a:lnTo>
                  <a:cubicBezTo>
                    <a:pt x="301" y="1"/>
                    <a:pt x="167" y="1"/>
                    <a:pt x="67" y="134"/>
                  </a:cubicBezTo>
                  <a:cubicBezTo>
                    <a:pt x="1" y="268"/>
                    <a:pt x="34" y="368"/>
                    <a:pt x="167"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 name="Google Shape;515;p32"/>
            <p:cNvSpPr/>
            <p:nvPr/>
          </p:nvSpPr>
          <p:spPr>
            <a:xfrm>
              <a:off x="-6426925" y="-5239150"/>
              <a:ext cx="1013250" cy="582950"/>
            </a:xfrm>
            <a:custGeom>
              <a:avLst/>
              <a:gdLst/>
              <a:ahLst/>
              <a:cxnLst/>
              <a:rect l="l" t="t" r="r" b="b"/>
              <a:pathLst>
                <a:path w="40530" h="23318" extrusionOk="0">
                  <a:moveTo>
                    <a:pt x="134" y="434"/>
                  </a:moveTo>
                  <a:lnTo>
                    <a:pt x="40196" y="23284"/>
                  </a:lnTo>
                  <a:cubicBezTo>
                    <a:pt x="40296" y="23318"/>
                    <a:pt x="40430" y="23318"/>
                    <a:pt x="40496" y="23217"/>
                  </a:cubicBezTo>
                  <a:cubicBezTo>
                    <a:pt x="40530" y="23117"/>
                    <a:pt x="40530" y="22984"/>
                    <a:pt x="40430" y="22917"/>
                  </a:cubicBezTo>
                  <a:lnTo>
                    <a:pt x="334" y="68"/>
                  </a:lnTo>
                  <a:cubicBezTo>
                    <a:pt x="268" y="1"/>
                    <a:pt x="134" y="1"/>
                    <a:pt x="34" y="134"/>
                  </a:cubicBezTo>
                  <a:cubicBezTo>
                    <a:pt x="1" y="234"/>
                    <a:pt x="34" y="401"/>
                    <a:pt x="134" y="43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 name="Google Shape;516;p32"/>
            <p:cNvSpPr/>
            <p:nvPr/>
          </p:nvSpPr>
          <p:spPr>
            <a:xfrm>
              <a:off x="-6480300" y="-5144900"/>
              <a:ext cx="826450" cy="476200"/>
            </a:xfrm>
            <a:custGeom>
              <a:avLst/>
              <a:gdLst/>
              <a:ahLst/>
              <a:cxnLst/>
              <a:rect l="l" t="t" r="r" b="b"/>
              <a:pathLst>
                <a:path w="33058" h="19048" extrusionOk="0">
                  <a:moveTo>
                    <a:pt x="134" y="400"/>
                  </a:moveTo>
                  <a:lnTo>
                    <a:pt x="32691" y="19014"/>
                  </a:lnTo>
                  <a:cubicBezTo>
                    <a:pt x="32791" y="19047"/>
                    <a:pt x="32924" y="19047"/>
                    <a:pt x="32991" y="18947"/>
                  </a:cubicBezTo>
                  <a:cubicBezTo>
                    <a:pt x="33058" y="18847"/>
                    <a:pt x="33058" y="18714"/>
                    <a:pt x="32924" y="18647"/>
                  </a:cubicBezTo>
                  <a:lnTo>
                    <a:pt x="334" y="34"/>
                  </a:lnTo>
                  <a:cubicBezTo>
                    <a:pt x="268" y="0"/>
                    <a:pt x="134" y="0"/>
                    <a:pt x="68" y="134"/>
                  </a:cubicBezTo>
                  <a:cubicBezTo>
                    <a:pt x="1" y="200"/>
                    <a:pt x="68" y="334"/>
                    <a:pt x="134" y="400"/>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 name="Google Shape;517;p32"/>
            <p:cNvSpPr/>
            <p:nvPr/>
          </p:nvSpPr>
          <p:spPr>
            <a:xfrm>
              <a:off x="-5608825" y="-4647875"/>
              <a:ext cx="203500" cy="120925"/>
            </a:xfrm>
            <a:custGeom>
              <a:avLst/>
              <a:gdLst/>
              <a:ahLst/>
              <a:cxnLst/>
              <a:rect l="l" t="t" r="r" b="b"/>
              <a:pathLst>
                <a:path w="8140" h="4837" extrusionOk="0">
                  <a:moveTo>
                    <a:pt x="334" y="33"/>
                  </a:moveTo>
                  <a:cubicBezTo>
                    <a:pt x="267" y="0"/>
                    <a:pt x="134" y="0"/>
                    <a:pt x="67" y="134"/>
                  </a:cubicBezTo>
                  <a:cubicBezTo>
                    <a:pt x="0" y="200"/>
                    <a:pt x="0" y="334"/>
                    <a:pt x="134" y="434"/>
                  </a:cubicBezTo>
                  <a:lnTo>
                    <a:pt x="7806" y="4804"/>
                  </a:lnTo>
                  <a:cubicBezTo>
                    <a:pt x="7906" y="4837"/>
                    <a:pt x="8006" y="4837"/>
                    <a:pt x="8106" y="4703"/>
                  </a:cubicBezTo>
                  <a:cubicBezTo>
                    <a:pt x="8139" y="4637"/>
                    <a:pt x="8139" y="4503"/>
                    <a:pt x="8006" y="4437"/>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 name="Google Shape;518;p32"/>
            <p:cNvSpPr/>
            <p:nvPr/>
          </p:nvSpPr>
          <p:spPr>
            <a:xfrm>
              <a:off x="-6534500" y="-5051500"/>
              <a:ext cx="1154175" cy="663000"/>
            </a:xfrm>
            <a:custGeom>
              <a:avLst/>
              <a:gdLst/>
              <a:ahLst/>
              <a:cxnLst/>
              <a:rect l="l" t="t" r="r" b="b"/>
              <a:pathLst>
                <a:path w="46167" h="26520" extrusionOk="0">
                  <a:moveTo>
                    <a:pt x="46034" y="26119"/>
                  </a:moveTo>
                  <a:lnTo>
                    <a:pt x="334" y="67"/>
                  </a:lnTo>
                  <a:cubicBezTo>
                    <a:pt x="268" y="0"/>
                    <a:pt x="134" y="0"/>
                    <a:pt x="67" y="134"/>
                  </a:cubicBezTo>
                  <a:cubicBezTo>
                    <a:pt x="1" y="234"/>
                    <a:pt x="1" y="334"/>
                    <a:pt x="134" y="434"/>
                  </a:cubicBezTo>
                  <a:lnTo>
                    <a:pt x="45833" y="26486"/>
                  </a:lnTo>
                  <a:cubicBezTo>
                    <a:pt x="45933" y="26519"/>
                    <a:pt x="46034" y="26519"/>
                    <a:pt x="46134" y="26419"/>
                  </a:cubicBezTo>
                  <a:cubicBezTo>
                    <a:pt x="46167" y="26319"/>
                    <a:pt x="46167" y="26186"/>
                    <a:pt x="46034" y="26119"/>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 name="Google Shape;519;p32"/>
            <p:cNvSpPr/>
            <p:nvPr/>
          </p:nvSpPr>
          <p:spPr>
            <a:xfrm>
              <a:off x="-5521275" y="-6838500"/>
              <a:ext cx="329425" cy="404200"/>
            </a:xfrm>
            <a:custGeom>
              <a:avLst/>
              <a:gdLst/>
              <a:ahLst/>
              <a:cxnLst/>
              <a:rect l="l" t="t" r="r" b="b"/>
              <a:pathLst>
                <a:path w="13177" h="16168" extrusionOk="0">
                  <a:moveTo>
                    <a:pt x="8414" y="1"/>
                  </a:moveTo>
                  <a:cubicBezTo>
                    <a:pt x="7384" y="1"/>
                    <a:pt x="6360" y="375"/>
                    <a:pt x="5605" y="1263"/>
                  </a:cubicBezTo>
                  <a:lnTo>
                    <a:pt x="6939" y="2031"/>
                  </a:lnTo>
                  <a:cubicBezTo>
                    <a:pt x="7361" y="1642"/>
                    <a:pt x="7886" y="1476"/>
                    <a:pt x="8427" y="1476"/>
                  </a:cubicBezTo>
                  <a:cubicBezTo>
                    <a:pt x="8954" y="1476"/>
                    <a:pt x="9497" y="1634"/>
                    <a:pt x="9974" y="1897"/>
                  </a:cubicBezTo>
                  <a:cubicBezTo>
                    <a:pt x="11142" y="2564"/>
                    <a:pt x="11509" y="4032"/>
                    <a:pt x="10908" y="5199"/>
                  </a:cubicBezTo>
                  <a:lnTo>
                    <a:pt x="6305" y="13272"/>
                  </a:lnTo>
                  <a:cubicBezTo>
                    <a:pt x="5893" y="14048"/>
                    <a:pt x="5163" y="14648"/>
                    <a:pt x="4308" y="14648"/>
                  </a:cubicBezTo>
                  <a:cubicBezTo>
                    <a:pt x="3987" y="14648"/>
                    <a:pt x="3649" y="14564"/>
                    <a:pt x="3303" y="14373"/>
                  </a:cubicBezTo>
                  <a:cubicBezTo>
                    <a:pt x="2135" y="13706"/>
                    <a:pt x="1769" y="12238"/>
                    <a:pt x="2402" y="11070"/>
                  </a:cubicBezTo>
                  <a:lnTo>
                    <a:pt x="4437" y="7501"/>
                  </a:lnTo>
                  <a:cubicBezTo>
                    <a:pt x="4637" y="7101"/>
                    <a:pt x="4504" y="6701"/>
                    <a:pt x="4137" y="6500"/>
                  </a:cubicBezTo>
                  <a:cubicBezTo>
                    <a:pt x="4015" y="6423"/>
                    <a:pt x="3885" y="6385"/>
                    <a:pt x="3759" y="6385"/>
                  </a:cubicBezTo>
                  <a:cubicBezTo>
                    <a:pt x="3507" y="6385"/>
                    <a:pt x="3270" y="6534"/>
                    <a:pt x="3136" y="6801"/>
                  </a:cubicBezTo>
                  <a:lnTo>
                    <a:pt x="1101" y="10370"/>
                  </a:lnTo>
                  <a:cubicBezTo>
                    <a:pt x="1" y="12238"/>
                    <a:pt x="668" y="14640"/>
                    <a:pt x="2569" y="15707"/>
                  </a:cubicBezTo>
                  <a:cubicBezTo>
                    <a:pt x="3118" y="16018"/>
                    <a:pt x="3703" y="16168"/>
                    <a:pt x="4282" y="16168"/>
                  </a:cubicBezTo>
                  <a:cubicBezTo>
                    <a:pt x="5567" y="16168"/>
                    <a:pt x="6824" y="15429"/>
                    <a:pt x="7606" y="14072"/>
                  </a:cubicBezTo>
                  <a:lnTo>
                    <a:pt x="12176" y="6000"/>
                  </a:lnTo>
                  <a:cubicBezTo>
                    <a:pt x="13177" y="4065"/>
                    <a:pt x="12576" y="1664"/>
                    <a:pt x="10675" y="596"/>
                  </a:cubicBezTo>
                  <a:cubicBezTo>
                    <a:pt x="9995" y="220"/>
                    <a:pt x="9203" y="1"/>
                    <a:pt x="84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 name="Title 2"/>
          <p:cNvSpPr>
            <a:spLocks noGrp="1"/>
          </p:cNvSpPr>
          <p:nvPr>
            <p:ph type="title"/>
          </p:nvPr>
        </p:nvSpPr>
        <p:spPr>
          <a:xfrm>
            <a:off x="426831" y="369214"/>
            <a:ext cx="7704000" cy="4190851"/>
          </a:xfrm>
        </p:spPr>
        <p:txBody>
          <a:bodyPr/>
          <a:lstStyle/>
          <a:p>
            <a:pPr algn="l"/>
            <a:r>
              <a:rPr lang="en-US" sz="2000" dirty="0"/>
              <a:t>Undersampling Results:</a:t>
            </a:r>
            <a:br>
              <a:rPr lang="en-US" sz="1400" dirty="0"/>
            </a:br>
            <a:br>
              <a:rPr lang="en-US" sz="1400" dirty="0"/>
            </a:br>
            <a:r>
              <a:rPr lang="en-IN" altLang="en-US" sz="1800" dirty="0"/>
              <a:t>T</a:t>
            </a:r>
            <a:r>
              <a:rPr lang="en-US" sz="1600" dirty="0"/>
              <a:t>he performance metrics (accuracy, precision, recall, and F1-score) of </a:t>
            </a:r>
            <a:r>
              <a:rPr lang="en-IN" altLang="en-US" sz="1600" dirty="0"/>
              <a:t>ML</a:t>
            </a:r>
            <a:r>
              <a:rPr lang="en-US" sz="1600" dirty="0"/>
              <a:t> models trained on datasets generated using undersampling techniques are presented. </a:t>
            </a:r>
            <a:r>
              <a:rPr lang="en-US" sz="1600" dirty="0">
                <a:solidFill>
                  <a:schemeClr val="tx1"/>
                </a:solidFill>
              </a:rPr>
              <a:t>The results show how well the models classify fraudulent and non-fraudulent job postings after balancing the dataset through undersampling.</a:t>
            </a:r>
            <a:br>
              <a:rPr lang="en-US" sz="1600" dirty="0">
                <a:solidFill>
                  <a:schemeClr val="bg2">
                    <a:lumMod val="75000"/>
                  </a:schemeClr>
                </a:solidFill>
              </a:rPr>
            </a:br>
            <a:br>
              <a:rPr lang="en-US" sz="1600" dirty="0">
                <a:solidFill>
                  <a:schemeClr val="bg2">
                    <a:lumMod val="75000"/>
                  </a:schemeClr>
                </a:solidFill>
              </a:rPr>
            </a:br>
            <a:r>
              <a:rPr lang="en-US" sz="1400" dirty="0">
                <a:solidFill>
                  <a:schemeClr val="tx1"/>
                </a:solidFill>
              </a:rPr>
              <a:t>Logistic Regression:</a:t>
            </a:r>
            <a:br>
              <a:rPr lang="en-US" sz="1400" dirty="0">
                <a:solidFill>
                  <a:schemeClr val="bg2">
                    <a:lumMod val="75000"/>
                  </a:schemeClr>
                </a:solidFill>
              </a:rPr>
            </a:br>
            <a:r>
              <a:rPr lang="en-US" sz="1400" dirty="0">
                <a:solidFill>
                  <a:schemeClr val="bg2">
                    <a:lumMod val="75000"/>
                  </a:schemeClr>
                </a:solidFill>
              </a:rPr>
              <a:t>Accuracy = 77.90%, Precision = 81.63%, Recall = 77.92%, F1 Score = 79.73%</a:t>
            </a:r>
            <a:br>
              <a:rPr lang="en-US" sz="1400" dirty="0">
                <a:solidFill>
                  <a:schemeClr val="bg2">
                    <a:lumMod val="75000"/>
                  </a:schemeClr>
                </a:solidFill>
              </a:rPr>
            </a:br>
            <a:r>
              <a:rPr lang="en-US" sz="1400" dirty="0">
                <a:solidFill>
                  <a:schemeClr val="tx1"/>
                </a:solidFill>
              </a:rPr>
              <a:t>Decision Tree Classifier:</a:t>
            </a:r>
            <a:br>
              <a:rPr lang="en-US" sz="1400" dirty="0">
                <a:solidFill>
                  <a:schemeClr val="bg2">
                    <a:lumMod val="75000"/>
                  </a:schemeClr>
                </a:solidFill>
              </a:rPr>
            </a:br>
            <a:r>
              <a:rPr lang="en-US" sz="1400" dirty="0">
                <a:solidFill>
                  <a:schemeClr val="bg2">
                    <a:lumMod val="75000"/>
                  </a:schemeClr>
                </a:solidFill>
              </a:rPr>
              <a:t>Accuracy = 85.87%, Precision = 89.66%, Recall = 84.42%, F1 Score = 86.96%</a:t>
            </a:r>
            <a:br>
              <a:rPr lang="en-US" sz="1400" dirty="0">
                <a:solidFill>
                  <a:schemeClr val="bg2">
                    <a:lumMod val="75000"/>
                  </a:schemeClr>
                </a:solidFill>
              </a:rPr>
            </a:br>
            <a:r>
              <a:rPr lang="en-US" sz="1400" dirty="0">
                <a:solidFill>
                  <a:schemeClr val="tx1"/>
                </a:solidFill>
              </a:rPr>
              <a:t>Random Forest Classifier:</a:t>
            </a:r>
            <a:br>
              <a:rPr lang="en-US" sz="1400" dirty="0">
                <a:solidFill>
                  <a:schemeClr val="bg2">
                    <a:lumMod val="75000"/>
                  </a:schemeClr>
                </a:solidFill>
              </a:rPr>
            </a:br>
            <a:r>
              <a:rPr lang="en-US" sz="1400" dirty="0">
                <a:solidFill>
                  <a:schemeClr val="bg2">
                    <a:lumMod val="75000"/>
                  </a:schemeClr>
                </a:solidFill>
              </a:rPr>
              <a:t>Accuracy = 92.75%, Precision = 94.67%, Recall = 92.21%, F1 Score = 93.42%</a:t>
            </a:r>
            <a:br>
              <a:rPr lang="en-US" sz="1400" dirty="0">
                <a:solidFill>
                  <a:schemeClr val="bg2">
                    <a:lumMod val="75000"/>
                  </a:schemeClr>
                </a:solidFill>
              </a:rPr>
            </a:br>
            <a:r>
              <a:rPr lang="en-US" sz="1400" dirty="0">
                <a:solidFill>
                  <a:schemeClr val="tx1"/>
                </a:solidFill>
              </a:rPr>
              <a:t>XGBoost: </a:t>
            </a:r>
            <a:br>
              <a:rPr lang="en-US" sz="1400" dirty="0">
                <a:solidFill>
                  <a:schemeClr val="bg2">
                    <a:lumMod val="75000"/>
                  </a:schemeClr>
                </a:solidFill>
              </a:rPr>
            </a:br>
            <a:r>
              <a:rPr lang="en-US" sz="1400" dirty="0">
                <a:solidFill>
                  <a:schemeClr val="bg2">
                    <a:lumMod val="75000"/>
                  </a:schemeClr>
                </a:solidFill>
              </a:rPr>
              <a:t>Accuracy = 93.48%, Precision = 95.95%, Recall = 92.21%, F1 Score = 94.03%</a:t>
            </a:r>
            <a:r>
              <a:rPr lang="en-US" sz="1400" dirty="0">
                <a:solidFill>
                  <a:schemeClr val="bg2">
                    <a:lumMod val="75000"/>
                  </a:schemeClr>
                </a:solidFill>
              </a:rPr>
              <a:t> </a:t>
            </a:r>
            <a:br>
              <a:rPr lang="en-US" sz="1400" dirty="0">
                <a:solidFill>
                  <a:schemeClr val="bg2">
                    <a:lumMod val="75000"/>
                  </a:schemeClr>
                </a:solidFill>
              </a:rPr>
            </a:br>
            <a:r>
              <a:rPr lang="en-US" sz="1400" dirty="0">
                <a:solidFill>
                  <a:schemeClr val="tx1"/>
                </a:solidFill>
              </a:rPr>
              <a:t>SVM:</a:t>
            </a:r>
            <a:br>
              <a:rPr lang="en-US" sz="1400" dirty="0">
                <a:solidFill>
                  <a:schemeClr val="bg2">
                    <a:lumMod val="75000"/>
                  </a:schemeClr>
                </a:solidFill>
              </a:rPr>
            </a:br>
            <a:r>
              <a:rPr lang="en-US" sz="1400" dirty="0">
                <a:solidFill>
                  <a:schemeClr val="bg2">
                    <a:lumMod val="75000"/>
                  </a:schemeClr>
                </a:solidFill>
              </a:rPr>
              <a:t>Accuracy = 59.06%, Precision = 72.53%, Recall = 42.86%, F1 Score = 53.79%</a:t>
            </a:r>
            <a:br>
              <a:rPr lang="en-US" sz="1400" dirty="0"/>
            </a:br>
            <a:br>
              <a:rPr lang="en-US" sz="1400" dirty="0"/>
            </a:br>
            <a:br>
              <a:rPr lang="en-US" sz="1400" dirty="0"/>
            </a:br>
            <a:br>
              <a:rPr lang="en-US" sz="900" b="0" i="0" dirty="0">
                <a:solidFill>
                  <a:srgbClr val="ECECEC"/>
                </a:solidFill>
                <a:effectLst/>
                <a:highlight>
                  <a:srgbClr val="212121"/>
                </a:highlight>
                <a:latin typeface="Söhne"/>
              </a:rPr>
            </a:br>
            <a:br>
              <a:rPr lang="en-US" sz="1400" dirty="0"/>
            </a:br>
            <a:br>
              <a:rPr lang="en-US" sz="1400" dirty="0"/>
            </a:br>
            <a:br>
              <a:rPr lang="en-US" sz="1800" dirty="0"/>
            </a:br>
            <a:br>
              <a:rPr lang="en-US" sz="1400" dirty="0"/>
            </a:br>
            <a:br>
              <a:rPr lang="en-US" sz="1000" b="0" i="0" dirty="0">
                <a:solidFill>
                  <a:srgbClr val="ECECEC"/>
                </a:solidFill>
                <a:effectLst/>
                <a:highlight>
                  <a:srgbClr val="212121"/>
                </a:highlight>
                <a:latin typeface="Söhne"/>
              </a:rPr>
            </a:br>
            <a:br>
              <a:rPr lang="en-US" sz="1600" dirty="0"/>
            </a:br>
            <a:br>
              <a:rPr lang="en-US" sz="1600" dirty="0"/>
            </a:br>
            <a:br>
              <a:rPr lang="en-US" sz="1600" dirty="0"/>
            </a:br>
            <a:br>
              <a:rPr lang="en-IN" sz="1600" dirty="0"/>
            </a:br>
            <a:r>
              <a:rPr lang="en-IN" sz="1600" dirty="0"/>
              <a:t>	</a:t>
            </a:r>
            <a:br>
              <a:rPr lang="en-IN" sz="1600" dirty="0"/>
            </a:br>
            <a:br>
              <a:rPr lang="en-US" sz="1600" dirty="0"/>
            </a:br>
            <a:br>
              <a:rPr lang="en-US" sz="1600" dirty="0"/>
            </a:br>
            <a:endParaRPr lang="en-IN" sz="16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grpSp>
        <p:nvGrpSpPr>
          <p:cNvPr id="475" name="Google Shape;475;p32"/>
          <p:cNvGrpSpPr/>
          <p:nvPr/>
        </p:nvGrpSpPr>
        <p:grpSpPr>
          <a:xfrm>
            <a:off x="7272533" y="316095"/>
            <a:ext cx="1311034" cy="1375463"/>
            <a:chOff x="7366561" y="414828"/>
            <a:chExt cx="1122845" cy="1178026"/>
          </a:xfrm>
        </p:grpSpPr>
        <p:sp>
          <p:nvSpPr>
            <p:cNvPr id="476" name="Google Shape;476;p32"/>
            <p:cNvSpPr/>
            <p:nvPr/>
          </p:nvSpPr>
          <p:spPr>
            <a:xfrm>
              <a:off x="7366561" y="414828"/>
              <a:ext cx="1122845" cy="1178026"/>
            </a:xfrm>
            <a:custGeom>
              <a:avLst/>
              <a:gdLst/>
              <a:ahLst/>
              <a:cxnLst/>
              <a:rect l="l" t="t" r="r" b="b"/>
              <a:pathLst>
                <a:path w="76022" h="79758" extrusionOk="0">
                  <a:moveTo>
                    <a:pt x="31590" y="0"/>
                  </a:moveTo>
                  <a:cubicBezTo>
                    <a:pt x="10408" y="11575"/>
                    <a:pt x="21183" y="41964"/>
                    <a:pt x="1" y="53505"/>
                  </a:cubicBezTo>
                  <a:cubicBezTo>
                    <a:pt x="14811" y="62278"/>
                    <a:pt x="29589" y="70984"/>
                    <a:pt x="44399" y="79757"/>
                  </a:cubicBezTo>
                  <a:cubicBezTo>
                    <a:pt x="65581" y="68216"/>
                    <a:pt x="54840" y="37794"/>
                    <a:pt x="76022" y="26252"/>
                  </a:cubicBezTo>
                  <a:cubicBezTo>
                    <a:pt x="61211" y="17479"/>
                    <a:pt x="46401" y="8773"/>
                    <a:pt x="315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 name="Google Shape;477;p32"/>
            <p:cNvSpPr/>
            <p:nvPr/>
          </p:nvSpPr>
          <p:spPr>
            <a:xfrm>
              <a:off x="7625228" y="487245"/>
              <a:ext cx="441461" cy="578438"/>
            </a:xfrm>
            <a:custGeom>
              <a:avLst/>
              <a:gdLst/>
              <a:ahLst/>
              <a:cxnLst/>
              <a:rect l="l" t="t" r="r" b="b"/>
              <a:pathLst>
                <a:path w="29889" h="39163" extrusionOk="0">
                  <a:moveTo>
                    <a:pt x="12743" y="1"/>
                  </a:moveTo>
                  <a:cubicBezTo>
                    <a:pt x="4337" y="7206"/>
                    <a:pt x="2869" y="18514"/>
                    <a:pt x="0" y="29022"/>
                  </a:cubicBezTo>
                  <a:lnTo>
                    <a:pt x="17146" y="39162"/>
                  </a:lnTo>
                  <a:cubicBezTo>
                    <a:pt x="20015" y="28655"/>
                    <a:pt x="21516" y="17347"/>
                    <a:pt x="29888" y="10141"/>
                  </a:cubicBezTo>
                  <a:lnTo>
                    <a:pt x="127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 name="Google Shape;478;p32"/>
            <p:cNvSpPr/>
            <p:nvPr/>
          </p:nvSpPr>
          <p:spPr>
            <a:xfrm>
              <a:off x="8085890" y="664131"/>
              <a:ext cx="295622" cy="183783"/>
            </a:xfrm>
            <a:custGeom>
              <a:avLst/>
              <a:gdLst/>
              <a:ahLst/>
              <a:cxnLst/>
              <a:rect l="l" t="t" r="r" b="b"/>
              <a:pathLst>
                <a:path w="20015" h="12443" extrusionOk="0">
                  <a:moveTo>
                    <a:pt x="1835" y="0"/>
                  </a:moveTo>
                  <a:cubicBezTo>
                    <a:pt x="1168" y="534"/>
                    <a:pt x="567" y="1101"/>
                    <a:pt x="0" y="1735"/>
                  </a:cubicBezTo>
                  <a:cubicBezTo>
                    <a:pt x="6071" y="5270"/>
                    <a:pt x="12142" y="8873"/>
                    <a:pt x="18180" y="12442"/>
                  </a:cubicBezTo>
                  <a:cubicBezTo>
                    <a:pt x="18714" y="11875"/>
                    <a:pt x="19348" y="11275"/>
                    <a:pt x="20015" y="10708"/>
                  </a:cubicBezTo>
                  <a:cubicBezTo>
                    <a:pt x="13910" y="7172"/>
                    <a:pt x="7873" y="3569"/>
                    <a:pt x="18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 name="Google Shape;479;p32"/>
            <p:cNvSpPr/>
            <p:nvPr/>
          </p:nvSpPr>
          <p:spPr>
            <a:xfrm>
              <a:off x="8052391" y="711912"/>
              <a:ext cx="161111" cy="105458"/>
            </a:xfrm>
            <a:custGeom>
              <a:avLst/>
              <a:gdLst/>
              <a:ahLst/>
              <a:cxnLst/>
              <a:rect l="l" t="t" r="r" b="b"/>
              <a:pathLst>
                <a:path w="10908" h="7140" extrusionOk="0">
                  <a:moveTo>
                    <a:pt x="967" y="1"/>
                  </a:moveTo>
                  <a:cubicBezTo>
                    <a:pt x="634" y="434"/>
                    <a:pt x="300" y="835"/>
                    <a:pt x="0" y="1268"/>
                  </a:cubicBezTo>
                  <a:cubicBezTo>
                    <a:pt x="3302" y="3203"/>
                    <a:pt x="6638" y="5171"/>
                    <a:pt x="9941" y="7139"/>
                  </a:cubicBezTo>
                  <a:cubicBezTo>
                    <a:pt x="10241" y="6672"/>
                    <a:pt x="10574" y="6272"/>
                    <a:pt x="10908" y="5872"/>
                  </a:cubicBezTo>
                  <a:cubicBezTo>
                    <a:pt x="7606" y="3937"/>
                    <a:pt x="4270" y="1969"/>
                    <a:pt x="9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 name="Google Shape;480;p32"/>
            <p:cNvSpPr/>
            <p:nvPr/>
          </p:nvSpPr>
          <p:spPr>
            <a:xfrm>
              <a:off x="7613899" y="930670"/>
              <a:ext cx="153726" cy="109387"/>
            </a:xfrm>
            <a:custGeom>
              <a:avLst/>
              <a:gdLst/>
              <a:ahLst/>
              <a:cxnLst/>
              <a:rect l="l" t="t" r="r" b="b"/>
              <a:pathLst>
                <a:path w="10408" h="7406" extrusionOk="0">
                  <a:moveTo>
                    <a:pt x="467" y="0"/>
                  </a:moveTo>
                  <a:cubicBezTo>
                    <a:pt x="300" y="501"/>
                    <a:pt x="167" y="1034"/>
                    <a:pt x="0" y="1535"/>
                  </a:cubicBezTo>
                  <a:cubicBezTo>
                    <a:pt x="3303" y="3503"/>
                    <a:pt x="6638" y="5471"/>
                    <a:pt x="9941" y="7406"/>
                  </a:cubicBezTo>
                  <a:cubicBezTo>
                    <a:pt x="10107" y="6905"/>
                    <a:pt x="10274" y="6405"/>
                    <a:pt x="10408" y="5871"/>
                  </a:cubicBezTo>
                  <a:cubicBezTo>
                    <a:pt x="7105" y="3903"/>
                    <a:pt x="3770" y="1968"/>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 name="Google Shape;481;p32"/>
            <p:cNvSpPr/>
            <p:nvPr/>
          </p:nvSpPr>
          <p:spPr>
            <a:xfrm>
              <a:off x="7607977" y="963681"/>
              <a:ext cx="256703" cy="161126"/>
            </a:xfrm>
            <a:custGeom>
              <a:avLst/>
              <a:gdLst/>
              <a:ahLst/>
              <a:cxnLst/>
              <a:rect l="l" t="t" r="r" b="b"/>
              <a:pathLst>
                <a:path w="17380" h="10909" extrusionOk="0">
                  <a:moveTo>
                    <a:pt x="234" y="0"/>
                  </a:moveTo>
                  <a:lnTo>
                    <a:pt x="1" y="767"/>
                  </a:lnTo>
                  <a:lnTo>
                    <a:pt x="17146" y="10908"/>
                  </a:lnTo>
                  <a:lnTo>
                    <a:pt x="17380" y="10141"/>
                  </a:lnTo>
                  <a:lnTo>
                    <a:pt x="2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 name="Google Shape;482;p32"/>
            <p:cNvSpPr/>
            <p:nvPr/>
          </p:nvSpPr>
          <p:spPr>
            <a:xfrm>
              <a:off x="7600592" y="984861"/>
              <a:ext cx="256703" cy="160639"/>
            </a:xfrm>
            <a:custGeom>
              <a:avLst/>
              <a:gdLst/>
              <a:ahLst/>
              <a:cxnLst/>
              <a:rect l="l" t="t" r="r" b="b"/>
              <a:pathLst>
                <a:path w="17380" h="10876" extrusionOk="0">
                  <a:moveTo>
                    <a:pt x="234" y="1"/>
                  </a:moveTo>
                  <a:lnTo>
                    <a:pt x="1" y="734"/>
                  </a:lnTo>
                  <a:lnTo>
                    <a:pt x="17146" y="10875"/>
                  </a:lnTo>
                  <a:lnTo>
                    <a:pt x="17380" y="10141"/>
                  </a:lnTo>
                  <a:lnTo>
                    <a:pt x="2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 name="Google Shape;483;p32"/>
            <p:cNvSpPr/>
            <p:nvPr/>
          </p:nvSpPr>
          <p:spPr>
            <a:xfrm>
              <a:off x="8028730" y="761672"/>
              <a:ext cx="272964" cy="165070"/>
            </a:xfrm>
            <a:custGeom>
              <a:avLst/>
              <a:gdLst/>
              <a:ahLst/>
              <a:cxnLst/>
              <a:rect l="l" t="t" r="r" b="b"/>
              <a:pathLst>
                <a:path w="18481" h="11176" extrusionOk="0">
                  <a:moveTo>
                    <a:pt x="268" y="1"/>
                  </a:moveTo>
                  <a:cubicBezTo>
                    <a:pt x="168" y="134"/>
                    <a:pt x="68" y="301"/>
                    <a:pt x="1" y="468"/>
                  </a:cubicBezTo>
                  <a:cubicBezTo>
                    <a:pt x="6072" y="4004"/>
                    <a:pt x="12110" y="7606"/>
                    <a:pt x="18181" y="11175"/>
                  </a:cubicBezTo>
                  <a:cubicBezTo>
                    <a:pt x="18247" y="11009"/>
                    <a:pt x="18347" y="10909"/>
                    <a:pt x="18481" y="10742"/>
                  </a:cubicBezTo>
                  <a:cubicBezTo>
                    <a:pt x="12376" y="7173"/>
                    <a:pt x="6339" y="3603"/>
                    <a:pt x="2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 name="Google Shape;484;p32"/>
            <p:cNvSpPr/>
            <p:nvPr/>
          </p:nvSpPr>
          <p:spPr>
            <a:xfrm>
              <a:off x="8009026" y="799616"/>
              <a:ext cx="271975" cy="165557"/>
            </a:xfrm>
            <a:custGeom>
              <a:avLst/>
              <a:gdLst/>
              <a:ahLst/>
              <a:cxnLst/>
              <a:rect l="l" t="t" r="r" b="b"/>
              <a:pathLst>
                <a:path w="18414" h="11209" extrusionOk="0">
                  <a:moveTo>
                    <a:pt x="234" y="0"/>
                  </a:moveTo>
                  <a:lnTo>
                    <a:pt x="1" y="501"/>
                  </a:lnTo>
                  <a:cubicBezTo>
                    <a:pt x="6072" y="4037"/>
                    <a:pt x="12143" y="7606"/>
                    <a:pt x="18180" y="11208"/>
                  </a:cubicBezTo>
                  <a:lnTo>
                    <a:pt x="18414" y="10708"/>
                  </a:lnTo>
                  <a:cubicBezTo>
                    <a:pt x="12343" y="7172"/>
                    <a:pt x="6272" y="3570"/>
                    <a:pt x="2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 name="Google Shape;485;p32"/>
            <p:cNvSpPr/>
            <p:nvPr/>
          </p:nvSpPr>
          <p:spPr>
            <a:xfrm>
              <a:off x="7992765" y="839525"/>
              <a:ext cx="271487" cy="165557"/>
            </a:xfrm>
            <a:custGeom>
              <a:avLst/>
              <a:gdLst/>
              <a:ahLst/>
              <a:cxnLst/>
              <a:rect l="l" t="t" r="r" b="b"/>
              <a:pathLst>
                <a:path w="18381" h="11209" extrusionOk="0">
                  <a:moveTo>
                    <a:pt x="201" y="0"/>
                  </a:moveTo>
                  <a:cubicBezTo>
                    <a:pt x="134" y="167"/>
                    <a:pt x="101" y="334"/>
                    <a:pt x="1" y="501"/>
                  </a:cubicBezTo>
                  <a:cubicBezTo>
                    <a:pt x="6105" y="4036"/>
                    <a:pt x="12143" y="7639"/>
                    <a:pt x="18181" y="11208"/>
                  </a:cubicBezTo>
                  <a:cubicBezTo>
                    <a:pt x="18247" y="11041"/>
                    <a:pt x="18314" y="10875"/>
                    <a:pt x="18381" y="10708"/>
                  </a:cubicBezTo>
                  <a:cubicBezTo>
                    <a:pt x="12310" y="7172"/>
                    <a:pt x="6272" y="3569"/>
                    <a:pt x="2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 name="Google Shape;486;p32"/>
            <p:cNvSpPr/>
            <p:nvPr/>
          </p:nvSpPr>
          <p:spPr>
            <a:xfrm>
              <a:off x="7978482" y="879921"/>
              <a:ext cx="270985" cy="166547"/>
            </a:xfrm>
            <a:custGeom>
              <a:avLst/>
              <a:gdLst/>
              <a:ahLst/>
              <a:cxnLst/>
              <a:rect l="l" t="t" r="r" b="b"/>
              <a:pathLst>
                <a:path w="18347" h="11276" extrusionOk="0">
                  <a:moveTo>
                    <a:pt x="167" y="1"/>
                  </a:moveTo>
                  <a:cubicBezTo>
                    <a:pt x="134" y="167"/>
                    <a:pt x="67" y="401"/>
                    <a:pt x="0" y="568"/>
                  </a:cubicBezTo>
                  <a:cubicBezTo>
                    <a:pt x="6105" y="4103"/>
                    <a:pt x="12143" y="7673"/>
                    <a:pt x="18214" y="11275"/>
                  </a:cubicBezTo>
                  <a:cubicBezTo>
                    <a:pt x="18247" y="11108"/>
                    <a:pt x="18314" y="10942"/>
                    <a:pt x="18347" y="10742"/>
                  </a:cubicBezTo>
                  <a:cubicBezTo>
                    <a:pt x="12276" y="7172"/>
                    <a:pt x="6238" y="3603"/>
                    <a:pt x="1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7" name="Google Shape;487;p32"/>
            <p:cNvSpPr/>
            <p:nvPr/>
          </p:nvSpPr>
          <p:spPr>
            <a:xfrm>
              <a:off x="7966164" y="922783"/>
              <a:ext cx="270985" cy="166044"/>
            </a:xfrm>
            <a:custGeom>
              <a:avLst/>
              <a:gdLst/>
              <a:ahLst/>
              <a:cxnLst/>
              <a:rect l="l" t="t" r="r" b="b"/>
              <a:pathLst>
                <a:path w="18347" h="11242" extrusionOk="0">
                  <a:moveTo>
                    <a:pt x="167" y="1"/>
                  </a:moveTo>
                  <a:cubicBezTo>
                    <a:pt x="101" y="167"/>
                    <a:pt x="67" y="368"/>
                    <a:pt x="1" y="534"/>
                  </a:cubicBezTo>
                  <a:cubicBezTo>
                    <a:pt x="6105" y="4070"/>
                    <a:pt x="12143" y="7673"/>
                    <a:pt x="18214" y="11242"/>
                  </a:cubicBezTo>
                  <a:cubicBezTo>
                    <a:pt x="18247" y="11075"/>
                    <a:pt x="18280" y="10875"/>
                    <a:pt x="18347" y="10708"/>
                  </a:cubicBezTo>
                  <a:cubicBezTo>
                    <a:pt x="12276" y="7139"/>
                    <a:pt x="6238" y="3570"/>
                    <a:pt x="1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8" name="Google Shape;488;p32"/>
            <p:cNvSpPr/>
            <p:nvPr/>
          </p:nvSpPr>
          <p:spPr>
            <a:xfrm>
              <a:off x="7954835" y="965646"/>
              <a:ext cx="270010" cy="166547"/>
            </a:xfrm>
            <a:custGeom>
              <a:avLst/>
              <a:gdLst/>
              <a:ahLst/>
              <a:cxnLst/>
              <a:rect l="l" t="t" r="r" b="b"/>
              <a:pathLst>
                <a:path w="18281" h="11276" extrusionOk="0">
                  <a:moveTo>
                    <a:pt x="100" y="1"/>
                  </a:moveTo>
                  <a:cubicBezTo>
                    <a:pt x="67" y="167"/>
                    <a:pt x="34" y="368"/>
                    <a:pt x="0" y="534"/>
                  </a:cubicBezTo>
                  <a:cubicBezTo>
                    <a:pt x="6071" y="4104"/>
                    <a:pt x="12109" y="7673"/>
                    <a:pt x="18180" y="11275"/>
                  </a:cubicBezTo>
                  <a:cubicBezTo>
                    <a:pt x="18213" y="11042"/>
                    <a:pt x="18247" y="10875"/>
                    <a:pt x="18280" y="10708"/>
                  </a:cubicBezTo>
                  <a:cubicBezTo>
                    <a:pt x="12209" y="7172"/>
                    <a:pt x="6171" y="3603"/>
                    <a:pt x="1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9" name="Google Shape;489;p32"/>
            <p:cNvSpPr/>
            <p:nvPr/>
          </p:nvSpPr>
          <p:spPr>
            <a:xfrm>
              <a:off x="7943994" y="1009010"/>
              <a:ext cx="270498" cy="166044"/>
            </a:xfrm>
            <a:custGeom>
              <a:avLst/>
              <a:gdLst/>
              <a:ahLst/>
              <a:cxnLst/>
              <a:rect l="l" t="t" r="r" b="b"/>
              <a:pathLst>
                <a:path w="18314" h="11242" extrusionOk="0">
                  <a:moveTo>
                    <a:pt x="134" y="0"/>
                  </a:moveTo>
                  <a:cubicBezTo>
                    <a:pt x="101" y="167"/>
                    <a:pt x="67" y="367"/>
                    <a:pt x="0" y="534"/>
                  </a:cubicBezTo>
                  <a:cubicBezTo>
                    <a:pt x="6105" y="4070"/>
                    <a:pt x="12142" y="7672"/>
                    <a:pt x="18180" y="11241"/>
                  </a:cubicBezTo>
                  <a:cubicBezTo>
                    <a:pt x="18247" y="11075"/>
                    <a:pt x="18280" y="10875"/>
                    <a:pt x="18314" y="10708"/>
                  </a:cubicBezTo>
                  <a:cubicBezTo>
                    <a:pt x="12243" y="7139"/>
                    <a:pt x="6172" y="3569"/>
                    <a:pt x="1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0" name="Google Shape;490;p32"/>
            <p:cNvSpPr/>
            <p:nvPr/>
          </p:nvSpPr>
          <p:spPr>
            <a:xfrm>
              <a:off x="7933153" y="1051873"/>
              <a:ext cx="270498" cy="166532"/>
            </a:xfrm>
            <a:custGeom>
              <a:avLst/>
              <a:gdLst/>
              <a:ahLst/>
              <a:cxnLst/>
              <a:rect l="l" t="t" r="r" b="b"/>
              <a:pathLst>
                <a:path w="18314" h="11275" extrusionOk="0">
                  <a:moveTo>
                    <a:pt x="134" y="0"/>
                  </a:moveTo>
                  <a:cubicBezTo>
                    <a:pt x="67" y="167"/>
                    <a:pt x="34" y="367"/>
                    <a:pt x="1" y="534"/>
                  </a:cubicBezTo>
                  <a:cubicBezTo>
                    <a:pt x="6072" y="4103"/>
                    <a:pt x="12143" y="7672"/>
                    <a:pt x="18180" y="11275"/>
                  </a:cubicBezTo>
                  <a:cubicBezTo>
                    <a:pt x="18214" y="11108"/>
                    <a:pt x="18247" y="10941"/>
                    <a:pt x="18314" y="10708"/>
                  </a:cubicBezTo>
                  <a:cubicBezTo>
                    <a:pt x="12209" y="7172"/>
                    <a:pt x="6172" y="3603"/>
                    <a:pt x="1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 name="Google Shape;491;p32"/>
            <p:cNvSpPr/>
            <p:nvPr/>
          </p:nvSpPr>
          <p:spPr>
            <a:xfrm>
              <a:off x="7921337" y="1095223"/>
              <a:ext cx="270985" cy="166044"/>
            </a:xfrm>
            <a:custGeom>
              <a:avLst/>
              <a:gdLst/>
              <a:ahLst/>
              <a:cxnLst/>
              <a:rect l="l" t="t" r="r" b="b"/>
              <a:pathLst>
                <a:path w="18347" h="11242" extrusionOk="0">
                  <a:moveTo>
                    <a:pt x="167" y="1"/>
                  </a:moveTo>
                  <a:cubicBezTo>
                    <a:pt x="100" y="167"/>
                    <a:pt x="33" y="368"/>
                    <a:pt x="0" y="534"/>
                  </a:cubicBezTo>
                  <a:cubicBezTo>
                    <a:pt x="6104" y="4070"/>
                    <a:pt x="12142" y="7673"/>
                    <a:pt x="18180" y="11242"/>
                  </a:cubicBezTo>
                  <a:cubicBezTo>
                    <a:pt x="18213" y="11075"/>
                    <a:pt x="18313" y="10875"/>
                    <a:pt x="18347" y="10708"/>
                  </a:cubicBezTo>
                  <a:cubicBezTo>
                    <a:pt x="12275" y="7139"/>
                    <a:pt x="6204" y="3570"/>
                    <a:pt x="1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 name="Google Shape;492;p32"/>
            <p:cNvSpPr/>
            <p:nvPr/>
          </p:nvSpPr>
          <p:spPr>
            <a:xfrm>
              <a:off x="7909019" y="1137598"/>
              <a:ext cx="270985" cy="166044"/>
            </a:xfrm>
            <a:custGeom>
              <a:avLst/>
              <a:gdLst/>
              <a:ahLst/>
              <a:cxnLst/>
              <a:rect l="l" t="t" r="r" b="b"/>
              <a:pathLst>
                <a:path w="18347" h="11242" extrusionOk="0">
                  <a:moveTo>
                    <a:pt x="167" y="0"/>
                  </a:moveTo>
                  <a:cubicBezTo>
                    <a:pt x="134" y="167"/>
                    <a:pt x="33" y="367"/>
                    <a:pt x="0" y="534"/>
                  </a:cubicBezTo>
                  <a:cubicBezTo>
                    <a:pt x="6104" y="4070"/>
                    <a:pt x="12142" y="7672"/>
                    <a:pt x="18180" y="11242"/>
                  </a:cubicBezTo>
                  <a:cubicBezTo>
                    <a:pt x="18213" y="11042"/>
                    <a:pt x="18280" y="10875"/>
                    <a:pt x="18347" y="10708"/>
                  </a:cubicBezTo>
                  <a:cubicBezTo>
                    <a:pt x="12276" y="7172"/>
                    <a:pt x="6205" y="3570"/>
                    <a:pt x="1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 name="Google Shape;493;p32"/>
            <p:cNvSpPr/>
            <p:nvPr/>
          </p:nvSpPr>
          <p:spPr>
            <a:xfrm>
              <a:off x="7894234" y="1178984"/>
              <a:ext cx="271975" cy="165557"/>
            </a:xfrm>
            <a:custGeom>
              <a:avLst/>
              <a:gdLst/>
              <a:ahLst/>
              <a:cxnLst/>
              <a:rect l="l" t="t" r="r" b="b"/>
              <a:pathLst>
                <a:path w="18414" h="11209" extrusionOk="0">
                  <a:moveTo>
                    <a:pt x="201" y="0"/>
                  </a:moveTo>
                  <a:cubicBezTo>
                    <a:pt x="134" y="167"/>
                    <a:pt x="100" y="334"/>
                    <a:pt x="0" y="501"/>
                  </a:cubicBezTo>
                  <a:cubicBezTo>
                    <a:pt x="6105" y="4037"/>
                    <a:pt x="12142" y="7606"/>
                    <a:pt x="18180" y="11208"/>
                  </a:cubicBezTo>
                  <a:cubicBezTo>
                    <a:pt x="18280" y="11042"/>
                    <a:pt x="18314" y="10875"/>
                    <a:pt x="18414" y="10708"/>
                  </a:cubicBezTo>
                  <a:cubicBezTo>
                    <a:pt x="12309" y="7172"/>
                    <a:pt x="6272" y="3570"/>
                    <a:pt x="2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 name="Google Shape;494;p32"/>
            <p:cNvSpPr/>
            <p:nvPr/>
          </p:nvSpPr>
          <p:spPr>
            <a:xfrm>
              <a:off x="7877485" y="1218892"/>
              <a:ext cx="271975" cy="165557"/>
            </a:xfrm>
            <a:custGeom>
              <a:avLst/>
              <a:gdLst/>
              <a:ahLst/>
              <a:cxnLst/>
              <a:rect l="l" t="t" r="r" b="b"/>
              <a:pathLst>
                <a:path w="18414" h="11209" extrusionOk="0">
                  <a:moveTo>
                    <a:pt x="234" y="0"/>
                  </a:moveTo>
                  <a:cubicBezTo>
                    <a:pt x="167" y="167"/>
                    <a:pt x="100" y="334"/>
                    <a:pt x="0" y="501"/>
                  </a:cubicBezTo>
                  <a:cubicBezTo>
                    <a:pt x="6105" y="4036"/>
                    <a:pt x="12142" y="7639"/>
                    <a:pt x="18180" y="11208"/>
                  </a:cubicBezTo>
                  <a:cubicBezTo>
                    <a:pt x="18280" y="11042"/>
                    <a:pt x="18347" y="10875"/>
                    <a:pt x="18413" y="10708"/>
                  </a:cubicBezTo>
                  <a:cubicBezTo>
                    <a:pt x="12309" y="7172"/>
                    <a:pt x="6271" y="3569"/>
                    <a:pt x="2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95" name="Google Shape;495;p32"/>
          <p:cNvGrpSpPr/>
          <p:nvPr/>
        </p:nvGrpSpPr>
        <p:grpSpPr>
          <a:xfrm rot="-2359443">
            <a:off x="6931424" y="640932"/>
            <a:ext cx="996381" cy="1084800"/>
            <a:chOff x="-6741300" y="-6909975"/>
            <a:chExt cx="2595200" cy="2825500"/>
          </a:xfrm>
        </p:grpSpPr>
        <p:sp>
          <p:nvSpPr>
            <p:cNvPr id="496" name="Google Shape;496;p32"/>
            <p:cNvSpPr/>
            <p:nvPr/>
          </p:nvSpPr>
          <p:spPr>
            <a:xfrm>
              <a:off x="-6741300" y="-6909975"/>
              <a:ext cx="2595200" cy="2825500"/>
            </a:xfrm>
            <a:custGeom>
              <a:avLst/>
              <a:gdLst/>
              <a:ahLst/>
              <a:cxnLst/>
              <a:rect l="l" t="t" r="r" b="b"/>
              <a:pathLst>
                <a:path w="103808" h="113020" extrusionOk="0">
                  <a:moveTo>
                    <a:pt x="46598" y="0"/>
                  </a:moveTo>
                  <a:cubicBezTo>
                    <a:pt x="45876" y="0"/>
                    <a:pt x="45174" y="372"/>
                    <a:pt x="44765" y="1053"/>
                  </a:cubicBezTo>
                  <a:lnTo>
                    <a:pt x="534" y="78609"/>
                  </a:lnTo>
                  <a:cubicBezTo>
                    <a:pt x="0" y="79610"/>
                    <a:pt x="334" y="80877"/>
                    <a:pt x="1334" y="81444"/>
                  </a:cubicBezTo>
                  <a:lnTo>
                    <a:pt x="56207" y="112767"/>
                  </a:lnTo>
                  <a:cubicBezTo>
                    <a:pt x="56527" y="112937"/>
                    <a:pt x="56870" y="113019"/>
                    <a:pt x="57209" y="113019"/>
                  </a:cubicBezTo>
                  <a:cubicBezTo>
                    <a:pt x="57932" y="113019"/>
                    <a:pt x="58634" y="112647"/>
                    <a:pt x="59042" y="111966"/>
                  </a:cubicBezTo>
                  <a:lnTo>
                    <a:pt x="103274" y="34411"/>
                  </a:lnTo>
                  <a:cubicBezTo>
                    <a:pt x="103808" y="33410"/>
                    <a:pt x="103474" y="32142"/>
                    <a:pt x="102473" y="31575"/>
                  </a:cubicBezTo>
                  <a:lnTo>
                    <a:pt x="47601" y="253"/>
                  </a:lnTo>
                  <a:cubicBezTo>
                    <a:pt x="47281" y="82"/>
                    <a:pt x="46938" y="0"/>
                    <a:pt x="465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7" name="Google Shape;497;p32"/>
            <p:cNvSpPr/>
            <p:nvPr/>
          </p:nvSpPr>
          <p:spPr>
            <a:xfrm>
              <a:off x="-5623850" y="-6645150"/>
              <a:ext cx="1205900" cy="693850"/>
            </a:xfrm>
            <a:custGeom>
              <a:avLst/>
              <a:gdLst/>
              <a:ahLst/>
              <a:cxnLst/>
              <a:rect l="l" t="t" r="r" b="b"/>
              <a:pathLst>
                <a:path w="48236" h="27754" extrusionOk="0">
                  <a:moveTo>
                    <a:pt x="101" y="434"/>
                  </a:moveTo>
                  <a:lnTo>
                    <a:pt x="47902" y="27687"/>
                  </a:lnTo>
                  <a:cubicBezTo>
                    <a:pt x="48002" y="27754"/>
                    <a:pt x="48102" y="27754"/>
                    <a:pt x="48202" y="27620"/>
                  </a:cubicBezTo>
                  <a:cubicBezTo>
                    <a:pt x="48235" y="27520"/>
                    <a:pt x="48235" y="27387"/>
                    <a:pt x="48102" y="27320"/>
                  </a:cubicBezTo>
                  <a:lnTo>
                    <a:pt x="334" y="34"/>
                  </a:lnTo>
                  <a:cubicBezTo>
                    <a:pt x="234" y="1"/>
                    <a:pt x="101" y="1"/>
                    <a:pt x="34" y="134"/>
                  </a:cubicBezTo>
                  <a:cubicBezTo>
                    <a:pt x="1" y="201"/>
                    <a:pt x="34" y="334"/>
                    <a:pt x="101" y="43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 name="Google Shape;498;p32"/>
            <p:cNvSpPr/>
            <p:nvPr/>
          </p:nvSpPr>
          <p:spPr>
            <a:xfrm>
              <a:off x="-5677225" y="-6550925"/>
              <a:ext cx="768075" cy="442850"/>
            </a:xfrm>
            <a:custGeom>
              <a:avLst/>
              <a:gdLst/>
              <a:ahLst/>
              <a:cxnLst/>
              <a:rect l="l" t="t" r="r" b="b"/>
              <a:pathLst>
                <a:path w="30723" h="17714" extrusionOk="0">
                  <a:moveTo>
                    <a:pt x="134" y="401"/>
                  </a:moveTo>
                  <a:lnTo>
                    <a:pt x="30389" y="17680"/>
                  </a:lnTo>
                  <a:cubicBezTo>
                    <a:pt x="30489" y="17714"/>
                    <a:pt x="30589" y="17714"/>
                    <a:pt x="30689" y="17580"/>
                  </a:cubicBezTo>
                  <a:cubicBezTo>
                    <a:pt x="30723" y="17513"/>
                    <a:pt x="30723" y="17380"/>
                    <a:pt x="30589" y="17280"/>
                  </a:cubicBezTo>
                  <a:lnTo>
                    <a:pt x="334" y="34"/>
                  </a:lnTo>
                  <a:cubicBezTo>
                    <a:pt x="234" y="1"/>
                    <a:pt x="134" y="1"/>
                    <a:pt x="34" y="101"/>
                  </a:cubicBezTo>
                  <a:cubicBezTo>
                    <a:pt x="1" y="201"/>
                    <a:pt x="1" y="335"/>
                    <a:pt x="134"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 name="Google Shape;499;p32"/>
            <p:cNvSpPr/>
            <p:nvPr/>
          </p:nvSpPr>
          <p:spPr>
            <a:xfrm>
              <a:off x="-4883325" y="-6098100"/>
              <a:ext cx="384475" cy="224350"/>
            </a:xfrm>
            <a:custGeom>
              <a:avLst/>
              <a:gdLst/>
              <a:ahLst/>
              <a:cxnLst/>
              <a:rect l="l" t="t" r="r" b="b"/>
              <a:pathLst>
                <a:path w="15379" h="8974" extrusionOk="0">
                  <a:moveTo>
                    <a:pt x="368" y="68"/>
                  </a:moveTo>
                  <a:cubicBezTo>
                    <a:pt x="268" y="1"/>
                    <a:pt x="134" y="1"/>
                    <a:pt x="68" y="134"/>
                  </a:cubicBezTo>
                  <a:cubicBezTo>
                    <a:pt x="1" y="234"/>
                    <a:pt x="1" y="334"/>
                    <a:pt x="134" y="435"/>
                  </a:cubicBezTo>
                  <a:lnTo>
                    <a:pt x="15045" y="8941"/>
                  </a:lnTo>
                  <a:cubicBezTo>
                    <a:pt x="15112" y="8974"/>
                    <a:pt x="15245" y="8974"/>
                    <a:pt x="15312" y="8841"/>
                  </a:cubicBezTo>
                  <a:cubicBezTo>
                    <a:pt x="15379" y="8774"/>
                    <a:pt x="15379" y="8640"/>
                    <a:pt x="15245" y="857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 name="Google Shape;500;p32"/>
            <p:cNvSpPr/>
            <p:nvPr/>
          </p:nvSpPr>
          <p:spPr>
            <a:xfrm>
              <a:off x="-5731425" y="-6457525"/>
              <a:ext cx="1068300" cy="613800"/>
            </a:xfrm>
            <a:custGeom>
              <a:avLst/>
              <a:gdLst/>
              <a:ahLst/>
              <a:cxnLst/>
              <a:rect l="l" t="t" r="r" b="b"/>
              <a:pathLst>
                <a:path w="42732" h="24552" extrusionOk="0">
                  <a:moveTo>
                    <a:pt x="167" y="435"/>
                  </a:moveTo>
                  <a:lnTo>
                    <a:pt x="42398" y="24519"/>
                  </a:lnTo>
                  <a:cubicBezTo>
                    <a:pt x="42498" y="24552"/>
                    <a:pt x="42598" y="24552"/>
                    <a:pt x="42698" y="24452"/>
                  </a:cubicBezTo>
                  <a:cubicBezTo>
                    <a:pt x="42731" y="24352"/>
                    <a:pt x="42731" y="24218"/>
                    <a:pt x="42598" y="24152"/>
                  </a:cubicBezTo>
                  <a:lnTo>
                    <a:pt x="368" y="34"/>
                  </a:lnTo>
                  <a:cubicBezTo>
                    <a:pt x="301" y="1"/>
                    <a:pt x="167" y="1"/>
                    <a:pt x="67" y="134"/>
                  </a:cubicBezTo>
                  <a:cubicBezTo>
                    <a:pt x="1" y="234"/>
                    <a:pt x="34" y="335"/>
                    <a:pt x="167" y="435"/>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 name="Google Shape;501;p32"/>
            <p:cNvSpPr/>
            <p:nvPr/>
          </p:nvSpPr>
          <p:spPr>
            <a:xfrm>
              <a:off x="-5784800" y="-6363275"/>
              <a:ext cx="886500" cy="510375"/>
            </a:xfrm>
            <a:custGeom>
              <a:avLst/>
              <a:gdLst/>
              <a:ahLst/>
              <a:cxnLst/>
              <a:rect l="l" t="t" r="r" b="b"/>
              <a:pathLst>
                <a:path w="35460" h="20415" extrusionOk="0">
                  <a:moveTo>
                    <a:pt x="134" y="401"/>
                  </a:moveTo>
                  <a:lnTo>
                    <a:pt x="35126" y="20382"/>
                  </a:lnTo>
                  <a:cubicBezTo>
                    <a:pt x="35193" y="20415"/>
                    <a:pt x="35326" y="20415"/>
                    <a:pt x="35426" y="20282"/>
                  </a:cubicBezTo>
                  <a:cubicBezTo>
                    <a:pt x="35459" y="20215"/>
                    <a:pt x="35459" y="20081"/>
                    <a:pt x="35326" y="20015"/>
                  </a:cubicBezTo>
                  <a:lnTo>
                    <a:pt x="334" y="34"/>
                  </a:lnTo>
                  <a:cubicBezTo>
                    <a:pt x="268" y="0"/>
                    <a:pt x="134" y="0"/>
                    <a:pt x="34" y="100"/>
                  </a:cubicBezTo>
                  <a:cubicBezTo>
                    <a:pt x="1" y="200"/>
                    <a:pt x="34" y="334"/>
                    <a:pt x="134"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 name="Google Shape;502;p32"/>
            <p:cNvSpPr/>
            <p:nvPr/>
          </p:nvSpPr>
          <p:spPr>
            <a:xfrm>
              <a:off x="-5838175" y="-6270725"/>
              <a:ext cx="1094975" cy="629650"/>
            </a:xfrm>
            <a:custGeom>
              <a:avLst/>
              <a:gdLst/>
              <a:ahLst/>
              <a:cxnLst/>
              <a:rect l="l" t="t" r="r" b="b"/>
              <a:pathLst>
                <a:path w="43799" h="25186" extrusionOk="0">
                  <a:moveTo>
                    <a:pt x="134" y="401"/>
                  </a:moveTo>
                  <a:lnTo>
                    <a:pt x="43465" y="25152"/>
                  </a:lnTo>
                  <a:cubicBezTo>
                    <a:pt x="43565" y="25186"/>
                    <a:pt x="43665" y="25186"/>
                    <a:pt x="43765" y="25052"/>
                  </a:cubicBezTo>
                  <a:cubicBezTo>
                    <a:pt x="43799" y="24986"/>
                    <a:pt x="43799" y="24852"/>
                    <a:pt x="43665" y="24752"/>
                  </a:cubicBezTo>
                  <a:lnTo>
                    <a:pt x="334" y="34"/>
                  </a:lnTo>
                  <a:cubicBezTo>
                    <a:pt x="268" y="1"/>
                    <a:pt x="134" y="1"/>
                    <a:pt x="68" y="134"/>
                  </a:cubicBezTo>
                  <a:cubicBezTo>
                    <a:pt x="1" y="268"/>
                    <a:pt x="68" y="368"/>
                    <a:pt x="134"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 name="Google Shape;503;p32"/>
            <p:cNvSpPr/>
            <p:nvPr/>
          </p:nvSpPr>
          <p:spPr>
            <a:xfrm>
              <a:off x="-5892375" y="-6177325"/>
              <a:ext cx="919025" cy="528750"/>
            </a:xfrm>
            <a:custGeom>
              <a:avLst/>
              <a:gdLst/>
              <a:ahLst/>
              <a:cxnLst/>
              <a:rect l="l" t="t" r="r" b="b"/>
              <a:pathLst>
                <a:path w="36761" h="21150" extrusionOk="0">
                  <a:moveTo>
                    <a:pt x="167" y="435"/>
                  </a:moveTo>
                  <a:lnTo>
                    <a:pt x="36427" y="21116"/>
                  </a:lnTo>
                  <a:cubicBezTo>
                    <a:pt x="36493" y="21149"/>
                    <a:pt x="36627" y="21149"/>
                    <a:pt x="36694" y="21016"/>
                  </a:cubicBezTo>
                  <a:cubicBezTo>
                    <a:pt x="36760" y="20949"/>
                    <a:pt x="36760" y="20816"/>
                    <a:pt x="36627" y="20749"/>
                  </a:cubicBezTo>
                  <a:lnTo>
                    <a:pt x="401" y="68"/>
                  </a:lnTo>
                  <a:cubicBezTo>
                    <a:pt x="301" y="1"/>
                    <a:pt x="167" y="1"/>
                    <a:pt x="101" y="134"/>
                  </a:cubicBezTo>
                  <a:cubicBezTo>
                    <a:pt x="1" y="268"/>
                    <a:pt x="67" y="401"/>
                    <a:pt x="167" y="435"/>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 name="Google Shape;504;p32"/>
            <p:cNvSpPr/>
            <p:nvPr/>
          </p:nvSpPr>
          <p:spPr>
            <a:xfrm>
              <a:off x="-5944900" y="-6083075"/>
              <a:ext cx="1013250" cy="582950"/>
            </a:xfrm>
            <a:custGeom>
              <a:avLst/>
              <a:gdLst/>
              <a:ahLst/>
              <a:cxnLst/>
              <a:rect l="l" t="t" r="r" b="b"/>
              <a:pathLst>
                <a:path w="40530" h="23318" extrusionOk="0">
                  <a:moveTo>
                    <a:pt x="100" y="401"/>
                  </a:moveTo>
                  <a:lnTo>
                    <a:pt x="40196" y="23250"/>
                  </a:lnTo>
                  <a:cubicBezTo>
                    <a:pt x="40262" y="23317"/>
                    <a:pt x="40396" y="23317"/>
                    <a:pt x="40462" y="23184"/>
                  </a:cubicBezTo>
                  <a:cubicBezTo>
                    <a:pt x="40529" y="23084"/>
                    <a:pt x="40529" y="22983"/>
                    <a:pt x="40396" y="22883"/>
                  </a:cubicBezTo>
                  <a:lnTo>
                    <a:pt x="334" y="34"/>
                  </a:lnTo>
                  <a:cubicBezTo>
                    <a:pt x="234" y="0"/>
                    <a:pt x="100" y="0"/>
                    <a:pt x="34" y="134"/>
                  </a:cubicBezTo>
                  <a:cubicBezTo>
                    <a:pt x="0" y="267"/>
                    <a:pt x="34" y="367"/>
                    <a:pt x="100"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 name="Google Shape;505;p32"/>
            <p:cNvSpPr/>
            <p:nvPr/>
          </p:nvSpPr>
          <p:spPr>
            <a:xfrm>
              <a:off x="-5998275" y="-5989675"/>
              <a:ext cx="825600" cy="477025"/>
            </a:xfrm>
            <a:custGeom>
              <a:avLst/>
              <a:gdLst/>
              <a:ahLst/>
              <a:cxnLst/>
              <a:rect l="l" t="t" r="r" b="b"/>
              <a:pathLst>
                <a:path w="33024" h="19081" extrusionOk="0">
                  <a:moveTo>
                    <a:pt x="134" y="434"/>
                  </a:moveTo>
                  <a:lnTo>
                    <a:pt x="32690" y="19047"/>
                  </a:lnTo>
                  <a:cubicBezTo>
                    <a:pt x="32790" y="19081"/>
                    <a:pt x="32890" y="19081"/>
                    <a:pt x="32991" y="18947"/>
                  </a:cubicBezTo>
                  <a:cubicBezTo>
                    <a:pt x="33024" y="18847"/>
                    <a:pt x="33024" y="18747"/>
                    <a:pt x="32890" y="18647"/>
                  </a:cubicBezTo>
                  <a:lnTo>
                    <a:pt x="334" y="67"/>
                  </a:lnTo>
                  <a:cubicBezTo>
                    <a:pt x="234" y="0"/>
                    <a:pt x="134" y="0"/>
                    <a:pt x="34" y="134"/>
                  </a:cubicBezTo>
                  <a:cubicBezTo>
                    <a:pt x="0" y="267"/>
                    <a:pt x="34" y="401"/>
                    <a:pt x="134" y="43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 name="Google Shape;506;p32"/>
            <p:cNvSpPr/>
            <p:nvPr/>
          </p:nvSpPr>
          <p:spPr>
            <a:xfrm>
              <a:off x="-5126825" y="-5491000"/>
              <a:ext cx="203500" cy="120950"/>
            </a:xfrm>
            <a:custGeom>
              <a:avLst/>
              <a:gdLst/>
              <a:ahLst/>
              <a:cxnLst/>
              <a:rect l="l" t="t" r="r" b="b"/>
              <a:pathLst>
                <a:path w="8140" h="4838" extrusionOk="0">
                  <a:moveTo>
                    <a:pt x="334" y="34"/>
                  </a:moveTo>
                  <a:cubicBezTo>
                    <a:pt x="234" y="1"/>
                    <a:pt x="134" y="1"/>
                    <a:pt x="34" y="134"/>
                  </a:cubicBezTo>
                  <a:cubicBezTo>
                    <a:pt x="1" y="201"/>
                    <a:pt x="1" y="335"/>
                    <a:pt x="134" y="435"/>
                  </a:cubicBezTo>
                  <a:lnTo>
                    <a:pt x="7806" y="4804"/>
                  </a:lnTo>
                  <a:cubicBezTo>
                    <a:pt x="7873" y="4838"/>
                    <a:pt x="8006" y="4838"/>
                    <a:pt x="8073" y="4704"/>
                  </a:cubicBezTo>
                  <a:cubicBezTo>
                    <a:pt x="8140" y="4638"/>
                    <a:pt x="8140" y="4504"/>
                    <a:pt x="8006" y="440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7" name="Google Shape;507;p32"/>
            <p:cNvSpPr/>
            <p:nvPr/>
          </p:nvSpPr>
          <p:spPr>
            <a:xfrm>
              <a:off x="-6052475" y="-5895450"/>
              <a:ext cx="1155000" cy="663000"/>
            </a:xfrm>
            <a:custGeom>
              <a:avLst/>
              <a:gdLst/>
              <a:ahLst/>
              <a:cxnLst/>
              <a:rect l="l" t="t" r="r" b="b"/>
              <a:pathLst>
                <a:path w="46200" h="26520" extrusionOk="0">
                  <a:moveTo>
                    <a:pt x="167" y="401"/>
                  </a:moveTo>
                  <a:lnTo>
                    <a:pt x="45866" y="26486"/>
                  </a:lnTo>
                  <a:cubicBezTo>
                    <a:pt x="45966" y="26520"/>
                    <a:pt x="46066" y="26520"/>
                    <a:pt x="46166" y="26386"/>
                  </a:cubicBezTo>
                  <a:cubicBezTo>
                    <a:pt x="46200" y="26320"/>
                    <a:pt x="46200" y="26186"/>
                    <a:pt x="46066" y="26086"/>
                  </a:cubicBezTo>
                  <a:lnTo>
                    <a:pt x="367" y="34"/>
                  </a:lnTo>
                  <a:cubicBezTo>
                    <a:pt x="300" y="1"/>
                    <a:pt x="167" y="1"/>
                    <a:pt x="67" y="134"/>
                  </a:cubicBezTo>
                  <a:cubicBezTo>
                    <a:pt x="0" y="268"/>
                    <a:pt x="33" y="368"/>
                    <a:pt x="167"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8" name="Google Shape;508;p32"/>
            <p:cNvSpPr/>
            <p:nvPr/>
          </p:nvSpPr>
          <p:spPr>
            <a:xfrm>
              <a:off x="-6105025" y="-5800375"/>
              <a:ext cx="1206725" cy="693025"/>
            </a:xfrm>
            <a:custGeom>
              <a:avLst/>
              <a:gdLst/>
              <a:ahLst/>
              <a:cxnLst/>
              <a:rect l="l" t="t" r="r" b="b"/>
              <a:pathLst>
                <a:path w="48269" h="27721" extrusionOk="0">
                  <a:moveTo>
                    <a:pt x="48135" y="27320"/>
                  </a:moveTo>
                  <a:lnTo>
                    <a:pt x="334" y="34"/>
                  </a:lnTo>
                  <a:cubicBezTo>
                    <a:pt x="267" y="0"/>
                    <a:pt x="134" y="0"/>
                    <a:pt x="67" y="134"/>
                  </a:cubicBezTo>
                  <a:cubicBezTo>
                    <a:pt x="1" y="201"/>
                    <a:pt x="1" y="334"/>
                    <a:pt x="134" y="401"/>
                  </a:cubicBezTo>
                  <a:lnTo>
                    <a:pt x="47935" y="27687"/>
                  </a:lnTo>
                  <a:cubicBezTo>
                    <a:pt x="48002" y="27720"/>
                    <a:pt x="48135" y="27720"/>
                    <a:pt x="48235" y="27587"/>
                  </a:cubicBezTo>
                  <a:cubicBezTo>
                    <a:pt x="48268" y="27453"/>
                    <a:pt x="48202" y="27353"/>
                    <a:pt x="48135" y="27320"/>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 name="Google Shape;509;p32"/>
            <p:cNvSpPr/>
            <p:nvPr/>
          </p:nvSpPr>
          <p:spPr>
            <a:xfrm>
              <a:off x="-6159225" y="-5707800"/>
              <a:ext cx="768900" cy="442825"/>
            </a:xfrm>
            <a:custGeom>
              <a:avLst/>
              <a:gdLst/>
              <a:ahLst/>
              <a:cxnLst/>
              <a:rect l="l" t="t" r="r" b="b"/>
              <a:pathLst>
                <a:path w="30756" h="17713" extrusionOk="0">
                  <a:moveTo>
                    <a:pt x="134" y="400"/>
                  </a:moveTo>
                  <a:lnTo>
                    <a:pt x="30422" y="17679"/>
                  </a:lnTo>
                  <a:cubicBezTo>
                    <a:pt x="30489" y="17713"/>
                    <a:pt x="30622" y="17713"/>
                    <a:pt x="30689" y="17579"/>
                  </a:cubicBezTo>
                  <a:cubicBezTo>
                    <a:pt x="30756" y="17513"/>
                    <a:pt x="30756" y="17379"/>
                    <a:pt x="30622" y="17312"/>
                  </a:cubicBezTo>
                  <a:lnTo>
                    <a:pt x="334" y="33"/>
                  </a:lnTo>
                  <a:cubicBezTo>
                    <a:pt x="267" y="0"/>
                    <a:pt x="134" y="0"/>
                    <a:pt x="67" y="134"/>
                  </a:cubicBezTo>
                  <a:cubicBezTo>
                    <a:pt x="0" y="267"/>
                    <a:pt x="67" y="367"/>
                    <a:pt x="134" y="400"/>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 name="Google Shape;510;p32"/>
            <p:cNvSpPr/>
            <p:nvPr/>
          </p:nvSpPr>
          <p:spPr>
            <a:xfrm>
              <a:off x="-5364500" y="-5254150"/>
              <a:ext cx="383650" cy="224350"/>
            </a:xfrm>
            <a:custGeom>
              <a:avLst/>
              <a:gdLst/>
              <a:ahLst/>
              <a:cxnLst/>
              <a:rect l="l" t="t" r="r" b="b"/>
              <a:pathLst>
                <a:path w="15346" h="8974" extrusionOk="0">
                  <a:moveTo>
                    <a:pt x="15212" y="8540"/>
                  </a:moveTo>
                  <a:lnTo>
                    <a:pt x="334" y="34"/>
                  </a:lnTo>
                  <a:cubicBezTo>
                    <a:pt x="234" y="0"/>
                    <a:pt x="134" y="0"/>
                    <a:pt x="34" y="134"/>
                  </a:cubicBezTo>
                  <a:cubicBezTo>
                    <a:pt x="1" y="201"/>
                    <a:pt x="1" y="334"/>
                    <a:pt x="134" y="401"/>
                  </a:cubicBezTo>
                  <a:lnTo>
                    <a:pt x="15011" y="8907"/>
                  </a:lnTo>
                  <a:cubicBezTo>
                    <a:pt x="15112" y="8974"/>
                    <a:pt x="15212" y="8974"/>
                    <a:pt x="15312" y="8840"/>
                  </a:cubicBezTo>
                  <a:cubicBezTo>
                    <a:pt x="15345" y="8740"/>
                    <a:pt x="15312" y="8607"/>
                    <a:pt x="15212" y="8540"/>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 name="Google Shape;511;p32"/>
            <p:cNvSpPr/>
            <p:nvPr/>
          </p:nvSpPr>
          <p:spPr>
            <a:xfrm>
              <a:off x="-6213425" y="-5614400"/>
              <a:ext cx="1069125" cy="614625"/>
            </a:xfrm>
            <a:custGeom>
              <a:avLst/>
              <a:gdLst/>
              <a:ahLst/>
              <a:cxnLst/>
              <a:rect l="l" t="t" r="r" b="b"/>
              <a:pathLst>
                <a:path w="42765" h="24585" extrusionOk="0">
                  <a:moveTo>
                    <a:pt x="167" y="434"/>
                  </a:moveTo>
                  <a:lnTo>
                    <a:pt x="42430" y="24518"/>
                  </a:lnTo>
                  <a:cubicBezTo>
                    <a:pt x="42497" y="24584"/>
                    <a:pt x="42631" y="24584"/>
                    <a:pt x="42731" y="24451"/>
                  </a:cubicBezTo>
                  <a:cubicBezTo>
                    <a:pt x="42764" y="24384"/>
                    <a:pt x="42764" y="24251"/>
                    <a:pt x="42631" y="24151"/>
                  </a:cubicBezTo>
                  <a:lnTo>
                    <a:pt x="400" y="67"/>
                  </a:lnTo>
                  <a:cubicBezTo>
                    <a:pt x="300" y="0"/>
                    <a:pt x="167" y="0"/>
                    <a:pt x="100" y="134"/>
                  </a:cubicBezTo>
                  <a:cubicBezTo>
                    <a:pt x="0" y="267"/>
                    <a:pt x="67" y="400"/>
                    <a:pt x="167" y="43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 name="Google Shape;512;p32"/>
            <p:cNvSpPr/>
            <p:nvPr/>
          </p:nvSpPr>
          <p:spPr>
            <a:xfrm>
              <a:off x="-6265975" y="-5520175"/>
              <a:ext cx="885650" cy="510400"/>
            </a:xfrm>
            <a:custGeom>
              <a:avLst/>
              <a:gdLst/>
              <a:ahLst/>
              <a:cxnLst/>
              <a:rect l="l" t="t" r="r" b="b"/>
              <a:pathLst>
                <a:path w="35426" h="20416" extrusionOk="0">
                  <a:moveTo>
                    <a:pt x="101" y="401"/>
                  </a:moveTo>
                  <a:lnTo>
                    <a:pt x="35092" y="20382"/>
                  </a:lnTo>
                  <a:cubicBezTo>
                    <a:pt x="35192" y="20415"/>
                    <a:pt x="35293" y="20415"/>
                    <a:pt x="35393" y="20315"/>
                  </a:cubicBezTo>
                  <a:cubicBezTo>
                    <a:pt x="35426" y="20215"/>
                    <a:pt x="35426" y="20082"/>
                    <a:pt x="35293" y="20015"/>
                  </a:cubicBezTo>
                  <a:lnTo>
                    <a:pt x="334" y="34"/>
                  </a:lnTo>
                  <a:cubicBezTo>
                    <a:pt x="234" y="0"/>
                    <a:pt x="101" y="0"/>
                    <a:pt x="34" y="134"/>
                  </a:cubicBezTo>
                  <a:cubicBezTo>
                    <a:pt x="1" y="267"/>
                    <a:pt x="34" y="367"/>
                    <a:pt x="101"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 name="Google Shape;513;p32"/>
            <p:cNvSpPr/>
            <p:nvPr/>
          </p:nvSpPr>
          <p:spPr>
            <a:xfrm>
              <a:off x="-6319350" y="-5426775"/>
              <a:ext cx="1094150" cy="630475"/>
            </a:xfrm>
            <a:custGeom>
              <a:avLst/>
              <a:gdLst/>
              <a:ahLst/>
              <a:cxnLst/>
              <a:rect l="l" t="t" r="r" b="b"/>
              <a:pathLst>
                <a:path w="43766" h="25219" extrusionOk="0">
                  <a:moveTo>
                    <a:pt x="134" y="434"/>
                  </a:moveTo>
                  <a:lnTo>
                    <a:pt x="43432" y="25152"/>
                  </a:lnTo>
                  <a:cubicBezTo>
                    <a:pt x="43532" y="25219"/>
                    <a:pt x="43665" y="25219"/>
                    <a:pt x="43732" y="25085"/>
                  </a:cubicBezTo>
                  <a:cubicBezTo>
                    <a:pt x="43765" y="24985"/>
                    <a:pt x="43765" y="24885"/>
                    <a:pt x="43665" y="24785"/>
                  </a:cubicBezTo>
                  <a:lnTo>
                    <a:pt x="334" y="67"/>
                  </a:lnTo>
                  <a:cubicBezTo>
                    <a:pt x="234" y="0"/>
                    <a:pt x="134" y="0"/>
                    <a:pt x="34" y="134"/>
                  </a:cubicBezTo>
                  <a:cubicBezTo>
                    <a:pt x="1" y="267"/>
                    <a:pt x="34" y="401"/>
                    <a:pt x="134" y="43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 name="Google Shape;514;p32"/>
            <p:cNvSpPr/>
            <p:nvPr/>
          </p:nvSpPr>
          <p:spPr>
            <a:xfrm>
              <a:off x="-6373550" y="-5332550"/>
              <a:ext cx="918175" cy="528750"/>
            </a:xfrm>
            <a:custGeom>
              <a:avLst/>
              <a:gdLst/>
              <a:ahLst/>
              <a:cxnLst/>
              <a:rect l="l" t="t" r="r" b="b"/>
              <a:pathLst>
                <a:path w="36727" h="21150" extrusionOk="0">
                  <a:moveTo>
                    <a:pt x="167" y="401"/>
                  </a:moveTo>
                  <a:lnTo>
                    <a:pt x="36393" y="21116"/>
                  </a:lnTo>
                  <a:cubicBezTo>
                    <a:pt x="36493" y="21149"/>
                    <a:pt x="36593" y="21149"/>
                    <a:pt x="36693" y="21016"/>
                  </a:cubicBezTo>
                  <a:cubicBezTo>
                    <a:pt x="36727" y="20949"/>
                    <a:pt x="36727" y="20816"/>
                    <a:pt x="36593" y="20716"/>
                  </a:cubicBezTo>
                  <a:lnTo>
                    <a:pt x="368" y="34"/>
                  </a:lnTo>
                  <a:cubicBezTo>
                    <a:pt x="301" y="1"/>
                    <a:pt x="167" y="1"/>
                    <a:pt x="67" y="134"/>
                  </a:cubicBezTo>
                  <a:cubicBezTo>
                    <a:pt x="1" y="268"/>
                    <a:pt x="34" y="368"/>
                    <a:pt x="167"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 name="Google Shape;515;p32"/>
            <p:cNvSpPr/>
            <p:nvPr/>
          </p:nvSpPr>
          <p:spPr>
            <a:xfrm>
              <a:off x="-6426925" y="-5239150"/>
              <a:ext cx="1013250" cy="582950"/>
            </a:xfrm>
            <a:custGeom>
              <a:avLst/>
              <a:gdLst/>
              <a:ahLst/>
              <a:cxnLst/>
              <a:rect l="l" t="t" r="r" b="b"/>
              <a:pathLst>
                <a:path w="40530" h="23318" extrusionOk="0">
                  <a:moveTo>
                    <a:pt x="134" y="434"/>
                  </a:moveTo>
                  <a:lnTo>
                    <a:pt x="40196" y="23284"/>
                  </a:lnTo>
                  <a:cubicBezTo>
                    <a:pt x="40296" y="23318"/>
                    <a:pt x="40430" y="23318"/>
                    <a:pt x="40496" y="23217"/>
                  </a:cubicBezTo>
                  <a:cubicBezTo>
                    <a:pt x="40530" y="23117"/>
                    <a:pt x="40530" y="22984"/>
                    <a:pt x="40430" y="22917"/>
                  </a:cubicBezTo>
                  <a:lnTo>
                    <a:pt x="334" y="68"/>
                  </a:lnTo>
                  <a:cubicBezTo>
                    <a:pt x="268" y="1"/>
                    <a:pt x="134" y="1"/>
                    <a:pt x="34" y="134"/>
                  </a:cubicBezTo>
                  <a:cubicBezTo>
                    <a:pt x="1" y="234"/>
                    <a:pt x="34" y="401"/>
                    <a:pt x="134" y="43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 name="Google Shape;516;p32"/>
            <p:cNvSpPr/>
            <p:nvPr/>
          </p:nvSpPr>
          <p:spPr>
            <a:xfrm>
              <a:off x="-6480300" y="-5144900"/>
              <a:ext cx="826450" cy="476200"/>
            </a:xfrm>
            <a:custGeom>
              <a:avLst/>
              <a:gdLst/>
              <a:ahLst/>
              <a:cxnLst/>
              <a:rect l="l" t="t" r="r" b="b"/>
              <a:pathLst>
                <a:path w="33058" h="19048" extrusionOk="0">
                  <a:moveTo>
                    <a:pt x="134" y="400"/>
                  </a:moveTo>
                  <a:lnTo>
                    <a:pt x="32691" y="19014"/>
                  </a:lnTo>
                  <a:cubicBezTo>
                    <a:pt x="32791" y="19047"/>
                    <a:pt x="32924" y="19047"/>
                    <a:pt x="32991" y="18947"/>
                  </a:cubicBezTo>
                  <a:cubicBezTo>
                    <a:pt x="33058" y="18847"/>
                    <a:pt x="33058" y="18714"/>
                    <a:pt x="32924" y="18647"/>
                  </a:cubicBezTo>
                  <a:lnTo>
                    <a:pt x="334" y="34"/>
                  </a:lnTo>
                  <a:cubicBezTo>
                    <a:pt x="268" y="0"/>
                    <a:pt x="134" y="0"/>
                    <a:pt x="68" y="134"/>
                  </a:cubicBezTo>
                  <a:cubicBezTo>
                    <a:pt x="1" y="200"/>
                    <a:pt x="68" y="334"/>
                    <a:pt x="134" y="400"/>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 name="Google Shape;517;p32"/>
            <p:cNvSpPr/>
            <p:nvPr/>
          </p:nvSpPr>
          <p:spPr>
            <a:xfrm>
              <a:off x="-5608825" y="-4647875"/>
              <a:ext cx="203500" cy="120925"/>
            </a:xfrm>
            <a:custGeom>
              <a:avLst/>
              <a:gdLst/>
              <a:ahLst/>
              <a:cxnLst/>
              <a:rect l="l" t="t" r="r" b="b"/>
              <a:pathLst>
                <a:path w="8140" h="4837" extrusionOk="0">
                  <a:moveTo>
                    <a:pt x="334" y="33"/>
                  </a:moveTo>
                  <a:cubicBezTo>
                    <a:pt x="267" y="0"/>
                    <a:pt x="134" y="0"/>
                    <a:pt x="67" y="134"/>
                  </a:cubicBezTo>
                  <a:cubicBezTo>
                    <a:pt x="0" y="200"/>
                    <a:pt x="0" y="334"/>
                    <a:pt x="134" y="434"/>
                  </a:cubicBezTo>
                  <a:lnTo>
                    <a:pt x="7806" y="4804"/>
                  </a:lnTo>
                  <a:cubicBezTo>
                    <a:pt x="7906" y="4837"/>
                    <a:pt x="8006" y="4837"/>
                    <a:pt x="8106" y="4703"/>
                  </a:cubicBezTo>
                  <a:cubicBezTo>
                    <a:pt x="8139" y="4637"/>
                    <a:pt x="8139" y="4503"/>
                    <a:pt x="8006" y="4437"/>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 name="Google Shape;518;p32"/>
            <p:cNvSpPr/>
            <p:nvPr/>
          </p:nvSpPr>
          <p:spPr>
            <a:xfrm>
              <a:off x="-6534500" y="-5051500"/>
              <a:ext cx="1154175" cy="663000"/>
            </a:xfrm>
            <a:custGeom>
              <a:avLst/>
              <a:gdLst/>
              <a:ahLst/>
              <a:cxnLst/>
              <a:rect l="l" t="t" r="r" b="b"/>
              <a:pathLst>
                <a:path w="46167" h="26520" extrusionOk="0">
                  <a:moveTo>
                    <a:pt x="46034" y="26119"/>
                  </a:moveTo>
                  <a:lnTo>
                    <a:pt x="334" y="67"/>
                  </a:lnTo>
                  <a:cubicBezTo>
                    <a:pt x="268" y="0"/>
                    <a:pt x="134" y="0"/>
                    <a:pt x="67" y="134"/>
                  </a:cubicBezTo>
                  <a:cubicBezTo>
                    <a:pt x="1" y="234"/>
                    <a:pt x="1" y="334"/>
                    <a:pt x="134" y="434"/>
                  </a:cubicBezTo>
                  <a:lnTo>
                    <a:pt x="45833" y="26486"/>
                  </a:lnTo>
                  <a:cubicBezTo>
                    <a:pt x="45933" y="26519"/>
                    <a:pt x="46034" y="26519"/>
                    <a:pt x="46134" y="26419"/>
                  </a:cubicBezTo>
                  <a:cubicBezTo>
                    <a:pt x="46167" y="26319"/>
                    <a:pt x="46167" y="26186"/>
                    <a:pt x="46034" y="26119"/>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 name="Google Shape;519;p32"/>
            <p:cNvSpPr/>
            <p:nvPr/>
          </p:nvSpPr>
          <p:spPr>
            <a:xfrm>
              <a:off x="-5521275" y="-6838500"/>
              <a:ext cx="329425" cy="404200"/>
            </a:xfrm>
            <a:custGeom>
              <a:avLst/>
              <a:gdLst/>
              <a:ahLst/>
              <a:cxnLst/>
              <a:rect l="l" t="t" r="r" b="b"/>
              <a:pathLst>
                <a:path w="13177" h="16168" extrusionOk="0">
                  <a:moveTo>
                    <a:pt x="8414" y="1"/>
                  </a:moveTo>
                  <a:cubicBezTo>
                    <a:pt x="7384" y="1"/>
                    <a:pt x="6360" y="375"/>
                    <a:pt x="5605" y="1263"/>
                  </a:cubicBezTo>
                  <a:lnTo>
                    <a:pt x="6939" y="2031"/>
                  </a:lnTo>
                  <a:cubicBezTo>
                    <a:pt x="7361" y="1642"/>
                    <a:pt x="7886" y="1476"/>
                    <a:pt x="8427" y="1476"/>
                  </a:cubicBezTo>
                  <a:cubicBezTo>
                    <a:pt x="8954" y="1476"/>
                    <a:pt x="9497" y="1634"/>
                    <a:pt x="9974" y="1897"/>
                  </a:cubicBezTo>
                  <a:cubicBezTo>
                    <a:pt x="11142" y="2564"/>
                    <a:pt x="11509" y="4032"/>
                    <a:pt x="10908" y="5199"/>
                  </a:cubicBezTo>
                  <a:lnTo>
                    <a:pt x="6305" y="13272"/>
                  </a:lnTo>
                  <a:cubicBezTo>
                    <a:pt x="5893" y="14048"/>
                    <a:pt x="5163" y="14648"/>
                    <a:pt x="4308" y="14648"/>
                  </a:cubicBezTo>
                  <a:cubicBezTo>
                    <a:pt x="3987" y="14648"/>
                    <a:pt x="3649" y="14564"/>
                    <a:pt x="3303" y="14373"/>
                  </a:cubicBezTo>
                  <a:cubicBezTo>
                    <a:pt x="2135" y="13706"/>
                    <a:pt x="1769" y="12238"/>
                    <a:pt x="2402" y="11070"/>
                  </a:cubicBezTo>
                  <a:lnTo>
                    <a:pt x="4437" y="7501"/>
                  </a:lnTo>
                  <a:cubicBezTo>
                    <a:pt x="4637" y="7101"/>
                    <a:pt x="4504" y="6701"/>
                    <a:pt x="4137" y="6500"/>
                  </a:cubicBezTo>
                  <a:cubicBezTo>
                    <a:pt x="4015" y="6423"/>
                    <a:pt x="3885" y="6385"/>
                    <a:pt x="3759" y="6385"/>
                  </a:cubicBezTo>
                  <a:cubicBezTo>
                    <a:pt x="3507" y="6385"/>
                    <a:pt x="3270" y="6534"/>
                    <a:pt x="3136" y="6801"/>
                  </a:cubicBezTo>
                  <a:lnTo>
                    <a:pt x="1101" y="10370"/>
                  </a:lnTo>
                  <a:cubicBezTo>
                    <a:pt x="1" y="12238"/>
                    <a:pt x="668" y="14640"/>
                    <a:pt x="2569" y="15707"/>
                  </a:cubicBezTo>
                  <a:cubicBezTo>
                    <a:pt x="3118" y="16018"/>
                    <a:pt x="3703" y="16168"/>
                    <a:pt x="4282" y="16168"/>
                  </a:cubicBezTo>
                  <a:cubicBezTo>
                    <a:pt x="5567" y="16168"/>
                    <a:pt x="6824" y="15429"/>
                    <a:pt x="7606" y="14072"/>
                  </a:cubicBezTo>
                  <a:lnTo>
                    <a:pt x="12176" y="6000"/>
                  </a:lnTo>
                  <a:cubicBezTo>
                    <a:pt x="13177" y="4065"/>
                    <a:pt x="12576" y="1664"/>
                    <a:pt x="10675" y="596"/>
                  </a:cubicBezTo>
                  <a:cubicBezTo>
                    <a:pt x="9995" y="220"/>
                    <a:pt x="9203" y="1"/>
                    <a:pt x="84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 name="Title 2"/>
          <p:cNvSpPr>
            <a:spLocks noGrp="1"/>
          </p:cNvSpPr>
          <p:nvPr>
            <p:ph type="title"/>
          </p:nvPr>
        </p:nvSpPr>
        <p:spPr>
          <a:xfrm>
            <a:off x="408422" y="400650"/>
            <a:ext cx="7704000" cy="4224722"/>
          </a:xfrm>
        </p:spPr>
        <p:txBody>
          <a:bodyPr/>
          <a:lstStyle/>
          <a:p>
            <a:pPr algn="l"/>
            <a:r>
              <a:rPr lang="en-US" sz="2000" dirty="0"/>
              <a:t>Oversampling Results:</a:t>
            </a:r>
            <a:br>
              <a:rPr lang="en-US" sz="1200" dirty="0"/>
            </a:br>
            <a:br>
              <a:rPr lang="en-US" sz="1600" dirty="0"/>
            </a:br>
            <a:r>
              <a:rPr lang="en-US" sz="1600" dirty="0"/>
              <a:t> Similarly, the performance metrics of models trained on datasets generated using oversampling techniques are presented. </a:t>
            </a:r>
            <a:br>
              <a:rPr lang="en-US" sz="1600" dirty="0"/>
            </a:br>
            <a:r>
              <a:rPr lang="en-US" sz="1600" dirty="0"/>
              <a:t>These results demonstrate the effectiveness of oversampling in improving model performance and addressing class imbalance.</a:t>
            </a:r>
            <a:br>
              <a:rPr lang="en-US" sz="1400" dirty="0"/>
            </a:br>
            <a:br>
              <a:rPr lang="en-US" sz="900" b="0" i="0" dirty="0">
                <a:solidFill>
                  <a:srgbClr val="ECECEC"/>
                </a:solidFill>
                <a:effectLst/>
                <a:highlight>
                  <a:srgbClr val="212121"/>
                </a:highlight>
                <a:latin typeface="Söhne"/>
              </a:rPr>
            </a:br>
            <a:br>
              <a:rPr lang="en-US" sz="900" b="0" i="0" dirty="0">
                <a:solidFill>
                  <a:srgbClr val="ECECEC"/>
                </a:solidFill>
                <a:effectLst/>
                <a:highlight>
                  <a:srgbClr val="212121"/>
                </a:highlight>
                <a:latin typeface="Söhne"/>
              </a:rPr>
            </a:br>
            <a:r>
              <a:rPr lang="en-US" sz="1400" dirty="0"/>
              <a:t>Logistic Regression: </a:t>
            </a:r>
            <a:br>
              <a:rPr lang="en-US" sz="1400" dirty="0"/>
            </a:br>
            <a:r>
              <a:rPr lang="en-US" sz="1400" dirty="0">
                <a:solidFill>
                  <a:schemeClr val="bg2">
                    <a:lumMod val="75000"/>
                  </a:schemeClr>
                </a:solidFill>
              </a:rPr>
              <a:t>Accuracy = 77.42%, Precision = 78.48%, Recall = 76.78%, F1 Score = 77.62%</a:t>
            </a:r>
            <a:r>
              <a:rPr lang="en-US" sz="1400" dirty="0">
                <a:solidFill>
                  <a:schemeClr val="bg2">
                    <a:lumMod val="75000"/>
                  </a:schemeClr>
                </a:solidFill>
              </a:rPr>
              <a:t> </a:t>
            </a:r>
            <a:br>
              <a:rPr lang="en-US" sz="1400" dirty="0"/>
            </a:br>
            <a:r>
              <a:rPr lang="en-US" sz="1400" dirty="0"/>
              <a:t>Decision Tree Classifier:</a:t>
            </a:r>
            <a:br>
              <a:rPr lang="en-US" sz="1400" dirty="0"/>
            </a:br>
            <a:r>
              <a:rPr lang="en-US" sz="1400" dirty="0">
                <a:solidFill>
                  <a:schemeClr val="bg2">
                    <a:lumMod val="75000"/>
                  </a:schemeClr>
                </a:solidFill>
              </a:rPr>
              <a:t>Accuracy = 99.28%, Precision = 98.61%, Recall = 100.0%, F1 Score = 99.30%</a:t>
            </a:r>
            <a:br>
              <a:rPr lang="en-US" sz="1400" dirty="0"/>
            </a:br>
            <a:r>
              <a:rPr lang="en-US" sz="1400" dirty="0"/>
              <a:t>Random Forest Classifier:</a:t>
            </a:r>
            <a:br>
              <a:rPr lang="en-US" sz="1400" dirty="0"/>
            </a:br>
            <a:r>
              <a:rPr lang="en-US" sz="1400" dirty="0">
                <a:solidFill>
                  <a:schemeClr val="bg2">
                    <a:lumMod val="75000"/>
                  </a:schemeClr>
                </a:solidFill>
              </a:rPr>
              <a:t>Accuracy = 99.94%, Precision = 99.89%, Recall = 100.0%, F1 Score = 99.94%</a:t>
            </a:r>
            <a:br>
              <a:rPr lang="en-US" sz="1400" dirty="0">
                <a:solidFill>
                  <a:schemeClr val="bg2">
                    <a:lumMod val="75000"/>
                  </a:schemeClr>
                </a:solidFill>
              </a:rPr>
            </a:br>
            <a:r>
              <a:rPr lang="en-US" sz="1400" dirty="0"/>
              <a:t>XGBoost:</a:t>
            </a:r>
            <a:br>
              <a:rPr lang="en-US" sz="1400" dirty="0"/>
            </a:br>
            <a:r>
              <a:rPr lang="en-US" sz="1400" dirty="0">
                <a:solidFill>
                  <a:schemeClr val="bg2">
                    <a:lumMod val="75000"/>
                  </a:schemeClr>
                </a:solidFill>
              </a:rPr>
              <a:t>Accuracy = 99.72%, Precision = 99.46%, Recall = 100.0%, F1 Score = 99.73%</a:t>
            </a:r>
            <a:br>
              <a:rPr lang="en-US" sz="1400" dirty="0"/>
            </a:br>
            <a:r>
              <a:rPr lang="en-US" sz="1400" dirty="0"/>
              <a:t>SVM:</a:t>
            </a:r>
            <a:br>
              <a:rPr lang="en-US" sz="1400" dirty="0"/>
            </a:br>
            <a:r>
              <a:rPr lang="en-US" sz="1400" dirty="0">
                <a:solidFill>
                  <a:schemeClr val="bg2">
                    <a:lumMod val="75000"/>
                  </a:schemeClr>
                </a:solidFill>
              </a:rPr>
              <a:t>Accuracy = 74.11%, Precision = 77.27%, Recall = 69.76%, F1 Score = 73.32%</a:t>
            </a:r>
            <a:br>
              <a:rPr lang="en-US" sz="1400" dirty="0">
                <a:solidFill>
                  <a:schemeClr val="bg2">
                    <a:lumMod val="75000"/>
                  </a:schemeClr>
                </a:solidFill>
              </a:rPr>
            </a:br>
            <a:br>
              <a:rPr lang="en-US" sz="1400" dirty="0"/>
            </a:br>
            <a:br>
              <a:rPr lang="en-US" sz="1800" dirty="0"/>
            </a:br>
            <a:br>
              <a:rPr lang="en-US" sz="1400" dirty="0"/>
            </a:br>
            <a:br>
              <a:rPr lang="en-US" sz="1000" b="0" i="0" dirty="0">
                <a:solidFill>
                  <a:srgbClr val="ECECEC"/>
                </a:solidFill>
                <a:effectLst/>
                <a:highlight>
                  <a:srgbClr val="212121"/>
                </a:highlight>
                <a:latin typeface="Söhne"/>
              </a:rPr>
            </a:br>
            <a:br>
              <a:rPr lang="en-US" sz="1600" dirty="0"/>
            </a:br>
            <a:br>
              <a:rPr lang="en-US" sz="1600" dirty="0"/>
            </a:br>
            <a:br>
              <a:rPr lang="en-US" sz="1600" dirty="0"/>
            </a:br>
            <a:br>
              <a:rPr lang="en-IN" sz="1600" dirty="0"/>
            </a:br>
            <a:r>
              <a:rPr lang="en-IN" sz="1600" dirty="0"/>
              <a:t>	</a:t>
            </a:r>
            <a:br>
              <a:rPr lang="en-IN" sz="1600" dirty="0"/>
            </a:br>
            <a:br>
              <a:rPr lang="en-US" sz="1600" dirty="0"/>
            </a:br>
            <a:br>
              <a:rPr lang="en-US" sz="1600" dirty="0"/>
            </a:br>
            <a:endParaRPr lang="en-IN" sz="16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4610" y="-635"/>
            <a:ext cx="7384415" cy="352425"/>
          </a:xfrm>
        </p:spPr>
        <p:txBody>
          <a:bodyPr/>
          <a:p>
            <a:r>
              <a:rPr lang="en-IN" sz="2000" dirty="0">
                <a:solidFill>
                  <a:srgbClr val="FF0000"/>
                </a:solidFill>
                <a:latin typeface="Trebuchet MS" panose="020B0603020202020204"/>
                <a:sym typeface="Trebuchet MS" panose="020B0603020202020204"/>
              </a:rPr>
              <a:t>				Visualisation </a:t>
            </a:r>
            <a:endParaRPr lang="en-IN" altLang="en-US" sz="2000" dirty="0">
              <a:solidFill>
                <a:srgbClr val="FF0000"/>
              </a:solidFill>
              <a:latin typeface="Trebuchet MS" panose="020B0603020202020204"/>
              <a:sym typeface="Trebuchet MS" panose="020B0603020202020204"/>
            </a:endParaRPr>
          </a:p>
        </p:txBody>
      </p:sp>
      <p:sp>
        <p:nvSpPr>
          <p:cNvPr id="3" name="Subtitle 2"/>
          <p:cNvSpPr>
            <a:spLocks noGrp="1"/>
          </p:cNvSpPr>
          <p:nvPr>
            <p:ph type="subTitle" idx="1"/>
          </p:nvPr>
        </p:nvSpPr>
        <p:spPr/>
        <p:txBody>
          <a:bodyPr/>
          <a:p>
            <a:endParaRPr lang="en-US"/>
          </a:p>
        </p:txBody>
      </p:sp>
      <p:sp>
        <p:nvSpPr>
          <p:cNvPr id="4" name="Subtitle 3"/>
          <p:cNvSpPr>
            <a:spLocks noGrp="1"/>
          </p:cNvSpPr>
          <p:nvPr>
            <p:ph type="subTitle" idx="2"/>
          </p:nvPr>
        </p:nvSpPr>
        <p:spPr/>
        <p:txBody>
          <a:bodyPr/>
          <a:p>
            <a:endParaRPr lang="en-US"/>
          </a:p>
        </p:txBody>
      </p:sp>
      <p:sp>
        <p:nvSpPr>
          <p:cNvPr id="5" name="Subtitle 4"/>
          <p:cNvSpPr>
            <a:spLocks noGrp="1"/>
          </p:cNvSpPr>
          <p:nvPr>
            <p:ph type="subTitle" idx="3"/>
          </p:nvPr>
        </p:nvSpPr>
        <p:spPr/>
        <p:txBody>
          <a:bodyPr/>
          <a:p>
            <a:endParaRPr lang="en-US"/>
          </a:p>
        </p:txBody>
      </p:sp>
      <p:sp>
        <p:nvSpPr>
          <p:cNvPr id="6" name="Subtitle 5"/>
          <p:cNvSpPr>
            <a:spLocks noGrp="1"/>
          </p:cNvSpPr>
          <p:nvPr>
            <p:ph type="subTitle" idx="4"/>
          </p:nvPr>
        </p:nvSpPr>
        <p:spPr/>
        <p:txBody>
          <a:bodyPr/>
          <a:p>
            <a:endParaRPr lang="en-US"/>
          </a:p>
        </p:txBody>
      </p:sp>
      <p:pic>
        <p:nvPicPr>
          <p:cNvPr id="7" name="Picture 6" descr="newplot"/>
          <p:cNvPicPr>
            <a:picLocks noChangeAspect="1"/>
          </p:cNvPicPr>
          <p:nvPr/>
        </p:nvPicPr>
        <p:blipFill>
          <a:blip r:embed="rId1"/>
          <a:stretch>
            <a:fillRect/>
          </a:stretch>
        </p:blipFill>
        <p:spPr>
          <a:xfrm>
            <a:off x="-54610" y="393065"/>
            <a:ext cx="9198610" cy="2447925"/>
          </a:xfrm>
          <a:prstGeom prst="rect">
            <a:avLst/>
          </a:prstGeom>
        </p:spPr>
      </p:pic>
      <p:pic>
        <p:nvPicPr>
          <p:cNvPr id="8" name="Picture 7" descr="newplot (1)"/>
          <p:cNvPicPr>
            <a:picLocks noChangeAspect="1"/>
          </p:cNvPicPr>
          <p:nvPr/>
        </p:nvPicPr>
        <p:blipFill>
          <a:blip r:embed="rId2"/>
          <a:stretch>
            <a:fillRect/>
          </a:stretch>
        </p:blipFill>
        <p:spPr>
          <a:xfrm>
            <a:off x="-54610" y="2729865"/>
            <a:ext cx="9197975" cy="241363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Subtitle 2"/>
          <p:cNvSpPr>
            <a:spLocks noGrp="1"/>
          </p:cNvSpPr>
          <p:nvPr>
            <p:ph type="subTitle" idx="1"/>
          </p:nvPr>
        </p:nvSpPr>
        <p:spPr/>
        <p:txBody>
          <a:bodyPr/>
          <a:p>
            <a:endParaRPr lang="en-US"/>
          </a:p>
        </p:txBody>
      </p:sp>
      <p:sp>
        <p:nvSpPr>
          <p:cNvPr id="4" name="Subtitle 3"/>
          <p:cNvSpPr>
            <a:spLocks noGrp="1"/>
          </p:cNvSpPr>
          <p:nvPr>
            <p:ph type="subTitle" idx="2"/>
          </p:nvPr>
        </p:nvSpPr>
        <p:spPr/>
        <p:txBody>
          <a:bodyPr/>
          <a:p>
            <a:endParaRPr lang="en-US"/>
          </a:p>
        </p:txBody>
      </p:sp>
      <p:sp>
        <p:nvSpPr>
          <p:cNvPr id="5" name="Subtitle 4"/>
          <p:cNvSpPr>
            <a:spLocks noGrp="1"/>
          </p:cNvSpPr>
          <p:nvPr>
            <p:ph type="subTitle" idx="3"/>
          </p:nvPr>
        </p:nvSpPr>
        <p:spPr/>
        <p:txBody>
          <a:bodyPr/>
          <a:p>
            <a:endParaRPr lang="en-US"/>
          </a:p>
        </p:txBody>
      </p:sp>
      <p:sp>
        <p:nvSpPr>
          <p:cNvPr id="6" name="Subtitle 5"/>
          <p:cNvSpPr>
            <a:spLocks noGrp="1"/>
          </p:cNvSpPr>
          <p:nvPr>
            <p:ph type="subTitle" idx="4"/>
          </p:nvPr>
        </p:nvSpPr>
        <p:spPr/>
        <p:txBody>
          <a:bodyPr/>
          <a:p>
            <a:endParaRPr lang="en-US"/>
          </a:p>
        </p:txBody>
      </p:sp>
      <p:pic>
        <p:nvPicPr>
          <p:cNvPr id="7" name="Picture 6" descr="newplot (2)"/>
          <p:cNvPicPr>
            <a:picLocks noChangeAspect="1"/>
          </p:cNvPicPr>
          <p:nvPr/>
        </p:nvPicPr>
        <p:blipFill>
          <a:blip r:embed="rId1"/>
          <a:stretch>
            <a:fillRect/>
          </a:stretch>
        </p:blipFill>
        <p:spPr>
          <a:xfrm>
            <a:off x="0" y="0"/>
            <a:ext cx="9144000" cy="2572385"/>
          </a:xfrm>
          <a:prstGeom prst="rect">
            <a:avLst/>
          </a:prstGeom>
        </p:spPr>
      </p:pic>
      <p:pic>
        <p:nvPicPr>
          <p:cNvPr id="8" name="Picture 7" descr="newplot (3)"/>
          <p:cNvPicPr>
            <a:picLocks noChangeAspect="1"/>
          </p:cNvPicPr>
          <p:nvPr/>
        </p:nvPicPr>
        <p:blipFill>
          <a:blip r:embed="rId2"/>
          <a:stretch>
            <a:fillRect/>
          </a:stretch>
        </p:blipFill>
        <p:spPr>
          <a:xfrm>
            <a:off x="2540" y="2502535"/>
            <a:ext cx="9141460" cy="264096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grpSp>
        <p:nvGrpSpPr>
          <p:cNvPr id="475" name="Google Shape;475;p32"/>
          <p:cNvGrpSpPr/>
          <p:nvPr/>
        </p:nvGrpSpPr>
        <p:grpSpPr>
          <a:xfrm>
            <a:off x="7272533" y="316095"/>
            <a:ext cx="1311034" cy="1375463"/>
            <a:chOff x="7366561" y="414828"/>
            <a:chExt cx="1122845" cy="1178026"/>
          </a:xfrm>
        </p:grpSpPr>
        <p:sp>
          <p:nvSpPr>
            <p:cNvPr id="476" name="Google Shape;476;p32"/>
            <p:cNvSpPr/>
            <p:nvPr/>
          </p:nvSpPr>
          <p:spPr>
            <a:xfrm>
              <a:off x="7366561" y="414828"/>
              <a:ext cx="1122845" cy="1178026"/>
            </a:xfrm>
            <a:custGeom>
              <a:avLst/>
              <a:gdLst/>
              <a:ahLst/>
              <a:cxnLst/>
              <a:rect l="l" t="t" r="r" b="b"/>
              <a:pathLst>
                <a:path w="76022" h="79758" extrusionOk="0">
                  <a:moveTo>
                    <a:pt x="31590" y="0"/>
                  </a:moveTo>
                  <a:cubicBezTo>
                    <a:pt x="10408" y="11575"/>
                    <a:pt x="21183" y="41964"/>
                    <a:pt x="1" y="53505"/>
                  </a:cubicBezTo>
                  <a:cubicBezTo>
                    <a:pt x="14811" y="62278"/>
                    <a:pt x="29589" y="70984"/>
                    <a:pt x="44399" y="79757"/>
                  </a:cubicBezTo>
                  <a:cubicBezTo>
                    <a:pt x="65581" y="68216"/>
                    <a:pt x="54840" y="37794"/>
                    <a:pt x="76022" y="26252"/>
                  </a:cubicBezTo>
                  <a:cubicBezTo>
                    <a:pt x="61211" y="17479"/>
                    <a:pt x="46401" y="8773"/>
                    <a:pt x="315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 name="Google Shape;477;p32"/>
            <p:cNvSpPr/>
            <p:nvPr/>
          </p:nvSpPr>
          <p:spPr>
            <a:xfrm>
              <a:off x="7625228" y="487245"/>
              <a:ext cx="441461" cy="578438"/>
            </a:xfrm>
            <a:custGeom>
              <a:avLst/>
              <a:gdLst/>
              <a:ahLst/>
              <a:cxnLst/>
              <a:rect l="l" t="t" r="r" b="b"/>
              <a:pathLst>
                <a:path w="29889" h="39163" extrusionOk="0">
                  <a:moveTo>
                    <a:pt x="12743" y="1"/>
                  </a:moveTo>
                  <a:cubicBezTo>
                    <a:pt x="4337" y="7206"/>
                    <a:pt x="2869" y="18514"/>
                    <a:pt x="0" y="29022"/>
                  </a:cubicBezTo>
                  <a:lnTo>
                    <a:pt x="17146" y="39162"/>
                  </a:lnTo>
                  <a:cubicBezTo>
                    <a:pt x="20015" y="28655"/>
                    <a:pt x="21516" y="17347"/>
                    <a:pt x="29888" y="10141"/>
                  </a:cubicBezTo>
                  <a:lnTo>
                    <a:pt x="127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 name="Google Shape;478;p32"/>
            <p:cNvSpPr/>
            <p:nvPr/>
          </p:nvSpPr>
          <p:spPr>
            <a:xfrm>
              <a:off x="8085890" y="664131"/>
              <a:ext cx="295622" cy="183783"/>
            </a:xfrm>
            <a:custGeom>
              <a:avLst/>
              <a:gdLst/>
              <a:ahLst/>
              <a:cxnLst/>
              <a:rect l="l" t="t" r="r" b="b"/>
              <a:pathLst>
                <a:path w="20015" h="12443" extrusionOk="0">
                  <a:moveTo>
                    <a:pt x="1835" y="0"/>
                  </a:moveTo>
                  <a:cubicBezTo>
                    <a:pt x="1168" y="534"/>
                    <a:pt x="567" y="1101"/>
                    <a:pt x="0" y="1735"/>
                  </a:cubicBezTo>
                  <a:cubicBezTo>
                    <a:pt x="6071" y="5270"/>
                    <a:pt x="12142" y="8873"/>
                    <a:pt x="18180" y="12442"/>
                  </a:cubicBezTo>
                  <a:cubicBezTo>
                    <a:pt x="18714" y="11875"/>
                    <a:pt x="19348" y="11275"/>
                    <a:pt x="20015" y="10708"/>
                  </a:cubicBezTo>
                  <a:cubicBezTo>
                    <a:pt x="13910" y="7172"/>
                    <a:pt x="7873" y="3569"/>
                    <a:pt x="18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 name="Google Shape;479;p32"/>
            <p:cNvSpPr/>
            <p:nvPr/>
          </p:nvSpPr>
          <p:spPr>
            <a:xfrm>
              <a:off x="8052391" y="711912"/>
              <a:ext cx="161111" cy="105458"/>
            </a:xfrm>
            <a:custGeom>
              <a:avLst/>
              <a:gdLst/>
              <a:ahLst/>
              <a:cxnLst/>
              <a:rect l="l" t="t" r="r" b="b"/>
              <a:pathLst>
                <a:path w="10908" h="7140" extrusionOk="0">
                  <a:moveTo>
                    <a:pt x="967" y="1"/>
                  </a:moveTo>
                  <a:cubicBezTo>
                    <a:pt x="634" y="434"/>
                    <a:pt x="300" y="835"/>
                    <a:pt x="0" y="1268"/>
                  </a:cubicBezTo>
                  <a:cubicBezTo>
                    <a:pt x="3302" y="3203"/>
                    <a:pt x="6638" y="5171"/>
                    <a:pt x="9941" y="7139"/>
                  </a:cubicBezTo>
                  <a:cubicBezTo>
                    <a:pt x="10241" y="6672"/>
                    <a:pt x="10574" y="6272"/>
                    <a:pt x="10908" y="5872"/>
                  </a:cubicBezTo>
                  <a:cubicBezTo>
                    <a:pt x="7606" y="3937"/>
                    <a:pt x="4270" y="1969"/>
                    <a:pt x="9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 name="Google Shape;480;p32"/>
            <p:cNvSpPr/>
            <p:nvPr/>
          </p:nvSpPr>
          <p:spPr>
            <a:xfrm>
              <a:off x="7613899" y="930670"/>
              <a:ext cx="153726" cy="109387"/>
            </a:xfrm>
            <a:custGeom>
              <a:avLst/>
              <a:gdLst/>
              <a:ahLst/>
              <a:cxnLst/>
              <a:rect l="l" t="t" r="r" b="b"/>
              <a:pathLst>
                <a:path w="10408" h="7406" extrusionOk="0">
                  <a:moveTo>
                    <a:pt x="467" y="0"/>
                  </a:moveTo>
                  <a:cubicBezTo>
                    <a:pt x="300" y="501"/>
                    <a:pt x="167" y="1034"/>
                    <a:pt x="0" y="1535"/>
                  </a:cubicBezTo>
                  <a:cubicBezTo>
                    <a:pt x="3303" y="3503"/>
                    <a:pt x="6638" y="5471"/>
                    <a:pt x="9941" y="7406"/>
                  </a:cubicBezTo>
                  <a:cubicBezTo>
                    <a:pt x="10107" y="6905"/>
                    <a:pt x="10274" y="6405"/>
                    <a:pt x="10408" y="5871"/>
                  </a:cubicBezTo>
                  <a:cubicBezTo>
                    <a:pt x="7105" y="3903"/>
                    <a:pt x="3770" y="1968"/>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 name="Google Shape;481;p32"/>
            <p:cNvSpPr/>
            <p:nvPr/>
          </p:nvSpPr>
          <p:spPr>
            <a:xfrm>
              <a:off x="7607977" y="963681"/>
              <a:ext cx="256703" cy="161126"/>
            </a:xfrm>
            <a:custGeom>
              <a:avLst/>
              <a:gdLst/>
              <a:ahLst/>
              <a:cxnLst/>
              <a:rect l="l" t="t" r="r" b="b"/>
              <a:pathLst>
                <a:path w="17380" h="10909" extrusionOk="0">
                  <a:moveTo>
                    <a:pt x="234" y="0"/>
                  </a:moveTo>
                  <a:lnTo>
                    <a:pt x="1" y="767"/>
                  </a:lnTo>
                  <a:lnTo>
                    <a:pt x="17146" y="10908"/>
                  </a:lnTo>
                  <a:lnTo>
                    <a:pt x="17380" y="10141"/>
                  </a:lnTo>
                  <a:lnTo>
                    <a:pt x="2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 name="Google Shape;482;p32"/>
            <p:cNvSpPr/>
            <p:nvPr/>
          </p:nvSpPr>
          <p:spPr>
            <a:xfrm>
              <a:off x="7600592" y="984861"/>
              <a:ext cx="256703" cy="160639"/>
            </a:xfrm>
            <a:custGeom>
              <a:avLst/>
              <a:gdLst/>
              <a:ahLst/>
              <a:cxnLst/>
              <a:rect l="l" t="t" r="r" b="b"/>
              <a:pathLst>
                <a:path w="17380" h="10876" extrusionOk="0">
                  <a:moveTo>
                    <a:pt x="234" y="1"/>
                  </a:moveTo>
                  <a:lnTo>
                    <a:pt x="1" y="734"/>
                  </a:lnTo>
                  <a:lnTo>
                    <a:pt x="17146" y="10875"/>
                  </a:lnTo>
                  <a:lnTo>
                    <a:pt x="17380" y="10141"/>
                  </a:lnTo>
                  <a:lnTo>
                    <a:pt x="2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 name="Google Shape;483;p32"/>
            <p:cNvSpPr/>
            <p:nvPr/>
          </p:nvSpPr>
          <p:spPr>
            <a:xfrm>
              <a:off x="8028730" y="761672"/>
              <a:ext cx="272964" cy="165070"/>
            </a:xfrm>
            <a:custGeom>
              <a:avLst/>
              <a:gdLst/>
              <a:ahLst/>
              <a:cxnLst/>
              <a:rect l="l" t="t" r="r" b="b"/>
              <a:pathLst>
                <a:path w="18481" h="11176" extrusionOk="0">
                  <a:moveTo>
                    <a:pt x="268" y="1"/>
                  </a:moveTo>
                  <a:cubicBezTo>
                    <a:pt x="168" y="134"/>
                    <a:pt x="68" y="301"/>
                    <a:pt x="1" y="468"/>
                  </a:cubicBezTo>
                  <a:cubicBezTo>
                    <a:pt x="6072" y="4004"/>
                    <a:pt x="12110" y="7606"/>
                    <a:pt x="18181" y="11175"/>
                  </a:cubicBezTo>
                  <a:cubicBezTo>
                    <a:pt x="18247" y="11009"/>
                    <a:pt x="18347" y="10909"/>
                    <a:pt x="18481" y="10742"/>
                  </a:cubicBezTo>
                  <a:cubicBezTo>
                    <a:pt x="12376" y="7173"/>
                    <a:pt x="6339" y="3603"/>
                    <a:pt x="2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 name="Google Shape;484;p32"/>
            <p:cNvSpPr/>
            <p:nvPr/>
          </p:nvSpPr>
          <p:spPr>
            <a:xfrm>
              <a:off x="8009026" y="799616"/>
              <a:ext cx="271975" cy="165557"/>
            </a:xfrm>
            <a:custGeom>
              <a:avLst/>
              <a:gdLst/>
              <a:ahLst/>
              <a:cxnLst/>
              <a:rect l="l" t="t" r="r" b="b"/>
              <a:pathLst>
                <a:path w="18414" h="11209" extrusionOk="0">
                  <a:moveTo>
                    <a:pt x="234" y="0"/>
                  </a:moveTo>
                  <a:lnTo>
                    <a:pt x="1" y="501"/>
                  </a:lnTo>
                  <a:cubicBezTo>
                    <a:pt x="6072" y="4037"/>
                    <a:pt x="12143" y="7606"/>
                    <a:pt x="18180" y="11208"/>
                  </a:cubicBezTo>
                  <a:lnTo>
                    <a:pt x="18414" y="10708"/>
                  </a:lnTo>
                  <a:cubicBezTo>
                    <a:pt x="12343" y="7172"/>
                    <a:pt x="6272" y="3570"/>
                    <a:pt x="2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 name="Google Shape;485;p32"/>
            <p:cNvSpPr/>
            <p:nvPr/>
          </p:nvSpPr>
          <p:spPr>
            <a:xfrm>
              <a:off x="7992765" y="839525"/>
              <a:ext cx="271487" cy="165557"/>
            </a:xfrm>
            <a:custGeom>
              <a:avLst/>
              <a:gdLst/>
              <a:ahLst/>
              <a:cxnLst/>
              <a:rect l="l" t="t" r="r" b="b"/>
              <a:pathLst>
                <a:path w="18381" h="11209" extrusionOk="0">
                  <a:moveTo>
                    <a:pt x="201" y="0"/>
                  </a:moveTo>
                  <a:cubicBezTo>
                    <a:pt x="134" y="167"/>
                    <a:pt x="101" y="334"/>
                    <a:pt x="1" y="501"/>
                  </a:cubicBezTo>
                  <a:cubicBezTo>
                    <a:pt x="6105" y="4036"/>
                    <a:pt x="12143" y="7639"/>
                    <a:pt x="18181" y="11208"/>
                  </a:cubicBezTo>
                  <a:cubicBezTo>
                    <a:pt x="18247" y="11041"/>
                    <a:pt x="18314" y="10875"/>
                    <a:pt x="18381" y="10708"/>
                  </a:cubicBezTo>
                  <a:cubicBezTo>
                    <a:pt x="12310" y="7172"/>
                    <a:pt x="6272" y="3569"/>
                    <a:pt x="2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 name="Google Shape;486;p32"/>
            <p:cNvSpPr/>
            <p:nvPr/>
          </p:nvSpPr>
          <p:spPr>
            <a:xfrm>
              <a:off x="7978482" y="879921"/>
              <a:ext cx="270985" cy="166547"/>
            </a:xfrm>
            <a:custGeom>
              <a:avLst/>
              <a:gdLst/>
              <a:ahLst/>
              <a:cxnLst/>
              <a:rect l="l" t="t" r="r" b="b"/>
              <a:pathLst>
                <a:path w="18347" h="11276" extrusionOk="0">
                  <a:moveTo>
                    <a:pt x="167" y="1"/>
                  </a:moveTo>
                  <a:cubicBezTo>
                    <a:pt x="134" y="167"/>
                    <a:pt x="67" y="401"/>
                    <a:pt x="0" y="568"/>
                  </a:cubicBezTo>
                  <a:cubicBezTo>
                    <a:pt x="6105" y="4103"/>
                    <a:pt x="12143" y="7673"/>
                    <a:pt x="18214" y="11275"/>
                  </a:cubicBezTo>
                  <a:cubicBezTo>
                    <a:pt x="18247" y="11108"/>
                    <a:pt x="18314" y="10942"/>
                    <a:pt x="18347" y="10742"/>
                  </a:cubicBezTo>
                  <a:cubicBezTo>
                    <a:pt x="12276" y="7172"/>
                    <a:pt x="6238" y="3603"/>
                    <a:pt x="1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7" name="Google Shape;487;p32"/>
            <p:cNvSpPr/>
            <p:nvPr/>
          </p:nvSpPr>
          <p:spPr>
            <a:xfrm>
              <a:off x="7966164" y="922783"/>
              <a:ext cx="270985" cy="166044"/>
            </a:xfrm>
            <a:custGeom>
              <a:avLst/>
              <a:gdLst/>
              <a:ahLst/>
              <a:cxnLst/>
              <a:rect l="l" t="t" r="r" b="b"/>
              <a:pathLst>
                <a:path w="18347" h="11242" extrusionOk="0">
                  <a:moveTo>
                    <a:pt x="167" y="1"/>
                  </a:moveTo>
                  <a:cubicBezTo>
                    <a:pt x="101" y="167"/>
                    <a:pt x="67" y="368"/>
                    <a:pt x="1" y="534"/>
                  </a:cubicBezTo>
                  <a:cubicBezTo>
                    <a:pt x="6105" y="4070"/>
                    <a:pt x="12143" y="7673"/>
                    <a:pt x="18214" y="11242"/>
                  </a:cubicBezTo>
                  <a:cubicBezTo>
                    <a:pt x="18247" y="11075"/>
                    <a:pt x="18280" y="10875"/>
                    <a:pt x="18347" y="10708"/>
                  </a:cubicBezTo>
                  <a:cubicBezTo>
                    <a:pt x="12276" y="7139"/>
                    <a:pt x="6238" y="3570"/>
                    <a:pt x="1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8" name="Google Shape;488;p32"/>
            <p:cNvSpPr/>
            <p:nvPr/>
          </p:nvSpPr>
          <p:spPr>
            <a:xfrm>
              <a:off x="7954835" y="965646"/>
              <a:ext cx="270010" cy="166547"/>
            </a:xfrm>
            <a:custGeom>
              <a:avLst/>
              <a:gdLst/>
              <a:ahLst/>
              <a:cxnLst/>
              <a:rect l="l" t="t" r="r" b="b"/>
              <a:pathLst>
                <a:path w="18281" h="11276" extrusionOk="0">
                  <a:moveTo>
                    <a:pt x="100" y="1"/>
                  </a:moveTo>
                  <a:cubicBezTo>
                    <a:pt x="67" y="167"/>
                    <a:pt x="34" y="368"/>
                    <a:pt x="0" y="534"/>
                  </a:cubicBezTo>
                  <a:cubicBezTo>
                    <a:pt x="6071" y="4104"/>
                    <a:pt x="12109" y="7673"/>
                    <a:pt x="18180" y="11275"/>
                  </a:cubicBezTo>
                  <a:cubicBezTo>
                    <a:pt x="18213" y="11042"/>
                    <a:pt x="18247" y="10875"/>
                    <a:pt x="18280" y="10708"/>
                  </a:cubicBezTo>
                  <a:cubicBezTo>
                    <a:pt x="12209" y="7172"/>
                    <a:pt x="6171" y="3603"/>
                    <a:pt x="1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9" name="Google Shape;489;p32"/>
            <p:cNvSpPr/>
            <p:nvPr/>
          </p:nvSpPr>
          <p:spPr>
            <a:xfrm>
              <a:off x="7943994" y="1009010"/>
              <a:ext cx="270498" cy="166044"/>
            </a:xfrm>
            <a:custGeom>
              <a:avLst/>
              <a:gdLst/>
              <a:ahLst/>
              <a:cxnLst/>
              <a:rect l="l" t="t" r="r" b="b"/>
              <a:pathLst>
                <a:path w="18314" h="11242" extrusionOk="0">
                  <a:moveTo>
                    <a:pt x="134" y="0"/>
                  </a:moveTo>
                  <a:cubicBezTo>
                    <a:pt x="101" y="167"/>
                    <a:pt x="67" y="367"/>
                    <a:pt x="0" y="534"/>
                  </a:cubicBezTo>
                  <a:cubicBezTo>
                    <a:pt x="6105" y="4070"/>
                    <a:pt x="12142" y="7672"/>
                    <a:pt x="18180" y="11241"/>
                  </a:cubicBezTo>
                  <a:cubicBezTo>
                    <a:pt x="18247" y="11075"/>
                    <a:pt x="18280" y="10875"/>
                    <a:pt x="18314" y="10708"/>
                  </a:cubicBezTo>
                  <a:cubicBezTo>
                    <a:pt x="12243" y="7139"/>
                    <a:pt x="6172" y="3569"/>
                    <a:pt x="1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0" name="Google Shape;490;p32"/>
            <p:cNvSpPr/>
            <p:nvPr/>
          </p:nvSpPr>
          <p:spPr>
            <a:xfrm>
              <a:off x="7933153" y="1051873"/>
              <a:ext cx="270498" cy="166532"/>
            </a:xfrm>
            <a:custGeom>
              <a:avLst/>
              <a:gdLst/>
              <a:ahLst/>
              <a:cxnLst/>
              <a:rect l="l" t="t" r="r" b="b"/>
              <a:pathLst>
                <a:path w="18314" h="11275" extrusionOk="0">
                  <a:moveTo>
                    <a:pt x="134" y="0"/>
                  </a:moveTo>
                  <a:cubicBezTo>
                    <a:pt x="67" y="167"/>
                    <a:pt x="34" y="367"/>
                    <a:pt x="1" y="534"/>
                  </a:cubicBezTo>
                  <a:cubicBezTo>
                    <a:pt x="6072" y="4103"/>
                    <a:pt x="12143" y="7672"/>
                    <a:pt x="18180" y="11275"/>
                  </a:cubicBezTo>
                  <a:cubicBezTo>
                    <a:pt x="18214" y="11108"/>
                    <a:pt x="18247" y="10941"/>
                    <a:pt x="18314" y="10708"/>
                  </a:cubicBezTo>
                  <a:cubicBezTo>
                    <a:pt x="12209" y="7172"/>
                    <a:pt x="6172" y="3603"/>
                    <a:pt x="1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 name="Google Shape;491;p32"/>
            <p:cNvSpPr/>
            <p:nvPr/>
          </p:nvSpPr>
          <p:spPr>
            <a:xfrm>
              <a:off x="7921337" y="1095223"/>
              <a:ext cx="270985" cy="166044"/>
            </a:xfrm>
            <a:custGeom>
              <a:avLst/>
              <a:gdLst/>
              <a:ahLst/>
              <a:cxnLst/>
              <a:rect l="l" t="t" r="r" b="b"/>
              <a:pathLst>
                <a:path w="18347" h="11242" extrusionOk="0">
                  <a:moveTo>
                    <a:pt x="167" y="1"/>
                  </a:moveTo>
                  <a:cubicBezTo>
                    <a:pt x="100" y="167"/>
                    <a:pt x="33" y="368"/>
                    <a:pt x="0" y="534"/>
                  </a:cubicBezTo>
                  <a:cubicBezTo>
                    <a:pt x="6104" y="4070"/>
                    <a:pt x="12142" y="7673"/>
                    <a:pt x="18180" y="11242"/>
                  </a:cubicBezTo>
                  <a:cubicBezTo>
                    <a:pt x="18213" y="11075"/>
                    <a:pt x="18313" y="10875"/>
                    <a:pt x="18347" y="10708"/>
                  </a:cubicBezTo>
                  <a:cubicBezTo>
                    <a:pt x="12275" y="7139"/>
                    <a:pt x="6204" y="3570"/>
                    <a:pt x="1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 name="Google Shape;492;p32"/>
            <p:cNvSpPr/>
            <p:nvPr/>
          </p:nvSpPr>
          <p:spPr>
            <a:xfrm>
              <a:off x="7909019" y="1137598"/>
              <a:ext cx="270985" cy="166044"/>
            </a:xfrm>
            <a:custGeom>
              <a:avLst/>
              <a:gdLst/>
              <a:ahLst/>
              <a:cxnLst/>
              <a:rect l="l" t="t" r="r" b="b"/>
              <a:pathLst>
                <a:path w="18347" h="11242" extrusionOk="0">
                  <a:moveTo>
                    <a:pt x="167" y="0"/>
                  </a:moveTo>
                  <a:cubicBezTo>
                    <a:pt x="134" y="167"/>
                    <a:pt x="33" y="367"/>
                    <a:pt x="0" y="534"/>
                  </a:cubicBezTo>
                  <a:cubicBezTo>
                    <a:pt x="6104" y="4070"/>
                    <a:pt x="12142" y="7672"/>
                    <a:pt x="18180" y="11242"/>
                  </a:cubicBezTo>
                  <a:cubicBezTo>
                    <a:pt x="18213" y="11042"/>
                    <a:pt x="18280" y="10875"/>
                    <a:pt x="18347" y="10708"/>
                  </a:cubicBezTo>
                  <a:cubicBezTo>
                    <a:pt x="12276" y="7172"/>
                    <a:pt x="6205" y="3570"/>
                    <a:pt x="1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 name="Google Shape;493;p32"/>
            <p:cNvSpPr/>
            <p:nvPr/>
          </p:nvSpPr>
          <p:spPr>
            <a:xfrm>
              <a:off x="7894234" y="1178984"/>
              <a:ext cx="271975" cy="165557"/>
            </a:xfrm>
            <a:custGeom>
              <a:avLst/>
              <a:gdLst/>
              <a:ahLst/>
              <a:cxnLst/>
              <a:rect l="l" t="t" r="r" b="b"/>
              <a:pathLst>
                <a:path w="18414" h="11209" extrusionOk="0">
                  <a:moveTo>
                    <a:pt x="201" y="0"/>
                  </a:moveTo>
                  <a:cubicBezTo>
                    <a:pt x="134" y="167"/>
                    <a:pt x="100" y="334"/>
                    <a:pt x="0" y="501"/>
                  </a:cubicBezTo>
                  <a:cubicBezTo>
                    <a:pt x="6105" y="4037"/>
                    <a:pt x="12142" y="7606"/>
                    <a:pt x="18180" y="11208"/>
                  </a:cubicBezTo>
                  <a:cubicBezTo>
                    <a:pt x="18280" y="11042"/>
                    <a:pt x="18314" y="10875"/>
                    <a:pt x="18414" y="10708"/>
                  </a:cubicBezTo>
                  <a:cubicBezTo>
                    <a:pt x="12309" y="7172"/>
                    <a:pt x="6272" y="3570"/>
                    <a:pt x="2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 name="Google Shape;494;p32"/>
            <p:cNvSpPr/>
            <p:nvPr/>
          </p:nvSpPr>
          <p:spPr>
            <a:xfrm>
              <a:off x="7877485" y="1218892"/>
              <a:ext cx="271975" cy="165557"/>
            </a:xfrm>
            <a:custGeom>
              <a:avLst/>
              <a:gdLst/>
              <a:ahLst/>
              <a:cxnLst/>
              <a:rect l="l" t="t" r="r" b="b"/>
              <a:pathLst>
                <a:path w="18414" h="11209" extrusionOk="0">
                  <a:moveTo>
                    <a:pt x="234" y="0"/>
                  </a:moveTo>
                  <a:cubicBezTo>
                    <a:pt x="167" y="167"/>
                    <a:pt x="100" y="334"/>
                    <a:pt x="0" y="501"/>
                  </a:cubicBezTo>
                  <a:cubicBezTo>
                    <a:pt x="6105" y="4036"/>
                    <a:pt x="12142" y="7639"/>
                    <a:pt x="18180" y="11208"/>
                  </a:cubicBezTo>
                  <a:cubicBezTo>
                    <a:pt x="18280" y="11042"/>
                    <a:pt x="18347" y="10875"/>
                    <a:pt x="18413" y="10708"/>
                  </a:cubicBezTo>
                  <a:cubicBezTo>
                    <a:pt x="12309" y="7172"/>
                    <a:pt x="6271" y="3569"/>
                    <a:pt x="2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95" name="Google Shape;495;p32"/>
          <p:cNvGrpSpPr/>
          <p:nvPr/>
        </p:nvGrpSpPr>
        <p:grpSpPr>
          <a:xfrm rot="-2359443">
            <a:off x="6931424" y="640932"/>
            <a:ext cx="996381" cy="1084800"/>
            <a:chOff x="-6741300" y="-6909975"/>
            <a:chExt cx="2595200" cy="2825500"/>
          </a:xfrm>
        </p:grpSpPr>
        <p:sp>
          <p:nvSpPr>
            <p:cNvPr id="496" name="Google Shape;496;p32"/>
            <p:cNvSpPr/>
            <p:nvPr/>
          </p:nvSpPr>
          <p:spPr>
            <a:xfrm>
              <a:off x="-6741300" y="-6909975"/>
              <a:ext cx="2595200" cy="2825500"/>
            </a:xfrm>
            <a:custGeom>
              <a:avLst/>
              <a:gdLst/>
              <a:ahLst/>
              <a:cxnLst/>
              <a:rect l="l" t="t" r="r" b="b"/>
              <a:pathLst>
                <a:path w="103808" h="113020" extrusionOk="0">
                  <a:moveTo>
                    <a:pt x="46598" y="0"/>
                  </a:moveTo>
                  <a:cubicBezTo>
                    <a:pt x="45876" y="0"/>
                    <a:pt x="45174" y="372"/>
                    <a:pt x="44765" y="1053"/>
                  </a:cubicBezTo>
                  <a:lnTo>
                    <a:pt x="534" y="78609"/>
                  </a:lnTo>
                  <a:cubicBezTo>
                    <a:pt x="0" y="79610"/>
                    <a:pt x="334" y="80877"/>
                    <a:pt x="1334" y="81444"/>
                  </a:cubicBezTo>
                  <a:lnTo>
                    <a:pt x="56207" y="112767"/>
                  </a:lnTo>
                  <a:cubicBezTo>
                    <a:pt x="56527" y="112937"/>
                    <a:pt x="56870" y="113019"/>
                    <a:pt x="57209" y="113019"/>
                  </a:cubicBezTo>
                  <a:cubicBezTo>
                    <a:pt x="57932" y="113019"/>
                    <a:pt x="58634" y="112647"/>
                    <a:pt x="59042" y="111966"/>
                  </a:cubicBezTo>
                  <a:lnTo>
                    <a:pt x="103274" y="34411"/>
                  </a:lnTo>
                  <a:cubicBezTo>
                    <a:pt x="103808" y="33410"/>
                    <a:pt x="103474" y="32142"/>
                    <a:pt x="102473" y="31575"/>
                  </a:cubicBezTo>
                  <a:lnTo>
                    <a:pt x="47601" y="253"/>
                  </a:lnTo>
                  <a:cubicBezTo>
                    <a:pt x="47281" y="82"/>
                    <a:pt x="46938" y="0"/>
                    <a:pt x="465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7" name="Google Shape;497;p32"/>
            <p:cNvSpPr/>
            <p:nvPr/>
          </p:nvSpPr>
          <p:spPr>
            <a:xfrm>
              <a:off x="-5623850" y="-6645150"/>
              <a:ext cx="1205900" cy="693850"/>
            </a:xfrm>
            <a:custGeom>
              <a:avLst/>
              <a:gdLst/>
              <a:ahLst/>
              <a:cxnLst/>
              <a:rect l="l" t="t" r="r" b="b"/>
              <a:pathLst>
                <a:path w="48236" h="27754" extrusionOk="0">
                  <a:moveTo>
                    <a:pt x="101" y="434"/>
                  </a:moveTo>
                  <a:lnTo>
                    <a:pt x="47902" y="27687"/>
                  </a:lnTo>
                  <a:cubicBezTo>
                    <a:pt x="48002" y="27754"/>
                    <a:pt x="48102" y="27754"/>
                    <a:pt x="48202" y="27620"/>
                  </a:cubicBezTo>
                  <a:cubicBezTo>
                    <a:pt x="48235" y="27520"/>
                    <a:pt x="48235" y="27387"/>
                    <a:pt x="48102" y="27320"/>
                  </a:cubicBezTo>
                  <a:lnTo>
                    <a:pt x="334" y="34"/>
                  </a:lnTo>
                  <a:cubicBezTo>
                    <a:pt x="234" y="1"/>
                    <a:pt x="101" y="1"/>
                    <a:pt x="34" y="134"/>
                  </a:cubicBezTo>
                  <a:cubicBezTo>
                    <a:pt x="1" y="201"/>
                    <a:pt x="34" y="334"/>
                    <a:pt x="101" y="43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 name="Google Shape;498;p32"/>
            <p:cNvSpPr/>
            <p:nvPr/>
          </p:nvSpPr>
          <p:spPr>
            <a:xfrm>
              <a:off x="-5677225" y="-6550925"/>
              <a:ext cx="768075" cy="442850"/>
            </a:xfrm>
            <a:custGeom>
              <a:avLst/>
              <a:gdLst/>
              <a:ahLst/>
              <a:cxnLst/>
              <a:rect l="l" t="t" r="r" b="b"/>
              <a:pathLst>
                <a:path w="30723" h="17714" extrusionOk="0">
                  <a:moveTo>
                    <a:pt x="134" y="401"/>
                  </a:moveTo>
                  <a:lnTo>
                    <a:pt x="30389" y="17680"/>
                  </a:lnTo>
                  <a:cubicBezTo>
                    <a:pt x="30489" y="17714"/>
                    <a:pt x="30589" y="17714"/>
                    <a:pt x="30689" y="17580"/>
                  </a:cubicBezTo>
                  <a:cubicBezTo>
                    <a:pt x="30723" y="17513"/>
                    <a:pt x="30723" y="17380"/>
                    <a:pt x="30589" y="17280"/>
                  </a:cubicBezTo>
                  <a:lnTo>
                    <a:pt x="334" y="34"/>
                  </a:lnTo>
                  <a:cubicBezTo>
                    <a:pt x="234" y="1"/>
                    <a:pt x="134" y="1"/>
                    <a:pt x="34" y="101"/>
                  </a:cubicBezTo>
                  <a:cubicBezTo>
                    <a:pt x="1" y="201"/>
                    <a:pt x="1" y="335"/>
                    <a:pt x="134"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 name="Google Shape;499;p32"/>
            <p:cNvSpPr/>
            <p:nvPr/>
          </p:nvSpPr>
          <p:spPr>
            <a:xfrm>
              <a:off x="-4883325" y="-6098100"/>
              <a:ext cx="384475" cy="224350"/>
            </a:xfrm>
            <a:custGeom>
              <a:avLst/>
              <a:gdLst/>
              <a:ahLst/>
              <a:cxnLst/>
              <a:rect l="l" t="t" r="r" b="b"/>
              <a:pathLst>
                <a:path w="15379" h="8974" extrusionOk="0">
                  <a:moveTo>
                    <a:pt x="368" y="68"/>
                  </a:moveTo>
                  <a:cubicBezTo>
                    <a:pt x="268" y="1"/>
                    <a:pt x="134" y="1"/>
                    <a:pt x="68" y="134"/>
                  </a:cubicBezTo>
                  <a:cubicBezTo>
                    <a:pt x="1" y="234"/>
                    <a:pt x="1" y="334"/>
                    <a:pt x="134" y="435"/>
                  </a:cubicBezTo>
                  <a:lnTo>
                    <a:pt x="15045" y="8941"/>
                  </a:lnTo>
                  <a:cubicBezTo>
                    <a:pt x="15112" y="8974"/>
                    <a:pt x="15245" y="8974"/>
                    <a:pt x="15312" y="8841"/>
                  </a:cubicBezTo>
                  <a:cubicBezTo>
                    <a:pt x="15379" y="8774"/>
                    <a:pt x="15379" y="8640"/>
                    <a:pt x="15245" y="857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 name="Google Shape;500;p32"/>
            <p:cNvSpPr/>
            <p:nvPr/>
          </p:nvSpPr>
          <p:spPr>
            <a:xfrm>
              <a:off x="-5731425" y="-6457525"/>
              <a:ext cx="1068300" cy="613800"/>
            </a:xfrm>
            <a:custGeom>
              <a:avLst/>
              <a:gdLst/>
              <a:ahLst/>
              <a:cxnLst/>
              <a:rect l="l" t="t" r="r" b="b"/>
              <a:pathLst>
                <a:path w="42732" h="24552" extrusionOk="0">
                  <a:moveTo>
                    <a:pt x="167" y="435"/>
                  </a:moveTo>
                  <a:lnTo>
                    <a:pt x="42398" y="24519"/>
                  </a:lnTo>
                  <a:cubicBezTo>
                    <a:pt x="42498" y="24552"/>
                    <a:pt x="42598" y="24552"/>
                    <a:pt x="42698" y="24452"/>
                  </a:cubicBezTo>
                  <a:cubicBezTo>
                    <a:pt x="42731" y="24352"/>
                    <a:pt x="42731" y="24218"/>
                    <a:pt x="42598" y="24152"/>
                  </a:cubicBezTo>
                  <a:lnTo>
                    <a:pt x="368" y="34"/>
                  </a:lnTo>
                  <a:cubicBezTo>
                    <a:pt x="301" y="1"/>
                    <a:pt x="167" y="1"/>
                    <a:pt x="67" y="134"/>
                  </a:cubicBezTo>
                  <a:cubicBezTo>
                    <a:pt x="1" y="234"/>
                    <a:pt x="34" y="335"/>
                    <a:pt x="167" y="435"/>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 name="Google Shape;501;p32"/>
            <p:cNvSpPr/>
            <p:nvPr/>
          </p:nvSpPr>
          <p:spPr>
            <a:xfrm>
              <a:off x="-5784800" y="-6363275"/>
              <a:ext cx="886500" cy="510375"/>
            </a:xfrm>
            <a:custGeom>
              <a:avLst/>
              <a:gdLst/>
              <a:ahLst/>
              <a:cxnLst/>
              <a:rect l="l" t="t" r="r" b="b"/>
              <a:pathLst>
                <a:path w="35460" h="20415" extrusionOk="0">
                  <a:moveTo>
                    <a:pt x="134" y="401"/>
                  </a:moveTo>
                  <a:lnTo>
                    <a:pt x="35126" y="20382"/>
                  </a:lnTo>
                  <a:cubicBezTo>
                    <a:pt x="35193" y="20415"/>
                    <a:pt x="35326" y="20415"/>
                    <a:pt x="35426" y="20282"/>
                  </a:cubicBezTo>
                  <a:cubicBezTo>
                    <a:pt x="35459" y="20215"/>
                    <a:pt x="35459" y="20081"/>
                    <a:pt x="35326" y="20015"/>
                  </a:cubicBezTo>
                  <a:lnTo>
                    <a:pt x="334" y="34"/>
                  </a:lnTo>
                  <a:cubicBezTo>
                    <a:pt x="268" y="0"/>
                    <a:pt x="134" y="0"/>
                    <a:pt x="34" y="100"/>
                  </a:cubicBezTo>
                  <a:cubicBezTo>
                    <a:pt x="1" y="200"/>
                    <a:pt x="34" y="334"/>
                    <a:pt x="134"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 name="Google Shape;502;p32"/>
            <p:cNvSpPr/>
            <p:nvPr/>
          </p:nvSpPr>
          <p:spPr>
            <a:xfrm>
              <a:off x="-5838175" y="-6270725"/>
              <a:ext cx="1094975" cy="629650"/>
            </a:xfrm>
            <a:custGeom>
              <a:avLst/>
              <a:gdLst/>
              <a:ahLst/>
              <a:cxnLst/>
              <a:rect l="l" t="t" r="r" b="b"/>
              <a:pathLst>
                <a:path w="43799" h="25186" extrusionOk="0">
                  <a:moveTo>
                    <a:pt x="134" y="401"/>
                  </a:moveTo>
                  <a:lnTo>
                    <a:pt x="43465" y="25152"/>
                  </a:lnTo>
                  <a:cubicBezTo>
                    <a:pt x="43565" y="25186"/>
                    <a:pt x="43665" y="25186"/>
                    <a:pt x="43765" y="25052"/>
                  </a:cubicBezTo>
                  <a:cubicBezTo>
                    <a:pt x="43799" y="24986"/>
                    <a:pt x="43799" y="24852"/>
                    <a:pt x="43665" y="24752"/>
                  </a:cubicBezTo>
                  <a:lnTo>
                    <a:pt x="334" y="34"/>
                  </a:lnTo>
                  <a:cubicBezTo>
                    <a:pt x="268" y="1"/>
                    <a:pt x="134" y="1"/>
                    <a:pt x="68" y="134"/>
                  </a:cubicBezTo>
                  <a:cubicBezTo>
                    <a:pt x="1" y="268"/>
                    <a:pt x="68" y="368"/>
                    <a:pt x="134"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 name="Google Shape;503;p32"/>
            <p:cNvSpPr/>
            <p:nvPr/>
          </p:nvSpPr>
          <p:spPr>
            <a:xfrm>
              <a:off x="-5892375" y="-6177325"/>
              <a:ext cx="919025" cy="528750"/>
            </a:xfrm>
            <a:custGeom>
              <a:avLst/>
              <a:gdLst/>
              <a:ahLst/>
              <a:cxnLst/>
              <a:rect l="l" t="t" r="r" b="b"/>
              <a:pathLst>
                <a:path w="36761" h="21150" extrusionOk="0">
                  <a:moveTo>
                    <a:pt x="167" y="435"/>
                  </a:moveTo>
                  <a:lnTo>
                    <a:pt x="36427" y="21116"/>
                  </a:lnTo>
                  <a:cubicBezTo>
                    <a:pt x="36493" y="21149"/>
                    <a:pt x="36627" y="21149"/>
                    <a:pt x="36694" y="21016"/>
                  </a:cubicBezTo>
                  <a:cubicBezTo>
                    <a:pt x="36760" y="20949"/>
                    <a:pt x="36760" y="20816"/>
                    <a:pt x="36627" y="20749"/>
                  </a:cubicBezTo>
                  <a:lnTo>
                    <a:pt x="401" y="68"/>
                  </a:lnTo>
                  <a:cubicBezTo>
                    <a:pt x="301" y="1"/>
                    <a:pt x="167" y="1"/>
                    <a:pt x="101" y="134"/>
                  </a:cubicBezTo>
                  <a:cubicBezTo>
                    <a:pt x="1" y="268"/>
                    <a:pt x="67" y="401"/>
                    <a:pt x="167" y="435"/>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 name="Google Shape;504;p32"/>
            <p:cNvSpPr/>
            <p:nvPr/>
          </p:nvSpPr>
          <p:spPr>
            <a:xfrm>
              <a:off x="-5944900" y="-6083075"/>
              <a:ext cx="1013250" cy="582950"/>
            </a:xfrm>
            <a:custGeom>
              <a:avLst/>
              <a:gdLst/>
              <a:ahLst/>
              <a:cxnLst/>
              <a:rect l="l" t="t" r="r" b="b"/>
              <a:pathLst>
                <a:path w="40530" h="23318" extrusionOk="0">
                  <a:moveTo>
                    <a:pt x="100" y="401"/>
                  </a:moveTo>
                  <a:lnTo>
                    <a:pt x="40196" y="23250"/>
                  </a:lnTo>
                  <a:cubicBezTo>
                    <a:pt x="40262" y="23317"/>
                    <a:pt x="40396" y="23317"/>
                    <a:pt x="40462" y="23184"/>
                  </a:cubicBezTo>
                  <a:cubicBezTo>
                    <a:pt x="40529" y="23084"/>
                    <a:pt x="40529" y="22983"/>
                    <a:pt x="40396" y="22883"/>
                  </a:cubicBezTo>
                  <a:lnTo>
                    <a:pt x="334" y="34"/>
                  </a:lnTo>
                  <a:cubicBezTo>
                    <a:pt x="234" y="0"/>
                    <a:pt x="100" y="0"/>
                    <a:pt x="34" y="134"/>
                  </a:cubicBezTo>
                  <a:cubicBezTo>
                    <a:pt x="0" y="267"/>
                    <a:pt x="34" y="367"/>
                    <a:pt x="100"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 name="Google Shape;505;p32"/>
            <p:cNvSpPr/>
            <p:nvPr/>
          </p:nvSpPr>
          <p:spPr>
            <a:xfrm>
              <a:off x="-5998275" y="-5989675"/>
              <a:ext cx="825600" cy="477025"/>
            </a:xfrm>
            <a:custGeom>
              <a:avLst/>
              <a:gdLst/>
              <a:ahLst/>
              <a:cxnLst/>
              <a:rect l="l" t="t" r="r" b="b"/>
              <a:pathLst>
                <a:path w="33024" h="19081" extrusionOk="0">
                  <a:moveTo>
                    <a:pt x="134" y="434"/>
                  </a:moveTo>
                  <a:lnTo>
                    <a:pt x="32690" y="19047"/>
                  </a:lnTo>
                  <a:cubicBezTo>
                    <a:pt x="32790" y="19081"/>
                    <a:pt x="32890" y="19081"/>
                    <a:pt x="32991" y="18947"/>
                  </a:cubicBezTo>
                  <a:cubicBezTo>
                    <a:pt x="33024" y="18847"/>
                    <a:pt x="33024" y="18747"/>
                    <a:pt x="32890" y="18647"/>
                  </a:cubicBezTo>
                  <a:lnTo>
                    <a:pt x="334" y="67"/>
                  </a:lnTo>
                  <a:cubicBezTo>
                    <a:pt x="234" y="0"/>
                    <a:pt x="134" y="0"/>
                    <a:pt x="34" y="134"/>
                  </a:cubicBezTo>
                  <a:cubicBezTo>
                    <a:pt x="0" y="267"/>
                    <a:pt x="34" y="401"/>
                    <a:pt x="134" y="43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 name="Google Shape;506;p32"/>
            <p:cNvSpPr/>
            <p:nvPr/>
          </p:nvSpPr>
          <p:spPr>
            <a:xfrm>
              <a:off x="-5126825" y="-5491000"/>
              <a:ext cx="203500" cy="120950"/>
            </a:xfrm>
            <a:custGeom>
              <a:avLst/>
              <a:gdLst/>
              <a:ahLst/>
              <a:cxnLst/>
              <a:rect l="l" t="t" r="r" b="b"/>
              <a:pathLst>
                <a:path w="8140" h="4838" extrusionOk="0">
                  <a:moveTo>
                    <a:pt x="334" y="34"/>
                  </a:moveTo>
                  <a:cubicBezTo>
                    <a:pt x="234" y="1"/>
                    <a:pt x="134" y="1"/>
                    <a:pt x="34" y="134"/>
                  </a:cubicBezTo>
                  <a:cubicBezTo>
                    <a:pt x="1" y="201"/>
                    <a:pt x="1" y="335"/>
                    <a:pt x="134" y="435"/>
                  </a:cubicBezTo>
                  <a:lnTo>
                    <a:pt x="7806" y="4804"/>
                  </a:lnTo>
                  <a:cubicBezTo>
                    <a:pt x="7873" y="4838"/>
                    <a:pt x="8006" y="4838"/>
                    <a:pt x="8073" y="4704"/>
                  </a:cubicBezTo>
                  <a:cubicBezTo>
                    <a:pt x="8140" y="4638"/>
                    <a:pt x="8140" y="4504"/>
                    <a:pt x="8006" y="440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7" name="Google Shape;507;p32"/>
            <p:cNvSpPr/>
            <p:nvPr/>
          </p:nvSpPr>
          <p:spPr>
            <a:xfrm>
              <a:off x="-6052475" y="-5895450"/>
              <a:ext cx="1155000" cy="663000"/>
            </a:xfrm>
            <a:custGeom>
              <a:avLst/>
              <a:gdLst/>
              <a:ahLst/>
              <a:cxnLst/>
              <a:rect l="l" t="t" r="r" b="b"/>
              <a:pathLst>
                <a:path w="46200" h="26520" extrusionOk="0">
                  <a:moveTo>
                    <a:pt x="167" y="401"/>
                  </a:moveTo>
                  <a:lnTo>
                    <a:pt x="45866" y="26486"/>
                  </a:lnTo>
                  <a:cubicBezTo>
                    <a:pt x="45966" y="26520"/>
                    <a:pt x="46066" y="26520"/>
                    <a:pt x="46166" y="26386"/>
                  </a:cubicBezTo>
                  <a:cubicBezTo>
                    <a:pt x="46200" y="26320"/>
                    <a:pt x="46200" y="26186"/>
                    <a:pt x="46066" y="26086"/>
                  </a:cubicBezTo>
                  <a:lnTo>
                    <a:pt x="367" y="34"/>
                  </a:lnTo>
                  <a:cubicBezTo>
                    <a:pt x="300" y="1"/>
                    <a:pt x="167" y="1"/>
                    <a:pt x="67" y="134"/>
                  </a:cubicBezTo>
                  <a:cubicBezTo>
                    <a:pt x="0" y="268"/>
                    <a:pt x="33" y="368"/>
                    <a:pt x="167"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8" name="Google Shape;508;p32"/>
            <p:cNvSpPr/>
            <p:nvPr/>
          </p:nvSpPr>
          <p:spPr>
            <a:xfrm>
              <a:off x="-6105025" y="-5800375"/>
              <a:ext cx="1206725" cy="693025"/>
            </a:xfrm>
            <a:custGeom>
              <a:avLst/>
              <a:gdLst/>
              <a:ahLst/>
              <a:cxnLst/>
              <a:rect l="l" t="t" r="r" b="b"/>
              <a:pathLst>
                <a:path w="48269" h="27721" extrusionOk="0">
                  <a:moveTo>
                    <a:pt x="48135" y="27320"/>
                  </a:moveTo>
                  <a:lnTo>
                    <a:pt x="334" y="34"/>
                  </a:lnTo>
                  <a:cubicBezTo>
                    <a:pt x="267" y="0"/>
                    <a:pt x="134" y="0"/>
                    <a:pt x="67" y="134"/>
                  </a:cubicBezTo>
                  <a:cubicBezTo>
                    <a:pt x="1" y="201"/>
                    <a:pt x="1" y="334"/>
                    <a:pt x="134" y="401"/>
                  </a:cubicBezTo>
                  <a:lnTo>
                    <a:pt x="47935" y="27687"/>
                  </a:lnTo>
                  <a:cubicBezTo>
                    <a:pt x="48002" y="27720"/>
                    <a:pt x="48135" y="27720"/>
                    <a:pt x="48235" y="27587"/>
                  </a:cubicBezTo>
                  <a:cubicBezTo>
                    <a:pt x="48268" y="27453"/>
                    <a:pt x="48202" y="27353"/>
                    <a:pt x="48135" y="27320"/>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 name="Google Shape;509;p32"/>
            <p:cNvSpPr/>
            <p:nvPr/>
          </p:nvSpPr>
          <p:spPr>
            <a:xfrm>
              <a:off x="-6159225" y="-5707800"/>
              <a:ext cx="768900" cy="442825"/>
            </a:xfrm>
            <a:custGeom>
              <a:avLst/>
              <a:gdLst/>
              <a:ahLst/>
              <a:cxnLst/>
              <a:rect l="l" t="t" r="r" b="b"/>
              <a:pathLst>
                <a:path w="30756" h="17713" extrusionOk="0">
                  <a:moveTo>
                    <a:pt x="134" y="400"/>
                  </a:moveTo>
                  <a:lnTo>
                    <a:pt x="30422" y="17679"/>
                  </a:lnTo>
                  <a:cubicBezTo>
                    <a:pt x="30489" y="17713"/>
                    <a:pt x="30622" y="17713"/>
                    <a:pt x="30689" y="17579"/>
                  </a:cubicBezTo>
                  <a:cubicBezTo>
                    <a:pt x="30756" y="17513"/>
                    <a:pt x="30756" y="17379"/>
                    <a:pt x="30622" y="17312"/>
                  </a:cubicBezTo>
                  <a:lnTo>
                    <a:pt x="334" y="33"/>
                  </a:lnTo>
                  <a:cubicBezTo>
                    <a:pt x="267" y="0"/>
                    <a:pt x="134" y="0"/>
                    <a:pt x="67" y="134"/>
                  </a:cubicBezTo>
                  <a:cubicBezTo>
                    <a:pt x="0" y="267"/>
                    <a:pt x="67" y="367"/>
                    <a:pt x="134" y="400"/>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 name="Google Shape;510;p32"/>
            <p:cNvSpPr/>
            <p:nvPr/>
          </p:nvSpPr>
          <p:spPr>
            <a:xfrm>
              <a:off x="-5364500" y="-5254150"/>
              <a:ext cx="383650" cy="224350"/>
            </a:xfrm>
            <a:custGeom>
              <a:avLst/>
              <a:gdLst/>
              <a:ahLst/>
              <a:cxnLst/>
              <a:rect l="l" t="t" r="r" b="b"/>
              <a:pathLst>
                <a:path w="15346" h="8974" extrusionOk="0">
                  <a:moveTo>
                    <a:pt x="15212" y="8540"/>
                  </a:moveTo>
                  <a:lnTo>
                    <a:pt x="334" y="34"/>
                  </a:lnTo>
                  <a:cubicBezTo>
                    <a:pt x="234" y="0"/>
                    <a:pt x="134" y="0"/>
                    <a:pt x="34" y="134"/>
                  </a:cubicBezTo>
                  <a:cubicBezTo>
                    <a:pt x="1" y="201"/>
                    <a:pt x="1" y="334"/>
                    <a:pt x="134" y="401"/>
                  </a:cubicBezTo>
                  <a:lnTo>
                    <a:pt x="15011" y="8907"/>
                  </a:lnTo>
                  <a:cubicBezTo>
                    <a:pt x="15112" y="8974"/>
                    <a:pt x="15212" y="8974"/>
                    <a:pt x="15312" y="8840"/>
                  </a:cubicBezTo>
                  <a:cubicBezTo>
                    <a:pt x="15345" y="8740"/>
                    <a:pt x="15312" y="8607"/>
                    <a:pt x="15212" y="8540"/>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 name="Google Shape;511;p32"/>
            <p:cNvSpPr/>
            <p:nvPr/>
          </p:nvSpPr>
          <p:spPr>
            <a:xfrm>
              <a:off x="-6213425" y="-5614400"/>
              <a:ext cx="1069125" cy="614625"/>
            </a:xfrm>
            <a:custGeom>
              <a:avLst/>
              <a:gdLst/>
              <a:ahLst/>
              <a:cxnLst/>
              <a:rect l="l" t="t" r="r" b="b"/>
              <a:pathLst>
                <a:path w="42765" h="24585" extrusionOk="0">
                  <a:moveTo>
                    <a:pt x="167" y="434"/>
                  </a:moveTo>
                  <a:lnTo>
                    <a:pt x="42430" y="24518"/>
                  </a:lnTo>
                  <a:cubicBezTo>
                    <a:pt x="42497" y="24584"/>
                    <a:pt x="42631" y="24584"/>
                    <a:pt x="42731" y="24451"/>
                  </a:cubicBezTo>
                  <a:cubicBezTo>
                    <a:pt x="42764" y="24384"/>
                    <a:pt x="42764" y="24251"/>
                    <a:pt x="42631" y="24151"/>
                  </a:cubicBezTo>
                  <a:lnTo>
                    <a:pt x="400" y="67"/>
                  </a:lnTo>
                  <a:cubicBezTo>
                    <a:pt x="300" y="0"/>
                    <a:pt x="167" y="0"/>
                    <a:pt x="100" y="134"/>
                  </a:cubicBezTo>
                  <a:cubicBezTo>
                    <a:pt x="0" y="267"/>
                    <a:pt x="67" y="400"/>
                    <a:pt x="167" y="43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 name="Google Shape;512;p32"/>
            <p:cNvSpPr/>
            <p:nvPr/>
          </p:nvSpPr>
          <p:spPr>
            <a:xfrm>
              <a:off x="-6265975" y="-5520175"/>
              <a:ext cx="885650" cy="510400"/>
            </a:xfrm>
            <a:custGeom>
              <a:avLst/>
              <a:gdLst/>
              <a:ahLst/>
              <a:cxnLst/>
              <a:rect l="l" t="t" r="r" b="b"/>
              <a:pathLst>
                <a:path w="35426" h="20416" extrusionOk="0">
                  <a:moveTo>
                    <a:pt x="101" y="401"/>
                  </a:moveTo>
                  <a:lnTo>
                    <a:pt x="35092" y="20382"/>
                  </a:lnTo>
                  <a:cubicBezTo>
                    <a:pt x="35192" y="20415"/>
                    <a:pt x="35293" y="20415"/>
                    <a:pt x="35393" y="20315"/>
                  </a:cubicBezTo>
                  <a:cubicBezTo>
                    <a:pt x="35426" y="20215"/>
                    <a:pt x="35426" y="20082"/>
                    <a:pt x="35293" y="20015"/>
                  </a:cubicBezTo>
                  <a:lnTo>
                    <a:pt x="334" y="34"/>
                  </a:lnTo>
                  <a:cubicBezTo>
                    <a:pt x="234" y="0"/>
                    <a:pt x="101" y="0"/>
                    <a:pt x="34" y="134"/>
                  </a:cubicBezTo>
                  <a:cubicBezTo>
                    <a:pt x="1" y="267"/>
                    <a:pt x="34" y="367"/>
                    <a:pt x="101"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 name="Google Shape;513;p32"/>
            <p:cNvSpPr/>
            <p:nvPr/>
          </p:nvSpPr>
          <p:spPr>
            <a:xfrm>
              <a:off x="-6319350" y="-5426775"/>
              <a:ext cx="1094150" cy="630475"/>
            </a:xfrm>
            <a:custGeom>
              <a:avLst/>
              <a:gdLst/>
              <a:ahLst/>
              <a:cxnLst/>
              <a:rect l="l" t="t" r="r" b="b"/>
              <a:pathLst>
                <a:path w="43766" h="25219" extrusionOk="0">
                  <a:moveTo>
                    <a:pt x="134" y="434"/>
                  </a:moveTo>
                  <a:lnTo>
                    <a:pt x="43432" y="25152"/>
                  </a:lnTo>
                  <a:cubicBezTo>
                    <a:pt x="43532" y="25219"/>
                    <a:pt x="43665" y="25219"/>
                    <a:pt x="43732" y="25085"/>
                  </a:cubicBezTo>
                  <a:cubicBezTo>
                    <a:pt x="43765" y="24985"/>
                    <a:pt x="43765" y="24885"/>
                    <a:pt x="43665" y="24785"/>
                  </a:cubicBezTo>
                  <a:lnTo>
                    <a:pt x="334" y="67"/>
                  </a:lnTo>
                  <a:cubicBezTo>
                    <a:pt x="234" y="0"/>
                    <a:pt x="134" y="0"/>
                    <a:pt x="34" y="134"/>
                  </a:cubicBezTo>
                  <a:cubicBezTo>
                    <a:pt x="1" y="267"/>
                    <a:pt x="34" y="401"/>
                    <a:pt x="134" y="43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 name="Google Shape;514;p32"/>
            <p:cNvSpPr/>
            <p:nvPr/>
          </p:nvSpPr>
          <p:spPr>
            <a:xfrm>
              <a:off x="-6373550" y="-5332550"/>
              <a:ext cx="918175" cy="528750"/>
            </a:xfrm>
            <a:custGeom>
              <a:avLst/>
              <a:gdLst/>
              <a:ahLst/>
              <a:cxnLst/>
              <a:rect l="l" t="t" r="r" b="b"/>
              <a:pathLst>
                <a:path w="36727" h="21150" extrusionOk="0">
                  <a:moveTo>
                    <a:pt x="167" y="401"/>
                  </a:moveTo>
                  <a:lnTo>
                    <a:pt x="36393" y="21116"/>
                  </a:lnTo>
                  <a:cubicBezTo>
                    <a:pt x="36493" y="21149"/>
                    <a:pt x="36593" y="21149"/>
                    <a:pt x="36693" y="21016"/>
                  </a:cubicBezTo>
                  <a:cubicBezTo>
                    <a:pt x="36727" y="20949"/>
                    <a:pt x="36727" y="20816"/>
                    <a:pt x="36593" y="20716"/>
                  </a:cubicBezTo>
                  <a:lnTo>
                    <a:pt x="368" y="34"/>
                  </a:lnTo>
                  <a:cubicBezTo>
                    <a:pt x="301" y="1"/>
                    <a:pt x="167" y="1"/>
                    <a:pt x="67" y="134"/>
                  </a:cubicBezTo>
                  <a:cubicBezTo>
                    <a:pt x="1" y="268"/>
                    <a:pt x="34" y="368"/>
                    <a:pt x="167"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 name="Google Shape;515;p32"/>
            <p:cNvSpPr/>
            <p:nvPr/>
          </p:nvSpPr>
          <p:spPr>
            <a:xfrm>
              <a:off x="-6426925" y="-5239150"/>
              <a:ext cx="1013250" cy="582950"/>
            </a:xfrm>
            <a:custGeom>
              <a:avLst/>
              <a:gdLst/>
              <a:ahLst/>
              <a:cxnLst/>
              <a:rect l="l" t="t" r="r" b="b"/>
              <a:pathLst>
                <a:path w="40530" h="23318" extrusionOk="0">
                  <a:moveTo>
                    <a:pt x="134" y="434"/>
                  </a:moveTo>
                  <a:lnTo>
                    <a:pt x="40196" y="23284"/>
                  </a:lnTo>
                  <a:cubicBezTo>
                    <a:pt x="40296" y="23318"/>
                    <a:pt x="40430" y="23318"/>
                    <a:pt x="40496" y="23217"/>
                  </a:cubicBezTo>
                  <a:cubicBezTo>
                    <a:pt x="40530" y="23117"/>
                    <a:pt x="40530" y="22984"/>
                    <a:pt x="40430" y="22917"/>
                  </a:cubicBezTo>
                  <a:lnTo>
                    <a:pt x="334" y="68"/>
                  </a:lnTo>
                  <a:cubicBezTo>
                    <a:pt x="268" y="1"/>
                    <a:pt x="134" y="1"/>
                    <a:pt x="34" y="134"/>
                  </a:cubicBezTo>
                  <a:cubicBezTo>
                    <a:pt x="1" y="234"/>
                    <a:pt x="34" y="401"/>
                    <a:pt x="134" y="43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 name="Google Shape;516;p32"/>
            <p:cNvSpPr/>
            <p:nvPr/>
          </p:nvSpPr>
          <p:spPr>
            <a:xfrm>
              <a:off x="-6480300" y="-5144900"/>
              <a:ext cx="826450" cy="476200"/>
            </a:xfrm>
            <a:custGeom>
              <a:avLst/>
              <a:gdLst/>
              <a:ahLst/>
              <a:cxnLst/>
              <a:rect l="l" t="t" r="r" b="b"/>
              <a:pathLst>
                <a:path w="33058" h="19048" extrusionOk="0">
                  <a:moveTo>
                    <a:pt x="134" y="400"/>
                  </a:moveTo>
                  <a:lnTo>
                    <a:pt x="32691" y="19014"/>
                  </a:lnTo>
                  <a:cubicBezTo>
                    <a:pt x="32791" y="19047"/>
                    <a:pt x="32924" y="19047"/>
                    <a:pt x="32991" y="18947"/>
                  </a:cubicBezTo>
                  <a:cubicBezTo>
                    <a:pt x="33058" y="18847"/>
                    <a:pt x="33058" y="18714"/>
                    <a:pt x="32924" y="18647"/>
                  </a:cubicBezTo>
                  <a:lnTo>
                    <a:pt x="334" y="34"/>
                  </a:lnTo>
                  <a:cubicBezTo>
                    <a:pt x="268" y="0"/>
                    <a:pt x="134" y="0"/>
                    <a:pt x="68" y="134"/>
                  </a:cubicBezTo>
                  <a:cubicBezTo>
                    <a:pt x="1" y="200"/>
                    <a:pt x="68" y="334"/>
                    <a:pt x="134" y="400"/>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 name="Google Shape;517;p32"/>
            <p:cNvSpPr/>
            <p:nvPr/>
          </p:nvSpPr>
          <p:spPr>
            <a:xfrm>
              <a:off x="-5608825" y="-4647875"/>
              <a:ext cx="203500" cy="120925"/>
            </a:xfrm>
            <a:custGeom>
              <a:avLst/>
              <a:gdLst/>
              <a:ahLst/>
              <a:cxnLst/>
              <a:rect l="l" t="t" r="r" b="b"/>
              <a:pathLst>
                <a:path w="8140" h="4837" extrusionOk="0">
                  <a:moveTo>
                    <a:pt x="334" y="33"/>
                  </a:moveTo>
                  <a:cubicBezTo>
                    <a:pt x="267" y="0"/>
                    <a:pt x="134" y="0"/>
                    <a:pt x="67" y="134"/>
                  </a:cubicBezTo>
                  <a:cubicBezTo>
                    <a:pt x="0" y="200"/>
                    <a:pt x="0" y="334"/>
                    <a:pt x="134" y="434"/>
                  </a:cubicBezTo>
                  <a:lnTo>
                    <a:pt x="7806" y="4804"/>
                  </a:lnTo>
                  <a:cubicBezTo>
                    <a:pt x="7906" y="4837"/>
                    <a:pt x="8006" y="4837"/>
                    <a:pt x="8106" y="4703"/>
                  </a:cubicBezTo>
                  <a:cubicBezTo>
                    <a:pt x="8139" y="4637"/>
                    <a:pt x="8139" y="4503"/>
                    <a:pt x="8006" y="4437"/>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 name="Google Shape;518;p32"/>
            <p:cNvSpPr/>
            <p:nvPr/>
          </p:nvSpPr>
          <p:spPr>
            <a:xfrm>
              <a:off x="-6534500" y="-5051500"/>
              <a:ext cx="1154175" cy="663000"/>
            </a:xfrm>
            <a:custGeom>
              <a:avLst/>
              <a:gdLst/>
              <a:ahLst/>
              <a:cxnLst/>
              <a:rect l="l" t="t" r="r" b="b"/>
              <a:pathLst>
                <a:path w="46167" h="26520" extrusionOk="0">
                  <a:moveTo>
                    <a:pt x="46034" y="26119"/>
                  </a:moveTo>
                  <a:lnTo>
                    <a:pt x="334" y="67"/>
                  </a:lnTo>
                  <a:cubicBezTo>
                    <a:pt x="268" y="0"/>
                    <a:pt x="134" y="0"/>
                    <a:pt x="67" y="134"/>
                  </a:cubicBezTo>
                  <a:cubicBezTo>
                    <a:pt x="1" y="234"/>
                    <a:pt x="1" y="334"/>
                    <a:pt x="134" y="434"/>
                  </a:cubicBezTo>
                  <a:lnTo>
                    <a:pt x="45833" y="26486"/>
                  </a:lnTo>
                  <a:cubicBezTo>
                    <a:pt x="45933" y="26519"/>
                    <a:pt x="46034" y="26519"/>
                    <a:pt x="46134" y="26419"/>
                  </a:cubicBezTo>
                  <a:cubicBezTo>
                    <a:pt x="46167" y="26319"/>
                    <a:pt x="46167" y="26186"/>
                    <a:pt x="46034" y="26119"/>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 name="Google Shape;519;p32"/>
            <p:cNvSpPr/>
            <p:nvPr/>
          </p:nvSpPr>
          <p:spPr>
            <a:xfrm>
              <a:off x="-5521275" y="-6838500"/>
              <a:ext cx="329425" cy="404200"/>
            </a:xfrm>
            <a:custGeom>
              <a:avLst/>
              <a:gdLst/>
              <a:ahLst/>
              <a:cxnLst/>
              <a:rect l="l" t="t" r="r" b="b"/>
              <a:pathLst>
                <a:path w="13177" h="16168" extrusionOk="0">
                  <a:moveTo>
                    <a:pt x="8414" y="1"/>
                  </a:moveTo>
                  <a:cubicBezTo>
                    <a:pt x="7384" y="1"/>
                    <a:pt x="6360" y="375"/>
                    <a:pt x="5605" y="1263"/>
                  </a:cubicBezTo>
                  <a:lnTo>
                    <a:pt x="6939" y="2031"/>
                  </a:lnTo>
                  <a:cubicBezTo>
                    <a:pt x="7361" y="1642"/>
                    <a:pt x="7886" y="1476"/>
                    <a:pt x="8427" y="1476"/>
                  </a:cubicBezTo>
                  <a:cubicBezTo>
                    <a:pt x="8954" y="1476"/>
                    <a:pt x="9497" y="1634"/>
                    <a:pt x="9974" y="1897"/>
                  </a:cubicBezTo>
                  <a:cubicBezTo>
                    <a:pt x="11142" y="2564"/>
                    <a:pt x="11509" y="4032"/>
                    <a:pt x="10908" y="5199"/>
                  </a:cubicBezTo>
                  <a:lnTo>
                    <a:pt x="6305" y="13272"/>
                  </a:lnTo>
                  <a:cubicBezTo>
                    <a:pt x="5893" y="14048"/>
                    <a:pt x="5163" y="14648"/>
                    <a:pt x="4308" y="14648"/>
                  </a:cubicBezTo>
                  <a:cubicBezTo>
                    <a:pt x="3987" y="14648"/>
                    <a:pt x="3649" y="14564"/>
                    <a:pt x="3303" y="14373"/>
                  </a:cubicBezTo>
                  <a:cubicBezTo>
                    <a:pt x="2135" y="13706"/>
                    <a:pt x="1769" y="12238"/>
                    <a:pt x="2402" y="11070"/>
                  </a:cubicBezTo>
                  <a:lnTo>
                    <a:pt x="4437" y="7501"/>
                  </a:lnTo>
                  <a:cubicBezTo>
                    <a:pt x="4637" y="7101"/>
                    <a:pt x="4504" y="6701"/>
                    <a:pt x="4137" y="6500"/>
                  </a:cubicBezTo>
                  <a:cubicBezTo>
                    <a:pt x="4015" y="6423"/>
                    <a:pt x="3885" y="6385"/>
                    <a:pt x="3759" y="6385"/>
                  </a:cubicBezTo>
                  <a:cubicBezTo>
                    <a:pt x="3507" y="6385"/>
                    <a:pt x="3270" y="6534"/>
                    <a:pt x="3136" y="6801"/>
                  </a:cubicBezTo>
                  <a:lnTo>
                    <a:pt x="1101" y="10370"/>
                  </a:lnTo>
                  <a:cubicBezTo>
                    <a:pt x="1" y="12238"/>
                    <a:pt x="668" y="14640"/>
                    <a:pt x="2569" y="15707"/>
                  </a:cubicBezTo>
                  <a:cubicBezTo>
                    <a:pt x="3118" y="16018"/>
                    <a:pt x="3703" y="16168"/>
                    <a:pt x="4282" y="16168"/>
                  </a:cubicBezTo>
                  <a:cubicBezTo>
                    <a:pt x="5567" y="16168"/>
                    <a:pt x="6824" y="15429"/>
                    <a:pt x="7606" y="14072"/>
                  </a:cubicBezTo>
                  <a:lnTo>
                    <a:pt x="12176" y="6000"/>
                  </a:lnTo>
                  <a:cubicBezTo>
                    <a:pt x="13177" y="4065"/>
                    <a:pt x="12576" y="1664"/>
                    <a:pt x="10675" y="596"/>
                  </a:cubicBezTo>
                  <a:cubicBezTo>
                    <a:pt x="9995" y="220"/>
                    <a:pt x="9203" y="1"/>
                    <a:pt x="84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 name="Title 2"/>
          <p:cNvSpPr>
            <a:spLocks noGrp="1"/>
          </p:cNvSpPr>
          <p:nvPr>
            <p:ph type="title"/>
          </p:nvPr>
        </p:nvSpPr>
        <p:spPr>
          <a:xfrm>
            <a:off x="408422" y="400650"/>
            <a:ext cx="7704000" cy="4224722"/>
          </a:xfrm>
        </p:spPr>
        <p:txBody>
          <a:bodyPr/>
          <a:lstStyle/>
          <a:p>
            <a:pPr algn="l"/>
            <a:r>
              <a:rPr lang="en-US" sz="2000" dirty="0"/>
              <a:t>Conclusions</a:t>
            </a:r>
            <a:r>
              <a:rPr lang="en-IN" altLang="en-US" sz="2000" dirty="0"/>
              <a:t> [ </a:t>
            </a:r>
            <a:r>
              <a:rPr lang="en-US" sz="2000" dirty="0">
                <a:solidFill>
                  <a:srgbClr val="FF0000"/>
                </a:solidFill>
                <a:latin typeface="Trebuchet MS" panose="020B0603020202020204" pitchFamily="34" charset="0"/>
                <a:sym typeface="+mn-ea"/>
              </a:rPr>
              <a:t>Top learning</a:t>
            </a:r>
            <a:r>
              <a:rPr lang="en-IN" altLang="en-US" sz="2000" dirty="0">
                <a:solidFill>
                  <a:srgbClr val="FF0000"/>
                </a:solidFill>
                <a:latin typeface="Trebuchet MS" panose="020B0603020202020204" pitchFamily="34" charset="0"/>
                <a:sym typeface="+mn-ea"/>
              </a:rPr>
              <a:t>’s</a:t>
            </a:r>
            <a:r>
              <a:rPr lang="en-US" sz="2000" dirty="0">
                <a:solidFill>
                  <a:srgbClr val="FF0000"/>
                </a:solidFill>
                <a:latin typeface="Trebuchet MS" panose="020B0603020202020204" pitchFamily="34" charset="0"/>
                <a:sym typeface="+mn-ea"/>
              </a:rPr>
              <a:t>  </a:t>
            </a:r>
            <a:r>
              <a:rPr lang="en-IN" sz="2000" dirty="0">
                <a:sym typeface="+mn-ea"/>
              </a:rPr>
              <a:t>in this project ]</a:t>
            </a:r>
            <a:r>
              <a:rPr lang="en-US" sz="2000" dirty="0"/>
              <a:t>:</a:t>
            </a:r>
            <a:br>
              <a:rPr lang="en-US" sz="1800" dirty="0"/>
            </a:br>
            <a:br>
              <a:rPr lang="en-US" sz="1800" dirty="0"/>
            </a:br>
            <a:r>
              <a:rPr lang="en-IN" altLang="en-US" sz="1600" dirty="0">
                <a:solidFill>
                  <a:srgbClr val="FF0000"/>
                </a:solidFill>
                <a:latin typeface="Trebuchet MS" panose="020B0603020202020204" pitchFamily="34" charset="0"/>
                <a:sym typeface="+mn-ea"/>
              </a:rPr>
              <a:t>SMOTE : </a:t>
            </a:r>
            <a:r>
              <a:rPr lang="en-US" sz="1600" dirty="0"/>
              <a:t>appears to perform the best across most models, showing high accuracy and balanced performance in terms of precision, recall, and F1-score.</a:t>
            </a:r>
            <a:br>
              <a:rPr lang="en-US" sz="1600" dirty="0"/>
            </a:br>
            <a:br>
              <a:rPr lang="en-US" sz="1600" dirty="0"/>
            </a:br>
            <a:r>
              <a:rPr lang="en-US" sz="1600" dirty="0">
                <a:solidFill>
                  <a:srgbClr val="FF0000"/>
                </a:solidFill>
              </a:rPr>
              <a:t>Oversampling </a:t>
            </a:r>
            <a:r>
              <a:rPr lang="en-US" sz="1600" dirty="0"/>
              <a:t>techniques also yield competitive results, particularly with Decision Tree, Random Forest, and XGBoost models, achieving very high accuracy and balanced metrics.</a:t>
            </a:r>
            <a:br>
              <a:rPr lang="en-US" sz="1600" dirty="0"/>
            </a:br>
            <a:br>
              <a:rPr lang="en-US" sz="1600" dirty="0"/>
            </a:br>
            <a:r>
              <a:rPr lang="en-US" sz="1600" dirty="0">
                <a:solidFill>
                  <a:srgbClr val="FF0000"/>
                </a:solidFill>
              </a:rPr>
              <a:t>Undersampling </a:t>
            </a:r>
            <a:r>
              <a:rPr lang="en-US" sz="1600" dirty="0"/>
              <a:t>shows comparatively lower accuracy and mixed performance in terms of precision, recall, and F1-score, especially with Logistic Regression and SVM models.</a:t>
            </a:r>
            <a:br>
              <a:rPr lang="en-US" sz="1600" dirty="0"/>
            </a:br>
            <a:br>
              <a:rPr lang="en-US" sz="1600" dirty="0"/>
            </a:br>
            <a:r>
              <a:rPr lang="en-US" sz="1600" dirty="0"/>
              <a:t>So, if you prioritize balanced performance across different metrics, </a:t>
            </a:r>
            <a:r>
              <a:rPr lang="en-US" sz="1600" dirty="0">
                <a:solidFill>
                  <a:srgbClr val="FF0000"/>
                </a:solidFill>
              </a:rPr>
              <a:t>SMOTE </a:t>
            </a:r>
            <a:r>
              <a:rPr lang="en-US" sz="1600" dirty="0"/>
              <a:t>appears to be the best sampling technique in this scenario.</a:t>
            </a:r>
            <a:br>
              <a:rPr lang="en-US" sz="1000" b="0" i="0" dirty="0">
                <a:solidFill>
                  <a:srgbClr val="D5D5D5"/>
                </a:solidFill>
                <a:effectLst/>
                <a:highlight>
                  <a:srgbClr val="383838"/>
                </a:highlight>
                <a:latin typeface="Roboto" panose="02000000000000000000" pitchFamily="2" charset="0"/>
              </a:rPr>
            </a:br>
            <a:br>
              <a:rPr lang="en-US" sz="1600" dirty="0"/>
            </a:br>
            <a:br>
              <a:rPr lang="en-US" sz="1400" dirty="0">
                <a:solidFill>
                  <a:schemeClr val="bg2">
                    <a:lumMod val="75000"/>
                  </a:schemeClr>
                </a:solidFill>
              </a:rPr>
            </a:br>
            <a:br>
              <a:rPr lang="en-US" sz="1400" dirty="0"/>
            </a:br>
            <a:br>
              <a:rPr lang="en-US" sz="1400" dirty="0"/>
            </a:br>
            <a:br>
              <a:rPr lang="en-US" sz="1400" dirty="0"/>
            </a:br>
            <a:br>
              <a:rPr lang="en-US" sz="1000" b="0" i="0" dirty="0">
                <a:solidFill>
                  <a:srgbClr val="ECECEC"/>
                </a:solidFill>
                <a:effectLst/>
                <a:highlight>
                  <a:srgbClr val="212121"/>
                </a:highlight>
                <a:latin typeface="Söhne"/>
              </a:rPr>
            </a:br>
            <a:br>
              <a:rPr lang="en-US" sz="1600" dirty="0"/>
            </a:br>
            <a:br>
              <a:rPr lang="en-US" sz="1600" dirty="0"/>
            </a:br>
            <a:br>
              <a:rPr lang="en-US" sz="1600" dirty="0"/>
            </a:br>
            <a:br>
              <a:rPr lang="en-IN" sz="1600" dirty="0"/>
            </a:br>
            <a:r>
              <a:rPr lang="en-IN" sz="1600" dirty="0"/>
              <a:t>	</a:t>
            </a:r>
            <a:br>
              <a:rPr lang="en-IN" sz="1600" dirty="0"/>
            </a:br>
            <a:br>
              <a:rPr lang="en-US" sz="1600" dirty="0"/>
            </a:br>
            <a:br>
              <a:rPr lang="en-US" sz="1600" dirty="0"/>
            </a:br>
            <a:endParaRPr lang="en-IN" sz="16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1" name="Google Shape;471;p32"/>
          <p:cNvSpPr txBox="1">
            <a:spLocks noGrp="1"/>
          </p:cNvSpPr>
          <p:nvPr>
            <p:ph type="title"/>
          </p:nvPr>
        </p:nvSpPr>
        <p:spPr>
          <a:xfrm>
            <a:off x="495750" y="971134"/>
            <a:ext cx="5503094" cy="2629412"/>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GB" sz="8000" dirty="0"/>
              <a:t>Thank </a:t>
            </a:r>
            <a:r>
              <a:rPr lang="en-GB" sz="8000" dirty="0">
                <a:solidFill>
                  <a:srgbClr val="FF0000"/>
                </a:solidFill>
              </a:rPr>
              <a:t>you</a:t>
            </a:r>
            <a:r>
              <a:rPr lang="en-GB" sz="8000" dirty="0"/>
              <a:t>!</a:t>
            </a:r>
            <a:r>
              <a:rPr lang="en-IN" altLang="en-GB" sz="8000" dirty="0"/>
              <a:t>!</a:t>
            </a:r>
            <a:endParaRPr lang="en-IN" altLang="en-GB" sz="8000" dirty="0"/>
          </a:p>
        </p:txBody>
      </p:sp>
      <p:grpSp>
        <p:nvGrpSpPr>
          <p:cNvPr id="475" name="Google Shape;475;p32"/>
          <p:cNvGrpSpPr/>
          <p:nvPr/>
        </p:nvGrpSpPr>
        <p:grpSpPr>
          <a:xfrm>
            <a:off x="7272533" y="316095"/>
            <a:ext cx="1311034" cy="1375463"/>
            <a:chOff x="7366561" y="414828"/>
            <a:chExt cx="1122845" cy="1178026"/>
          </a:xfrm>
        </p:grpSpPr>
        <p:sp>
          <p:nvSpPr>
            <p:cNvPr id="476" name="Google Shape;476;p32"/>
            <p:cNvSpPr/>
            <p:nvPr/>
          </p:nvSpPr>
          <p:spPr>
            <a:xfrm>
              <a:off x="7366561" y="414828"/>
              <a:ext cx="1122845" cy="1178026"/>
            </a:xfrm>
            <a:custGeom>
              <a:avLst/>
              <a:gdLst/>
              <a:ahLst/>
              <a:cxnLst/>
              <a:rect l="l" t="t" r="r" b="b"/>
              <a:pathLst>
                <a:path w="76022" h="79758" extrusionOk="0">
                  <a:moveTo>
                    <a:pt x="31590" y="0"/>
                  </a:moveTo>
                  <a:cubicBezTo>
                    <a:pt x="10408" y="11575"/>
                    <a:pt x="21183" y="41964"/>
                    <a:pt x="1" y="53505"/>
                  </a:cubicBezTo>
                  <a:cubicBezTo>
                    <a:pt x="14811" y="62278"/>
                    <a:pt x="29589" y="70984"/>
                    <a:pt x="44399" y="79757"/>
                  </a:cubicBezTo>
                  <a:cubicBezTo>
                    <a:pt x="65581" y="68216"/>
                    <a:pt x="54840" y="37794"/>
                    <a:pt x="76022" y="26252"/>
                  </a:cubicBezTo>
                  <a:cubicBezTo>
                    <a:pt x="61211" y="17479"/>
                    <a:pt x="46401" y="8773"/>
                    <a:pt x="315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 name="Google Shape;477;p32"/>
            <p:cNvSpPr/>
            <p:nvPr/>
          </p:nvSpPr>
          <p:spPr>
            <a:xfrm>
              <a:off x="7625228" y="487245"/>
              <a:ext cx="441461" cy="578438"/>
            </a:xfrm>
            <a:custGeom>
              <a:avLst/>
              <a:gdLst/>
              <a:ahLst/>
              <a:cxnLst/>
              <a:rect l="l" t="t" r="r" b="b"/>
              <a:pathLst>
                <a:path w="29889" h="39163" extrusionOk="0">
                  <a:moveTo>
                    <a:pt x="12743" y="1"/>
                  </a:moveTo>
                  <a:cubicBezTo>
                    <a:pt x="4337" y="7206"/>
                    <a:pt x="2869" y="18514"/>
                    <a:pt x="0" y="29022"/>
                  </a:cubicBezTo>
                  <a:lnTo>
                    <a:pt x="17146" y="39162"/>
                  </a:lnTo>
                  <a:cubicBezTo>
                    <a:pt x="20015" y="28655"/>
                    <a:pt x="21516" y="17347"/>
                    <a:pt x="29888" y="10141"/>
                  </a:cubicBezTo>
                  <a:lnTo>
                    <a:pt x="127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 name="Google Shape;478;p32"/>
            <p:cNvSpPr/>
            <p:nvPr/>
          </p:nvSpPr>
          <p:spPr>
            <a:xfrm>
              <a:off x="8085890" y="664131"/>
              <a:ext cx="295622" cy="183783"/>
            </a:xfrm>
            <a:custGeom>
              <a:avLst/>
              <a:gdLst/>
              <a:ahLst/>
              <a:cxnLst/>
              <a:rect l="l" t="t" r="r" b="b"/>
              <a:pathLst>
                <a:path w="20015" h="12443" extrusionOk="0">
                  <a:moveTo>
                    <a:pt x="1835" y="0"/>
                  </a:moveTo>
                  <a:cubicBezTo>
                    <a:pt x="1168" y="534"/>
                    <a:pt x="567" y="1101"/>
                    <a:pt x="0" y="1735"/>
                  </a:cubicBezTo>
                  <a:cubicBezTo>
                    <a:pt x="6071" y="5270"/>
                    <a:pt x="12142" y="8873"/>
                    <a:pt x="18180" y="12442"/>
                  </a:cubicBezTo>
                  <a:cubicBezTo>
                    <a:pt x="18714" y="11875"/>
                    <a:pt x="19348" y="11275"/>
                    <a:pt x="20015" y="10708"/>
                  </a:cubicBezTo>
                  <a:cubicBezTo>
                    <a:pt x="13910" y="7172"/>
                    <a:pt x="7873" y="3569"/>
                    <a:pt x="18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 name="Google Shape;479;p32"/>
            <p:cNvSpPr/>
            <p:nvPr/>
          </p:nvSpPr>
          <p:spPr>
            <a:xfrm>
              <a:off x="8052391" y="711912"/>
              <a:ext cx="161111" cy="105458"/>
            </a:xfrm>
            <a:custGeom>
              <a:avLst/>
              <a:gdLst/>
              <a:ahLst/>
              <a:cxnLst/>
              <a:rect l="l" t="t" r="r" b="b"/>
              <a:pathLst>
                <a:path w="10908" h="7140" extrusionOk="0">
                  <a:moveTo>
                    <a:pt x="967" y="1"/>
                  </a:moveTo>
                  <a:cubicBezTo>
                    <a:pt x="634" y="434"/>
                    <a:pt x="300" y="835"/>
                    <a:pt x="0" y="1268"/>
                  </a:cubicBezTo>
                  <a:cubicBezTo>
                    <a:pt x="3302" y="3203"/>
                    <a:pt x="6638" y="5171"/>
                    <a:pt x="9941" y="7139"/>
                  </a:cubicBezTo>
                  <a:cubicBezTo>
                    <a:pt x="10241" y="6672"/>
                    <a:pt x="10574" y="6272"/>
                    <a:pt x="10908" y="5872"/>
                  </a:cubicBezTo>
                  <a:cubicBezTo>
                    <a:pt x="7606" y="3937"/>
                    <a:pt x="4270" y="1969"/>
                    <a:pt x="9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 name="Google Shape;480;p32"/>
            <p:cNvSpPr/>
            <p:nvPr/>
          </p:nvSpPr>
          <p:spPr>
            <a:xfrm>
              <a:off x="7613899" y="930670"/>
              <a:ext cx="153726" cy="109387"/>
            </a:xfrm>
            <a:custGeom>
              <a:avLst/>
              <a:gdLst/>
              <a:ahLst/>
              <a:cxnLst/>
              <a:rect l="l" t="t" r="r" b="b"/>
              <a:pathLst>
                <a:path w="10408" h="7406" extrusionOk="0">
                  <a:moveTo>
                    <a:pt x="467" y="0"/>
                  </a:moveTo>
                  <a:cubicBezTo>
                    <a:pt x="300" y="501"/>
                    <a:pt x="167" y="1034"/>
                    <a:pt x="0" y="1535"/>
                  </a:cubicBezTo>
                  <a:cubicBezTo>
                    <a:pt x="3303" y="3503"/>
                    <a:pt x="6638" y="5471"/>
                    <a:pt x="9941" y="7406"/>
                  </a:cubicBezTo>
                  <a:cubicBezTo>
                    <a:pt x="10107" y="6905"/>
                    <a:pt x="10274" y="6405"/>
                    <a:pt x="10408" y="5871"/>
                  </a:cubicBezTo>
                  <a:cubicBezTo>
                    <a:pt x="7105" y="3903"/>
                    <a:pt x="3770" y="1968"/>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 name="Google Shape;481;p32"/>
            <p:cNvSpPr/>
            <p:nvPr/>
          </p:nvSpPr>
          <p:spPr>
            <a:xfrm>
              <a:off x="7607977" y="963681"/>
              <a:ext cx="256703" cy="161126"/>
            </a:xfrm>
            <a:custGeom>
              <a:avLst/>
              <a:gdLst/>
              <a:ahLst/>
              <a:cxnLst/>
              <a:rect l="l" t="t" r="r" b="b"/>
              <a:pathLst>
                <a:path w="17380" h="10909" extrusionOk="0">
                  <a:moveTo>
                    <a:pt x="234" y="0"/>
                  </a:moveTo>
                  <a:lnTo>
                    <a:pt x="1" y="767"/>
                  </a:lnTo>
                  <a:lnTo>
                    <a:pt x="17146" y="10908"/>
                  </a:lnTo>
                  <a:lnTo>
                    <a:pt x="17380" y="10141"/>
                  </a:lnTo>
                  <a:lnTo>
                    <a:pt x="2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 name="Google Shape;482;p32"/>
            <p:cNvSpPr/>
            <p:nvPr/>
          </p:nvSpPr>
          <p:spPr>
            <a:xfrm>
              <a:off x="7600592" y="984861"/>
              <a:ext cx="256703" cy="160639"/>
            </a:xfrm>
            <a:custGeom>
              <a:avLst/>
              <a:gdLst/>
              <a:ahLst/>
              <a:cxnLst/>
              <a:rect l="l" t="t" r="r" b="b"/>
              <a:pathLst>
                <a:path w="17380" h="10876" extrusionOk="0">
                  <a:moveTo>
                    <a:pt x="234" y="1"/>
                  </a:moveTo>
                  <a:lnTo>
                    <a:pt x="1" y="734"/>
                  </a:lnTo>
                  <a:lnTo>
                    <a:pt x="17146" y="10875"/>
                  </a:lnTo>
                  <a:lnTo>
                    <a:pt x="17380" y="10141"/>
                  </a:lnTo>
                  <a:lnTo>
                    <a:pt x="2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 name="Google Shape;483;p32"/>
            <p:cNvSpPr/>
            <p:nvPr/>
          </p:nvSpPr>
          <p:spPr>
            <a:xfrm>
              <a:off x="8028730" y="761672"/>
              <a:ext cx="272964" cy="165070"/>
            </a:xfrm>
            <a:custGeom>
              <a:avLst/>
              <a:gdLst/>
              <a:ahLst/>
              <a:cxnLst/>
              <a:rect l="l" t="t" r="r" b="b"/>
              <a:pathLst>
                <a:path w="18481" h="11176" extrusionOk="0">
                  <a:moveTo>
                    <a:pt x="268" y="1"/>
                  </a:moveTo>
                  <a:cubicBezTo>
                    <a:pt x="168" y="134"/>
                    <a:pt x="68" y="301"/>
                    <a:pt x="1" y="468"/>
                  </a:cubicBezTo>
                  <a:cubicBezTo>
                    <a:pt x="6072" y="4004"/>
                    <a:pt x="12110" y="7606"/>
                    <a:pt x="18181" y="11175"/>
                  </a:cubicBezTo>
                  <a:cubicBezTo>
                    <a:pt x="18247" y="11009"/>
                    <a:pt x="18347" y="10909"/>
                    <a:pt x="18481" y="10742"/>
                  </a:cubicBezTo>
                  <a:cubicBezTo>
                    <a:pt x="12376" y="7173"/>
                    <a:pt x="6339" y="3603"/>
                    <a:pt x="2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 name="Google Shape;484;p32"/>
            <p:cNvSpPr/>
            <p:nvPr/>
          </p:nvSpPr>
          <p:spPr>
            <a:xfrm>
              <a:off x="8009026" y="799616"/>
              <a:ext cx="271975" cy="165557"/>
            </a:xfrm>
            <a:custGeom>
              <a:avLst/>
              <a:gdLst/>
              <a:ahLst/>
              <a:cxnLst/>
              <a:rect l="l" t="t" r="r" b="b"/>
              <a:pathLst>
                <a:path w="18414" h="11209" extrusionOk="0">
                  <a:moveTo>
                    <a:pt x="234" y="0"/>
                  </a:moveTo>
                  <a:lnTo>
                    <a:pt x="1" y="501"/>
                  </a:lnTo>
                  <a:cubicBezTo>
                    <a:pt x="6072" y="4037"/>
                    <a:pt x="12143" y="7606"/>
                    <a:pt x="18180" y="11208"/>
                  </a:cubicBezTo>
                  <a:lnTo>
                    <a:pt x="18414" y="10708"/>
                  </a:lnTo>
                  <a:cubicBezTo>
                    <a:pt x="12343" y="7172"/>
                    <a:pt x="6272" y="3570"/>
                    <a:pt x="2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 name="Google Shape;485;p32"/>
            <p:cNvSpPr/>
            <p:nvPr/>
          </p:nvSpPr>
          <p:spPr>
            <a:xfrm>
              <a:off x="7992765" y="839525"/>
              <a:ext cx="271487" cy="165557"/>
            </a:xfrm>
            <a:custGeom>
              <a:avLst/>
              <a:gdLst/>
              <a:ahLst/>
              <a:cxnLst/>
              <a:rect l="l" t="t" r="r" b="b"/>
              <a:pathLst>
                <a:path w="18381" h="11209" extrusionOk="0">
                  <a:moveTo>
                    <a:pt x="201" y="0"/>
                  </a:moveTo>
                  <a:cubicBezTo>
                    <a:pt x="134" y="167"/>
                    <a:pt x="101" y="334"/>
                    <a:pt x="1" y="501"/>
                  </a:cubicBezTo>
                  <a:cubicBezTo>
                    <a:pt x="6105" y="4036"/>
                    <a:pt x="12143" y="7639"/>
                    <a:pt x="18181" y="11208"/>
                  </a:cubicBezTo>
                  <a:cubicBezTo>
                    <a:pt x="18247" y="11041"/>
                    <a:pt x="18314" y="10875"/>
                    <a:pt x="18381" y="10708"/>
                  </a:cubicBezTo>
                  <a:cubicBezTo>
                    <a:pt x="12310" y="7172"/>
                    <a:pt x="6272" y="3569"/>
                    <a:pt x="2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 name="Google Shape;486;p32"/>
            <p:cNvSpPr/>
            <p:nvPr/>
          </p:nvSpPr>
          <p:spPr>
            <a:xfrm>
              <a:off x="7978482" y="879921"/>
              <a:ext cx="270985" cy="166547"/>
            </a:xfrm>
            <a:custGeom>
              <a:avLst/>
              <a:gdLst/>
              <a:ahLst/>
              <a:cxnLst/>
              <a:rect l="l" t="t" r="r" b="b"/>
              <a:pathLst>
                <a:path w="18347" h="11276" extrusionOk="0">
                  <a:moveTo>
                    <a:pt x="167" y="1"/>
                  </a:moveTo>
                  <a:cubicBezTo>
                    <a:pt x="134" y="167"/>
                    <a:pt x="67" y="401"/>
                    <a:pt x="0" y="568"/>
                  </a:cubicBezTo>
                  <a:cubicBezTo>
                    <a:pt x="6105" y="4103"/>
                    <a:pt x="12143" y="7673"/>
                    <a:pt x="18214" y="11275"/>
                  </a:cubicBezTo>
                  <a:cubicBezTo>
                    <a:pt x="18247" y="11108"/>
                    <a:pt x="18314" y="10942"/>
                    <a:pt x="18347" y="10742"/>
                  </a:cubicBezTo>
                  <a:cubicBezTo>
                    <a:pt x="12276" y="7172"/>
                    <a:pt x="6238" y="3603"/>
                    <a:pt x="1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7" name="Google Shape;487;p32"/>
            <p:cNvSpPr/>
            <p:nvPr/>
          </p:nvSpPr>
          <p:spPr>
            <a:xfrm>
              <a:off x="7966164" y="922783"/>
              <a:ext cx="270985" cy="166044"/>
            </a:xfrm>
            <a:custGeom>
              <a:avLst/>
              <a:gdLst/>
              <a:ahLst/>
              <a:cxnLst/>
              <a:rect l="l" t="t" r="r" b="b"/>
              <a:pathLst>
                <a:path w="18347" h="11242" extrusionOk="0">
                  <a:moveTo>
                    <a:pt x="167" y="1"/>
                  </a:moveTo>
                  <a:cubicBezTo>
                    <a:pt x="101" y="167"/>
                    <a:pt x="67" y="368"/>
                    <a:pt x="1" y="534"/>
                  </a:cubicBezTo>
                  <a:cubicBezTo>
                    <a:pt x="6105" y="4070"/>
                    <a:pt x="12143" y="7673"/>
                    <a:pt x="18214" y="11242"/>
                  </a:cubicBezTo>
                  <a:cubicBezTo>
                    <a:pt x="18247" y="11075"/>
                    <a:pt x="18280" y="10875"/>
                    <a:pt x="18347" y="10708"/>
                  </a:cubicBezTo>
                  <a:cubicBezTo>
                    <a:pt x="12276" y="7139"/>
                    <a:pt x="6238" y="3570"/>
                    <a:pt x="1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8" name="Google Shape;488;p32"/>
            <p:cNvSpPr/>
            <p:nvPr/>
          </p:nvSpPr>
          <p:spPr>
            <a:xfrm>
              <a:off x="7954835" y="965646"/>
              <a:ext cx="270010" cy="166547"/>
            </a:xfrm>
            <a:custGeom>
              <a:avLst/>
              <a:gdLst/>
              <a:ahLst/>
              <a:cxnLst/>
              <a:rect l="l" t="t" r="r" b="b"/>
              <a:pathLst>
                <a:path w="18281" h="11276" extrusionOk="0">
                  <a:moveTo>
                    <a:pt x="100" y="1"/>
                  </a:moveTo>
                  <a:cubicBezTo>
                    <a:pt x="67" y="167"/>
                    <a:pt x="34" y="368"/>
                    <a:pt x="0" y="534"/>
                  </a:cubicBezTo>
                  <a:cubicBezTo>
                    <a:pt x="6071" y="4104"/>
                    <a:pt x="12109" y="7673"/>
                    <a:pt x="18180" y="11275"/>
                  </a:cubicBezTo>
                  <a:cubicBezTo>
                    <a:pt x="18213" y="11042"/>
                    <a:pt x="18247" y="10875"/>
                    <a:pt x="18280" y="10708"/>
                  </a:cubicBezTo>
                  <a:cubicBezTo>
                    <a:pt x="12209" y="7172"/>
                    <a:pt x="6171" y="3603"/>
                    <a:pt x="1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9" name="Google Shape;489;p32"/>
            <p:cNvSpPr/>
            <p:nvPr/>
          </p:nvSpPr>
          <p:spPr>
            <a:xfrm>
              <a:off x="7943994" y="1009010"/>
              <a:ext cx="270498" cy="166044"/>
            </a:xfrm>
            <a:custGeom>
              <a:avLst/>
              <a:gdLst/>
              <a:ahLst/>
              <a:cxnLst/>
              <a:rect l="l" t="t" r="r" b="b"/>
              <a:pathLst>
                <a:path w="18314" h="11242" extrusionOk="0">
                  <a:moveTo>
                    <a:pt x="134" y="0"/>
                  </a:moveTo>
                  <a:cubicBezTo>
                    <a:pt x="101" y="167"/>
                    <a:pt x="67" y="367"/>
                    <a:pt x="0" y="534"/>
                  </a:cubicBezTo>
                  <a:cubicBezTo>
                    <a:pt x="6105" y="4070"/>
                    <a:pt x="12142" y="7672"/>
                    <a:pt x="18180" y="11241"/>
                  </a:cubicBezTo>
                  <a:cubicBezTo>
                    <a:pt x="18247" y="11075"/>
                    <a:pt x="18280" y="10875"/>
                    <a:pt x="18314" y="10708"/>
                  </a:cubicBezTo>
                  <a:cubicBezTo>
                    <a:pt x="12243" y="7139"/>
                    <a:pt x="6172" y="3569"/>
                    <a:pt x="1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0" name="Google Shape;490;p32"/>
            <p:cNvSpPr/>
            <p:nvPr/>
          </p:nvSpPr>
          <p:spPr>
            <a:xfrm>
              <a:off x="7933153" y="1051873"/>
              <a:ext cx="270498" cy="166532"/>
            </a:xfrm>
            <a:custGeom>
              <a:avLst/>
              <a:gdLst/>
              <a:ahLst/>
              <a:cxnLst/>
              <a:rect l="l" t="t" r="r" b="b"/>
              <a:pathLst>
                <a:path w="18314" h="11275" extrusionOk="0">
                  <a:moveTo>
                    <a:pt x="134" y="0"/>
                  </a:moveTo>
                  <a:cubicBezTo>
                    <a:pt x="67" y="167"/>
                    <a:pt x="34" y="367"/>
                    <a:pt x="1" y="534"/>
                  </a:cubicBezTo>
                  <a:cubicBezTo>
                    <a:pt x="6072" y="4103"/>
                    <a:pt x="12143" y="7672"/>
                    <a:pt x="18180" y="11275"/>
                  </a:cubicBezTo>
                  <a:cubicBezTo>
                    <a:pt x="18214" y="11108"/>
                    <a:pt x="18247" y="10941"/>
                    <a:pt x="18314" y="10708"/>
                  </a:cubicBezTo>
                  <a:cubicBezTo>
                    <a:pt x="12209" y="7172"/>
                    <a:pt x="6172" y="3603"/>
                    <a:pt x="1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 name="Google Shape;491;p32"/>
            <p:cNvSpPr/>
            <p:nvPr/>
          </p:nvSpPr>
          <p:spPr>
            <a:xfrm>
              <a:off x="7921337" y="1095223"/>
              <a:ext cx="270985" cy="166044"/>
            </a:xfrm>
            <a:custGeom>
              <a:avLst/>
              <a:gdLst/>
              <a:ahLst/>
              <a:cxnLst/>
              <a:rect l="l" t="t" r="r" b="b"/>
              <a:pathLst>
                <a:path w="18347" h="11242" extrusionOk="0">
                  <a:moveTo>
                    <a:pt x="167" y="1"/>
                  </a:moveTo>
                  <a:cubicBezTo>
                    <a:pt x="100" y="167"/>
                    <a:pt x="33" y="368"/>
                    <a:pt x="0" y="534"/>
                  </a:cubicBezTo>
                  <a:cubicBezTo>
                    <a:pt x="6104" y="4070"/>
                    <a:pt x="12142" y="7673"/>
                    <a:pt x="18180" y="11242"/>
                  </a:cubicBezTo>
                  <a:cubicBezTo>
                    <a:pt x="18213" y="11075"/>
                    <a:pt x="18313" y="10875"/>
                    <a:pt x="18347" y="10708"/>
                  </a:cubicBezTo>
                  <a:cubicBezTo>
                    <a:pt x="12275" y="7139"/>
                    <a:pt x="6204" y="3570"/>
                    <a:pt x="1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 name="Google Shape;492;p32"/>
            <p:cNvSpPr/>
            <p:nvPr/>
          </p:nvSpPr>
          <p:spPr>
            <a:xfrm>
              <a:off x="7909019" y="1137598"/>
              <a:ext cx="270985" cy="166044"/>
            </a:xfrm>
            <a:custGeom>
              <a:avLst/>
              <a:gdLst/>
              <a:ahLst/>
              <a:cxnLst/>
              <a:rect l="l" t="t" r="r" b="b"/>
              <a:pathLst>
                <a:path w="18347" h="11242" extrusionOk="0">
                  <a:moveTo>
                    <a:pt x="167" y="0"/>
                  </a:moveTo>
                  <a:cubicBezTo>
                    <a:pt x="134" y="167"/>
                    <a:pt x="33" y="367"/>
                    <a:pt x="0" y="534"/>
                  </a:cubicBezTo>
                  <a:cubicBezTo>
                    <a:pt x="6104" y="4070"/>
                    <a:pt x="12142" y="7672"/>
                    <a:pt x="18180" y="11242"/>
                  </a:cubicBezTo>
                  <a:cubicBezTo>
                    <a:pt x="18213" y="11042"/>
                    <a:pt x="18280" y="10875"/>
                    <a:pt x="18347" y="10708"/>
                  </a:cubicBezTo>
                  <a:cubicBezTo>
                    <a:pt x="12276" y="7172"/>
                    <a:pt x="6205" y="3570"/>
                    <a:pt x="1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 name="Google Shape;493;p32"/>
            <p:cNvSpPr/>
            <p:nvPr/>
          </p:nvSpPr>
          <p:spPr>
            <a:xfrm>
              <a:off x="7894234" y="1178984"/>
              <a:ext cx="271975" cy="165557"/>
            </a:xfrm>
            <a:custGeom>
              <a:avLst/>
              <a:gdLst/>
              <a:ahLst/>
              <a:cxnLst/>
              <a:rect l="l" t="t" r="r" b="b"/>
              <a:pathLst>
                <a:path w="18414" h="11209" extrusionOk="0">
                  <a:moveTo>
                    <a:pt x="201" y="0"/>
                  </a:moveTo>
                  <a:cubicBezTo>
                    <a:pt x="134" y="167"/>
                    <a:pt x="100" y="334"/>
                    <a:pt x="0" y="501"/>
                  </a:cubicBezTo>
                  <a:cubicBezTo>
                    <a:pt x="6105" y="4037"/>
                    <a:pt x="12142" y="7606"/>
                    <a:pt x="18180" y="11208"/>
                  </a:cubicBezTo>
                  <a:cubicBezTo>
                    <a:pt x="18280" y="11042"/>
                    <a:pt x="18314" y="10875"/>
                    <a:pt x="18414" y="10708"/>
                  </a:cubicBezTo>
                  <a:cubicBezTo>
                    <a:pt x="12309" y="7172"/>
                    <a:pt x="6272" y="3570"/>
                    <a:pt x="2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 name="Google Shape;494;p32"/>
            <p:cNvSpPr/>
            <p:nvPr/>
          </p:nvSpPr>
          <p:spPr>
            <a:xfrm>
              <a:off x="7877485" y="1218892"/>
              <a:ext cx="271975" cy="165557"/>
            </a:xfrm>
            <a:custGeom>
              <a:avLst/>
              <a:gdLst/>
              <a:ahLst/>
              <a:cxnLst/>
              <a:rect l="l" t="t" r="r" b="b"/>
              <a:pathLst>
                <a:path w="18414" h="11209" extrusionOk="0">
                  <a:moveTo>
                    <a:pt x="234" y="0"/>
                  </a:moveTo>
                  <a:cubicBezTo>
                    <a:pt x="167" y="167"/>
                    <a:pt x="100" y="334"/>
                    <a:pt x="0" y="501"/>
                  </a:cubicBezTo>
                  <a:cubicBezTo>
                    <a:pt x="6105" y="4036"/>
                    <a:pt x="12142" y="7639"/>
                    <a:pt x="18180" y="11208"/>
                  </a:cubicBezTo>
                  <a:cubicBezTo>
                    <a:pt x="18280" y="11042"/>
                    <a:pt x="18347" y="10875"/>
                    <a:pt x="18413" y="10708"/>
                  </a:cubicBezTo>
                  <a:cubicBezTo>
                    <a:pt x="12309" y="7172"/>
                    <a:pt x="6271" y="3569"/>
                    <a:pt x="2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95" name="Google Shape;495;p32"/>
          <p:cNvGrpSpPr/>
          <p:nvPr/>
        </p:nvGrpSpPr>
        <p:grpSpPr>
          <a:xfrm rot="-2359443">
            <a:off x="6931424" y="640932"/>
            <a:ext cx="996381" cy="1084800"/>
            <a:chOff x="-6741300" y="-6909975"/>
            <a:chExt cx="2595200" cy="2825500"/>
          </a:xfrm>
        </p:grpSpPr>
        <p:sp>
          <p:nvSpPr>
            <p:cNvPr id="496" name="Google Shape;496;p32"/>
            <p:cNvSpPr/>
            <p:nvPr/>
          </p:nvSpPr>
          <p:spPr>
            <a:xfrm>
              <a:off x="-6741300" y="-6909975"/>
              <a:ext cx="2595200" cy="2825500"/>
            </a:xfrm>
            <a:custGeom>
              <a:avLst/>
              <a:gdLst/>
              <a:ahLst/>
              <a:cxnLst/>
              <a:rect l="l" t="t" r="r" b="b"/>
              <a:pathLst>
                <a:path w="103808" h="113020" extrusionOk="0">
                  <a:moveTo>
                    <a:pt x="46598" y="0"/>
                  </a:moveTo>
                  <a:cubicBezTo>
                    <a:pt x="45876" y="0"/>
                    <a:pt x="45174" y="372"/>
                    <a:pt x="44765" y="1053"/>
                  </a:cubicBezTo>
                  <a:lnTo>
                    <a:pt x="534" y="78609"/>
                  </a:lnTo>
                  <a:cubicBezTo>
                    <a:pt x="0" y="79610"/>
                    <a:pt x="334" y="80877"/>
                    <a:pt x="1334" y="81444"/>
                  </a:cubicBezTo>
                  <a:lnTo>
                    <a:pt x="56207" y="112767"/>
                  </a:lnTo>
                  <a:cubicBezTo>
                    <a:pt x="56527" y="112937"/>
                    <a:pt x="56870" y="113019"/>
                    <a:pt x="57209" y="113019"/>
                  </a:cubicBezTo>
                  <a:cubicBezTo>
                    <a:pt x="57932" y="113019"/>
                    <a:pt x="58634" y="112647"/>
                    <a:pt x="59042" y="111966"/>
                  </a:cubicBezTo>
                  <a:lnTo>
                    <a:pt x="103274" y="34411"/>
                  </a:lnTo>
                  <a:cubicBezTo>
                    <a:pt x="103808" y="33410"/>
                    <a:pt x="103474" y="32142"/>
                    <a:pt x="102473" y="31575"/>
                  </a:cubicBezTo>
                  <a:lnTo>
                    <a:pt x="47601" y="253"/>
                  </a:lnTo>
                  <a:cubicBezTo>
                    <a:pt x="47281" y="82"/>
                    <a:pt x="46938" y="0"/>
                    <a:pt x="465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7" name="Google Shape;497;p32"/>
            <p:cNvSpPr/>
            <p:nvPr/>
          </p:nvSpPr>
          <p:spPr>
            <a:xfrm>
              <a:off x="-5623850" y="-6645150"/>
              <a:ext cx="1205900" cy="693850"/>
            </a:xfrm>
            <a:custGeom>
              <a:avLst/>
              <a:gdLst/>
              <a:ahLst/>
              <a:cxnLst/>
              <a:rect l="l" t="t" r="r" b="b"/>
              <a:pathLst>
                <a:path w="48236" h="27754" extrusionOk="0">
                  <a:moveTo>
                    <a:pt x="101" y="434"/>
                  </a:moveTo>
                  <a:lnTo>
                    <a:pt x="47902" y="27687"/>
                  </a:lnTo>
                  <a:cubicBezTo>
                    <a:pt x="48002" y="27754"/>
                    <a:pt x="48102" y="27754"/>
                    <a:pt x="48202" y="27620"/>
                  </a:cubicBezTo>
                  <a:cubicBezTo>
                    <a:pt x="48235" y="27520"/>
                    <a:pt x="48235" y="27387"/>
                    <a:pt x="48102" y="27320"/>
                  </a:cubicBezTo>
                  <a:lnTo>
                    <a:pt x="334" y="34"/>
                  </a:lnTo>
                  <a:cubicBezTo>
                    <a:pt x="234" y="1"/>
                    <a:pt x="101" y="1"/>
                    <a:pt x="34" y="134"/>
                  </a:cubicBezTo>
                  <a:cubicBezTo>
                    <a:pt x="1" y="201"/>
                    <a:pt x="34" y="334"/>
                    <a:pt x="101" y="43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 name="Google Shape;498;p32"/>
            <p:cNvSpPr/>
            <p:nvPr/>
          </p:nvSpPr>
          <p:spPr>
            <a:xfrm>
              <a:off x="-5677225" y="-6550925"/>
              <a:ext cx="768075" cy="442850"/>
            </a:xfrm>
            <a:custGeom>
              <a:avLst/>
              <a:gdLst/>
              <a:ahLst/>
              <a:cxnLst/>
              <a:rect l="l" t="t" r="r" b="b"/>
              <a:pathLst>
                <a:path w="30723" h="17714" extrusionOk="0">
                  <a:moveTo>
                    <a:pt x="134" y="401"/>
                  </a:moveTo>
                  <a:lnTo>
                    <a:pt x="30389" y="17680"/>
                  </a:lnTo>
                  <a:cubicBezTo>
                    <a:pt x="30489" y="17714"/>
                    <a:pt x="30589" y="17714"/>
                    <a:pt x="30689" y="17580"/>
                  </a:cubicBezTo>
                  <a:cubicBezTo>
                    <a:pt x="30723" y="17513"/>
                    <a:pt x="30723" y="17380"/>
                    <a:pt x="30589" y="17280"/>
                  </a:cubicBezTo>
                  <a:lnTo>
                    <a:pt x="334" y="34"/>
                  </a:lnTo>
                  <a:cubicBezTo>
                    <a:pt x="234" y="1"/>
                    <a:pt x="134" y="1"/>
                    <a:pt x="34" y="101"/>
                  </a:cubicBezTo>
                  <a:cubicBezTo>
                    <a:pt x="1" y="201"/>
                    <a:pt x="1" y="335"/>
                    <a:pt x="134"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 name="Google Shape;499;p32"/>
            <p:cNvSpPr/>
            <p:nvPr/>
          </p:nvSpPr>
          <p:spPr>
            <a:xfrm>
              <a:off x="-4883325" y="-6098100"/>
              <a:ext cx="384475" cy="224350"/>
            </a:xfrm>
            <a:custGeom>
              <a:avLst/>
              <a:gdLst/>
              <a:ahLst/>
              <a:cxnLst/>
              <a:rect l="l" t="t" r="r" b="b"/>
              <a:pathLst>
                <a:path w="15379" h="8974" extrusionOk="0">
                  <a:moveTo>
                    <a:pt x="368" y="68"/>
                  </a:moveTo>
                  <a:cubicBezTo>
                    <a:pt x="268" y="1"/>
                    <a:pt x="134" y="1"/>
                    <a:pt x="68" y="134"/>
                  </a:cubicBezTo>
                  <a:cubicBezTo>
                    <a:pt x="1" y="234"/>
                    <a:pt x="1" y="334"/>
                    <a:pt x="134" y="435"/>
                  </a:cubicBezTo>
                  <a:lnTo>
                    <a:pt x="15045" y="8941"/>
                  </a:lnTo>
                  <a:cubicBezTo>
                    <a:pt x="15112" y="8974"/>
                    <a:pt x="15245" y="8974"/>
                    <a:pt x="15312" y="8841"/>
                  </a:cubicBezTo>
                  <a:cubicBezTo>
                    <a:pt x="15379" y="8774"/>
                    <a:pt x="15379" y="8640"/>
                    <a:pt x="15245" y="857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 name="Google Shape;500;p32"/>
            <p:cNvSpPr/>
            <p:nvPr/>
          </p:nvSpPr>
          <p:spPr>
            <a:xfrm>
              <a:off x="-5731425" y="-6457525"/>
              <a:ext cx="1068300" cy="613800"/>
            </a:xfrm>
            <a:custGeom>
              <a:avLst/>
              <a:gdLst/>
              <a:ahLst/>
              <a:cxnLst/>
              <a:rect l="l" t="t" r="r" b="b"/>
              <a:pathLst>
                <a:path w="42732" h="24552" extrusionOk="0">
                  <a:moveTo>
                    <a:pt x="167" y="435"/>
                  </a:moveTo>
                  <a:lnTo>
                    <a:pt x="42398" y="24519"/>
                  </a:lnTo>
                  <a:cubicBezTo>
                    <a:pt x="42498" y="24552"/>
                    <a:pt x="42598" y="24552"/>
                    <a:pt x="42698" y="24452"/>
                  </a:cubicBezTo>
                  <a:cubicBezTo>
                    <a:pt x="42731" y="24352"/>
                    <a:pt x="42731" y="24218"/>
                    <a:pt x="42598" y="24152"/>
                  </a:cubicBezTo>
                  <a:lnTo>
                    <a:pt x="368" y="34"/>
                  </a:lnTo>
                  <a:cubicBezTo>
                    <a:pt x="301" y="1"/>
                    <a:pt x="167" y="1"/>
                    <a:pt x="67" y="134"/>
                  </a:cubicBezTo>
                  <a:cubicBezTo>
                    <a:pt x="1" y="234"/>
                    <a:pt x="34" y="335"/>
                    <a:pt x="167" y="435"/>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 name="Google Shape;501;p32"/>
            <p:cNvSpPr/>
            <p:nvPr/>
          </p:nvSpPr>
          <p:spPr>
            <a:xfrm>
              <a:off x="-5784800" y="-6363275"/>
              <a:ext cx="886500" cy="510375"/>
            </a:xfrm>
            <a:custGeom>
              <a:avLst/>
              <a:gdLst/>
              <a:ahLst/>
              <a:cxnLst/>
              <a:rect l="l" t="t" r="r" b="b"/>
              <a:pathLst>
                <a:path w="35460" h="20415" extrusionOk="0">
                  <a:moveTo>
                    <a:pt x="134" y="401"/>
                  </a:moveTo>
                  <a:lnTo>
                    <a:pt x="35126" y="20382"/>
                  </a:lnTo>
                  <a:cubicBezTo>
                    <a:pt x="35193" y="20415"/>
                    <a:pt x="35326" y="20415"/>
                    <a:pt x="35426" y="20282"/>
                  </a:cubicBezTo>
                  <a:cubicBezTo>
                    <a:pt x="35459" y="20215"/>
                    <a:pt x="35459" y="20081"/>
                    <a:pt x="35326" y="20015"/>
                  </a:cubicBezTo>
                  <a:lnTo>
                    <a:pt x="334" y="34"/>
                  </a:lnTo>
                  <a:cubicBezTo>
                    <a:pt x="268" y="0"/>
                    <a:pt x="134" y="0"/>
                    <a:pt x="34" y="100"/>
                  </a:cubicBezTo>
                  <a:cubicBezTo>
                    <a:pt x="1" y="200"/>
                    <a:pt x="34" y="334"/>
                    <a:pt x="134"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 name="Google Shape;502;p32"/>
            <p:cNvSpPr/>
            <p:nvPr/>
          </p:nvSpPr>
          <p:spPr>
            <a:xfrm>
              <a:off x="-5838175" y="-6270725"/>
              <a:ext cx="1094975" cy="629650"/>
            </a:xfrm>
            <a:custGeom>
              <a:avLst/>
              <a:gdLst/>
              <a:ahLst/>
              <a:cxnLst/>
              <a:rect l="l" t="t" r="r" b="b"/>
              <a:pathLst>
                <a:path w="43799" h="25186" extrusionOk="0">
                  <a:moveTo>
                    <a:pt x="134" y="401"/>
                  </a:moveTo>
                  <a:lnTo>
                    <a:pt x="43465" y="25152"/>
                  </a:lnTo>
                  <a:cubicBezTo>
                    <a:pt x="43565" y="25186"/>
                    <a:pt x="43665" y="25186"/>
                    <a:pt x="43765" y="25052"/>
                  </a:cubicBezTo>
                  <a:cubicBezTo>
                    <a:pt x="43799" y="24986"/>
                    <a:pt x="43799" y="24852"/>
                    <a:pt x="43665" y="24752"/>
                  </a:cubicBezTo>
                  <a:lnTo>
                    <a:pt x="334" y="34"/>
                  </a:lnTo>
                  <a:cubicBezTo>
                    <a:pt x="268" y="1"/>
                    <a:pt x="134" y="1"/>
                    <a:pt x="68" y="134"/>
                  </a:cubicBezTo>
                  <a:cubicBezTo>
                    <a:pt x="1" y="268"/>
                    <a:pt x="68" y="368"/>
                    <a:pt x="134"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 name="Google Shape;503;p32"/>
            <p:cNvSpPr/>
            <p:nvPr/>
          </p:nvSpPr>
          <p:spPr>
            <a:xfrm>
              <a:off x="-5892375" y="-6177325"/>
              <a:ext cx="919025" cy="528750"/>
            </a:xfrm>
            <a:custGeom>
              <a:avLst/>
              <a:gdLst/>
              <a:ahLst/>
              <a:cxnLst/>
              <a:rect l="l" t="t" r="r" b="b"/>
              <a:pathLst>
                <a:path w="36761" h="21150" extrusionOk="0">
                  <a:moveTo>
                    <a:pt x="167" y="435"/>
                  </a:moveTo>
                  <a:lnTo>
                    <a:pt x="36427" y="21116"/>
                  </a:lnTo>
                  <a:cubicBezTo>
                    <a:pt x="36493" y="21149"/>
                    <a:pt x="36627" y="21149"/>
                    <a:pt x="36694" y="21016"/>
                  </a:cubicBezTo>
                  <a:cubicBezTo>
                    <a:pt x="36760" y="20949"/>
                    <a:pt x="36760" y="20816"/>
                    <a:pt x="36627" y="20749"/>
                  </a:cubicBezTo>
                  <a:lnTo>
                    <a:pt x="401" y="68"/>
                  </a:lnTo>
                  <a:cubicBezTo>
                    <a:pt x="301" y="1"/>
                    <a:pt x="167" y="1"/>
                    <a:pt x="101" y="134"/>
                  </a:cubicBezTo>
                  <a:cubicBezTo>
                    <a:pt x="1" y="268"/>
                    <a:pt x="67" y="401"/>
                    <a:pt x="167" y="435"/>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 name="Google Shape;504;p32"/>
            <p:cNvSpPr/>
            <p:nvPr/>
          </p:nvSpPr>
          <p:spPr>
            <a:xfrm>
              <a:off x="-5944900" y="-6083075"/>
              <a:ext cx="1013250" cy="582950"/>
            </a:xfrm>
            <a:custGeom>
              <a:avLst/>
              <a:gdLst/>
              <a:ahLst/>
              <a:cxnLst/>
              <a:rect l="l" t="t" r="r" b="b"/>
              <a:pathLst>
                <a:path w="40530" h="23318" extrusionOk="0">
                  <a:moveTo>
                    <a:pt x="100" y="401"/>
                  </a:moveTo>
                  <a:lnTo>
                    <a:pt x="40196" y="23250"/>
                  </a:lnTo>
                  <a:cubicBezTo>
                    <a:pt x="40262" y="23317"/>
                    <a:pt x="40396" y="23317"/>
                    <a:pt x="40462" y="23184"/>
                  </a:cubicBezTo>
                  <a:cubicBezTo>
                    <a:pt x="40529" y="23084"/>
                    <a:pt x="40529" y="22983"/>
                    <a:pt x="40396" y="22883"/>
                  </a:cubicBezTo>
                  <a:lnTo>
                    <a:pt x="334" y="34"/>
                  </a:lnTo>
                  <a:cubicBezTo>
                    <a:pt x="234" y="0"/>
                    <a:pt x="100" y="0"/>
                    <a:pt x="34" y="134"/>
                  </a:cubicBezTo>
                  <a:cubicBezTo>
                    <a:pt x="0" y="267"/>
                    <a:pt x="34" y="367"/>
                    <a:pt x="100"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 name="Google Shape;505;p32"/>
            <p:cNvSpPr/>
            <p:nvPr/>
          </p:nvSpPr>
          <p:spPr>
            <a:xfrm>
              <a:off x="-5998275" y="-5989675"/>
              <a:ext cx="825600" cy="477025"/>
            </a:xfrm>
            <a:custGeom>
              <a:avLst/>
              <a:gdLst/>
              <a:ahLst/>
              <a:cxnLst/>
              <a:rect l="l" t="t" r="r" b="b"/>
              <a:pathLst>
                <a:path w="33024" h="19081" extrusionOk="0">
                  <a:moveTo>
                    <a:pt x="134" y="434"/>
                  </a:moveTo>
                  <a:lnTo>
                    <a:pt x="32690" y="19047"/>
                  </a:lnTo>
                  <a:cubicBezTo>
                    <a:pt x="32790" y="19081"/>
                    <a:pt x="32890" y="19081"/>
                    <a:pt x="32991" y="18947"/>
                  </a:cubicBezTo>
                  <a:cubicBezTo>
                    <a:pt x="33024" y="18847"/>
                    <a:pt x="33024" y="18747"/>
                    <a:pt x="32890" y="18647"/>
                  </a:cubicBezTo>
                  <a:lnTo>
                    <a:pt x="334" y="67"/>
                  </a:lnTo>
                  <a:cubicBezTo>
                    <a:pt x="234" y="0"/>
                    <a:pt x="134" y="0"/>
                    <a:pt x="34" y="134"/>
                  </a:cubicBezTo>
                  <a:cubicBezTo>
                    <a:pt x="0" y="267"/>
                    <a:pt x="34" y="401"/>
                    <a:pt x="134" y="43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 name="Google Shape;506;p32"/>
            <p:cNvSpPr/>
            <p:nvPr/>
          </p:nvSpPr>
          <p:spPr>
            <a:xfrm>
              <a:off x="-5126825" y="-5491000"/>
              <a:ext cx="203500" cy="120950"/>
            </a:xfrm>
            <a:custGeom>
              <a:avLst/>
              <a:gdLst/>
              <a:ahLst/>
              <a:cxnLst/>
              <a:rect l="l" t="t" r="r" b="b"/>
              <a:pathLst>
                <a:path w="8140" h="4838" extrusionOk="0">
                  <a:moveTo>
                    <a:pt x="334" y="34"/>
                  </a:moveTo>
                  <a:cubicBezTo>
                    <a:pt x="234" y="1"/>
                    <a:pt x="134" y="1"/>
                    <a:pt x="34" y="134"/>
                  </a:cubicBezTo>
                  <a:cubicBezTo>
                    <a:pt x="1" y="201"/>
                    <a:pt x="1" y="335"/>
                    <a:pt x="134" y="435"/>
                  </a:cubicBezTo>
                  <a:lnTo>
                    <a:pt x="7806" y="4804"/>
                  </a:lnTo>
                  <a:cubicBezTo>
                    <a:pt x="7873" y="4838"/>
                    <a:pt x="8006" y="4838"/>
                    <a:pt x="8073" y="4704"/>
                  </a:cubicBezTo>
                  <a:cubicBezTo>
                    <a:pt x="8140" y="4638"/>
                    <a:pt x="8140" y="4504"/>
                    <a:pt x="8006" y="440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7" name="Google Shape;507;p32"/>
            <p:cNvSpPr/>
            <p:nvPr/>
          </p:nvSpPr>
          <p:spPr>
            <a:xfrm>
              <a:off x="-6052475" y="-5895450"/>
              <a:ext cx="1155000" cy="663000"/>
            </a:xfrm>
            <a:custGeom>
              <a:avLst/>
              <a:gdLst/>
              <a:ahLst/>
              <a:cxnLst/>
              <a:rect l="l" t="t" r="r" b="b"/>
              <a:pathLst>
                <a:path w="46200" h="26520" extrusionOk="0">
                  <a:moveTo>
                    <a:pt x="167" y="401"/>
                  </a:moveTo>
                  <a:lnTo>
                    <a:pt x="45866" y="26486"/>
                  </a:lnTo>
                  <a:cubicBezTo>
                    <a:pt x="45966" y="26520"/>
                    <a:pt x="46066" y="26520"/>
                    <a:pt x="46166" y="26386"/>
                  </a:cubicBezTo>
                  <a:cubicBezTo>
                    <a:pt x="46200" y="26320"/>
                    <a:pt x="46200" y="26186"/>
                    <a:pt x="46066" y="26086"/>
                  </a:cubicBezTo>
                  <a:lnTo>
                    <a:pt x="367" y="34"/>
                  </a:lnTo>
                  <a:cubicBezTo>
                    <a:pt x="300" y="1"/>
                    <a:pt x="167" y="1"/>
                    <a:pt x="67" y="134"/>
                  </a:cubicBezTo>
                  <a:cubicBezTo>
                    <a:pt x="0" y="268"/>
                    <a:pt x="33" y="368"/>
                    <a:pt x="167"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8" name="Google Shape;508;p32"/>
            <p:cNvSpPr/>
            <p:nvPr/>
          </p:nvSpPr>
          <p:spPr>
            <a:xfrm>
              <a:off x="-6105025" y="-5800375"/>
              <a:ext cx="1206725" cy="693025"/>
            </a:xfrm>
            <a:custGeom>
              <a:avLst/>
              <a:gdLst/>
              <a:ahLst/>
              <a:cxnLst/>
              <a:rect l="l" t="t" r="r" b="b"/>
              <a:pathLst>
                <a:path w="48269" h="27721" extrusionOk="0">
                  <a:moveTo>
                    <a:pt x="48135" y="27320"/>
                  </a:moveTo>
                  <a:lnTo>
                    <a:pt x="334" y="34"/>
                  </a:lnTo>
                  <a:cubicBezTo>
                    <a:pt x="267" y="0"/>
                    <a:pt x="134" y="0"/>
                    <a:pt x="67" y="134"/>
                  </a:cubicBezTo>
                  <a:cubicBezTo>
                    <a:pt x="1" y="201"/>
                    <a:pt x="1" y="334"/>
                    <a:pt x="134" y="401"/>
                  </a:cubicBezTo>
                  <a:lnTo>
                    <a:pt x="47935" y="27687"/>
                  </a:lnTo>
                  <a:cubicBezTo>
                    <a:pt x="48002" y="27720"/>
                    <a:pt x="48135" y="27720"/>
                    <a:pt x="48235" y="27587"/>
                  </a:cubicBezTo>
                  <a:cubicBezTo>
                    <a:pt x="48268" y="27453"/>
                    <a:pt x="48202" y="27353"/>
                    <a:pt x="48135" y="27320"/>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 name="Google Shape;509;p32"/>
            <p:cNvSpPr/>
            <p:nvPr/>
          </p:nvSpPr>
          <p:spPr>
            <a:xfrm>
              <a:off x="-6159225" y="-5707800"/>
              <a:ext cx="768900" cy="442825"/>
            </a:xfrm>
            <a:custGeom>
              <a:avLst/>
              <a:gdLst/>
              <a:ahLst/>
              <a:cxnLst/>
              <a:rect l="l" t="t" r="r" b="b"/>
              <a:pathLst>
                <a:path w="30756" h="17713" extrusionOk="0">
                  <a:moveTo>
                    <a:pt x="134" y="400"/>
                  </a:moveTo>
                  <a:lnTo>
                    <a:pt x="30422" y="17679"/>
                  </a:lnTo>
                  <a:cubicBezTo>
                    <a:pt x="30489" y="17713"/>
                    <a:pt x="30622" y="17713"/>
                    <a:pt x="30689" y="17579"/>
                  </a:cubicBezTo>
                  <a:cubicBezTo>
                    <a:pt x="30756" y="17513"/>
                    <a:pt x="30756" y="17379"/>
                    <a:pt x="30622" y="17312"/>
                  </a:cubicBezTo>
                  <a:lnTo>
                    <a:pt x="334" y="33"/>
                  </a:lnTo>
                  <a:cubicBezTo>
                    <a:pt x="267" y="0"/>
                    <a:pt x="134" y="0"/>
                    <a:pt x="67" y="134"/>
                  </a:cubicBezTo>
                  <a:cubicBezTo>
                    <a:pt x="0" y="267"/>
                    <a:pt x="67" y="367"/>
                    <a:pt x="134" y="400"/>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 name="Google Shape;510;p32"/>
            <p:cNvSpPr/>
            <p:nvPr/>
          </p:nvSpPr>
          <p:spPr>
            <a:xfrm>
              <a:off x="-5364500" y="-5254150"/>
              <a:ext cx="383650" cy="224350"/>
            </a:xfrm>
            <a:custGeom>
              <a:avLst/>
              <a:gdLst/>
              <a:ahLst/>
              <a:cxnLst/>
              <a:rect l="l" t="t" r="r" b="b"/>
              <a:pathLst>
                <a:path w="15346" h="8974" extrusionOk="0">
                  <a:moveTo>
                    <a:pt x="15212" y="8540"/>
                  </a:moveTo>
                  <a:lnTo>
                    <a:pt x="334" y="34"/>
                  </a:lnTo>
                  <a:cubicBezTo>
                    <a:pt x="234" y="0"/>
                    <a:pt x="134" y="0"/>
                    <a:pt x="34" y="134"/>
                  </a:cubicBezTo>
                  <a:cubicBezTo>
                    <a:pt x="1" y="201"/>
                    <a:pt x="1" y="334"/>
                    <a:pt x="134" y="401"/>
                  </a:cubicBezTo>
                  <a:lnTo>
                    <a:pt x="15011" y="8907"/>
                  </a:lnTo>
                  <a:cubicBezTo>
                    <a:pt x="15112" y="8974"/>
                    <a:pt x="15212" y="8974"/>
                    <a:pt x="15312" y="8840"/>
                  </a:cubicBezTo>
                  <a:cubicBezTo>
                    <a:pt x="15345" y="8740"/>
                    <a:pt x="15312" y="8607"/>
                    <a:pt x="15212" y="8540"/>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 name="Google Shape;511;p32"/>
            <p:cNvSpPr/>
            <p:nvPr/>
          </p:nvSpPr>
          <p:spPr>
            <a:xfrm>
              <a:off x="-6213425" y="-5614400"/>
              <a:ext cx="1069125" cy="614625"/>
            </a:xfrm>
            <a:custGeom>
              <a:avLst/>
              <a:gdLst/>
              <a:ahLst/>
              <a:cxnLst/>
              <a:rect l="l" t="t" r="r" b="b"/>
              <a:pathLst>
                <a:path w="42765" h="24585" extrusionOk="0">
                  <a:moveTo>
                    <a:pt x="167" y="434"/>
                  </a:moveTo>
                  <a:lnTo>
                    <a:pt x="42430" y="24518"/>
                  </a:lnTo>
                  <a:cubicBezTo>
                    <a:pt x="42497" y="24584"/>
                    <a:pt x="42631" y="24584"/>
                    <a:pt x="42731" y="24451"/>
                  </a:cubicBezTo>
                  <a:cubicBezTo>
                    <a:pt x="42764" y="24384"/>
                    <a:pt x="42764" y="24251"/>
                    <a:pt x="42631" y="24151"/>
                  </a:cubicBezTo>
                  <a:lnTo>
                    <a:pt x="400" y="67"/>
                  </a:lnTo>
                  <a:cubicBezTo>
                    <a:pt x="300" y="0"/>
                    <a:pt x="167" y="0"/>
                    <a:pt x="100" y="134"/>
                  </a:cubicBezTo>
                  <a:cubicBezTo>
                    <a:pt x="0" y="267"/>
                    <a:pt x="67" y="400"/>
                    <a:pt x="167" y="43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 name="Google Shape;512;p32"/>
            <p:cNvSpPr/>
            <p:nvPr/>
          </p:nvSpPr>
          <p:spPr>
            <a:xfrm>
              <a:off x="-6265975" y="-5520175"/>
              <a:ext cx="885650" cy="510400"/>
            </a:xfrm>
            <a:custGeom>
              <a:avLst/>
              <a:gdLst/>
              <a:ahLst/>
              <a:cxnLst/>
              <a:rect l="l" t="t" r="r" b="b"/>
              <a:pathLst>
                <a:path w="35426" h="20416" extrusionOk="0">
                  <a:moveTo>
                    <a:pt x="101" y="401"/>
                  </a:moveTo>
                  <a:lnTo>
                    <a:pt x="35092" y="20382"/>
                  </a:lnTo>
                  <a:cubicBezTo>
                    <a:pt x="35192" y="20415"/>
                    <a:pt x="35293" y="20415"/>
                    <a:pt x="35393" y="20315"/>
                  </a:cubicBezTo>
                  <a:cubicBezTo>
                    <a:pt x="35426" y="20215"/>
                    <a:pt x="35426" y="20082"/>
                    <a:pt x="35293" y="20015"/>
                  </a:cubicBezTo>
                  <a:lnTo>
                    <a:pt x="334" y="34"/>
                  </a:lnTo>
                  <a:cubicBezTo>
                    <a:pt x="234" y="0"/>
                    <a:pt x="101" y="0"/>
                    <a:pt x="34" y="134"/>
                  </a:cubicBezTo>
                  <a:cubicBezTo>
                    <a:pt x="1" y="267"/>
                    <a:pt x="34" y="367"/>
                    <a:pt x="101"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 name="Google Shape;513;p32"/>
            <p:cNvSpPr/>
            <p:nvPr/>
          </p:nvSpPr>
          <p:spPr>
            <a:xfrm>
              <a:off x="-6319350" y="-5426775"/>
              <a:ext cx="1094150" cy="630475"/>
            </a:xfrm>
            <a:custGeom>
              <a:avLst/>
              <a:gdLst/>
              <a:ahLst/>
              <a:cxnLst/>
              <a:rect l="l" t="t" r="r" b="b"/>
              <a:pathLst>
                <a:path w="43766" h="25219" extrusionOk="0">
                  <a:moveTo>
                    <a:pt x="134" y="434"/>
                  </a:moveTo>
                  <a:lnTo>
                    <a:pt x="43432" y="25152"/>
                  </a:lnTo>
                  <a:cubicBezTo>
                    <a:pt x="43532" y="25219"/>
                    <a:pt x="43665" y="25219"/>
                    <a:pt x="43732" y="25085"/>
                  </a:cubicBezTo>
                  <a:cubicBezTo>
                    <a:pt x="43765" y="24985"/>
                    <a:pt x="43765" y="24885"/>
                    <a:pt x="43665" y="24785"/>
                  </a:cubicBezTo>
                  <a:lnTo>
                    <a:pt x="334" y="67"/>
                  </a:lnTo>
                  <a:cubicBezTo>
                    <a:pt x="234" y="0"/>
                    <a:pt x="134" y="0"/>
                    <a:pt x="34" y="134"/>
                  </a:cubicBezTo>
                  <a:cubicBezTo>
                    <a:pt x="1" y="267"/>
                    <a:pt x="34" y="401"/>
                    <a:pt x="134" y="43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 name="Google Shape;514;p32"/>
            <p:cNvSpPr/>
            <p:nvPr/>
          </p:nvSpPr>
          <p:spPr>
            <a:xfrm>
              <a:off x="-6373550" y="-5332550"/>
              <a:ext cx="918175" cy="528750"/>
            </a:xfrm>
            <a:custGeom>
              <a:avLst/>
              <a:gdLst/>
              <a:ahLst/>
              <a:cxnLst/>
              <a:rect l="l" t="t" r="r" b="b"/>
              <a:pathLst>
                <a:path w="36727" h="21150" extrusionOk="0">
                  <a:moveTo>
                    <a:pt x="167" y="401"/>
                  </a:moveTo>
                  <a:lnTo>
                    <a:pt x="36393" y="21116"/>
                  </a:lnTo>
                  <a:cubicBezTo>
                    <a:pt x="36493" y="21149"/>
                    <a:pt x="36593" y="21149"/>
                    <a:pt x="36693" y="21016"/>
                  </a:cubicBezTo>
                  <a:cubicBezTo>
                    <a:pt x="36727" y="20949"/>
                    <a:pt x="36727" y="20816"/>
                    <a:pt x="36593" y="20716"/>
                  </a:cubicBezTo>
                  <a:lnTo>
                    <a:pt x="368" y="34"/>
                  </a:lnTo>
                  <a:cubicBezTo>
                    <a:pt x="301" y="1"/>
                    <a:pt x="167" y="1"/>
                    <a:pt x="67" y="134"/>
                  </a:cubicBezTo>
                  <a:cubicBezTo>
                    <a:pt x="1" y="268"/>
                    <a:pt x="34" y="368"/>
                    <a:pt x="167"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 name="Google Shape;515;p32"/>
            <p:cNvSpPr/>
            <p:nvPr/>
          </p:nvSpPr>
          <p:spPr>
            <a:xfrm>
              <a:off x="-6426925" y="-5239150"/>
              <a:ext cx="1013250" cy="582950"/>
            </a:xfrm>
            <a:custGeom>
              <a:avLst/>
              <a:gdLst/>
              <a:ahLst/>
              <a:cxnLst/>
              <a:rect l="l" t="t" r="r" b="b"/>
              <a:pathLst>
                <a:path w="40530" h="23318" extrusionOk="0">
                  <a:moveTo>
                    <a:pt x="134" y="434"/>
                  </a:moveTo>
                  <a:lnTo>
                    <a:pt x="40196" y="23284"/>
                  </a:lnTo>
                  <a:cubicBezTo>
                    <a:pt x="40296" y="23318"/>
                    <a:pt x="40430" y="23318"/>
                    <a:pt x="40496" y="23217"/>
                  </a:cubicBezTo>
                  <a:cubicBezTo>
                    <a:pt x="40530" y="23117"/>
                    <a:pt x="40530" y="22984"/>
                    <a:pt x="40430" y="22917"/>
                  </a:cubicBezTo>
                  <a:lnTo>
                    <a:pt x="334" y="68"/>
                  </a:lnTo>
                  <a:cubicBezTo>
                    <a:pt x="268" y="1"/>
                    <a:pt x="134" y="1"/>
                    <a:pt x="34" y="134"/>
                  </a:cubicBezTo>
                  <a:cubicBezTo>
                    <a:pt x="1" y="234"/>
                    <a:pt x="34" y="401"/>
                    <a:pt x="134" y="43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 name="Google Shape;516;p32"/>
            <p:cNvSpPr/>
            <p:nvPr/>
          </p:nvSpPr>
          <p:spPr>
            <a:xfrm>
              <a:off x="-6480300" y="-5144900"/>
              <a:ext cx="826450" cy="476200"/>
            </a:xfrm>
            <a:custGeom>
              <a:avLst/>
              <a:gdLst/>
              <a:ahLst/>
              <a:cxnLst/>
              <a:rect l="l" t="t" r="r" b="b"/>
              <a:pathLst>
                <a:path w="33058" h="19048" extrusionOk="0">
                  <a:moveTo>
                    <a:pt x="134" y="400"/>
                  </a:moveTo>
                  <a:lnTo>
                    <a:pt x="32691" y="19014"/>
                  </a:lnTo>
                  <a:cubicBezTo>
                    <a:pt x="32791" y="19047"/>
                    <a:pt x="32924" y="19047"/>
                    <a:pt x="32991" y="18947"/>
                  </a:cubicBezTo>
                  <a:cubicBezTo>
                    <a:pt x="33058" y="18847"/>
                    <a:pt x="33058" y="18714"/>
                    <a:pt x="32924" y="18647"/>
                  </a:cubicBezTo>
                  <a:lnTo>
                    <a:pt x="334" y="34"/>
                  </a:lnTo>
                  <a:cubicBezTo>
                    <a:pt x="268" y="0"/>
                    <a:pt x="134" y="0"/>
                    <a:pt x="68" y="134"/>
                  </a:cubicBezTo>
                  <a:cubicBezTo>
                    <a:pt x="1" y="200"/>
                    <a:pt x="68" y="334"/>
                    <a:pt x="134" y="400"/>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 name="Google Shape;517;p32"/>
            <p:cNvSpPr/>
            <p:nvPr/>
          </p:nvSpPr>
          <p:spPr>
            <a:xfrm>
              <a:off x="-5608825" y="-4647875"/>
              <a:ext cx="203500" cy="120925"/>
            </a:xfrm>
            <a:custGeom>
              <a:avLst/>
              <a:gdLst/>
              <a:ahLst/>
              <a:cxnLst/>
              <a:rect l="l" t="t" r="r" b="b"/>
              <a:pathLst>
                <a:path w="8140" h="4837" extrusionOk="0">
                  <a:moveTo>
                    <a:pt x="334" y="33"/>
                  </a:moveTo>
                  <a:cubicBezTo>
                    <a:pt x="267" y="0"/>
                    <a:pt x="134" y="0"/>
                    <a:pt x="67" y="134"/>
                  </a:cubicBezTo>
                  <a:cubicBezTo>
                    <a:pt x="0" y="200"/>
                    <a:pt x="0" y="334"/>
                    <a:pt x="134" y="434"/>
                  </a:cubicBezTo>
                  <a:lnTo>
                    <a:pt x="7806" y="4804"/>
                  </a:lnTo>
                  <a:cubicBezTo>
                    <a:pt x="7906" y="4837"/>
                    <a:pt x="8006" y="4837"/>
                    <a:pt x="8106" y="4703"/>
                  </a:cubicBezTo>
                  <a:cubicBezTo>
                    <a:pt x="8139" y="4637"/>
                    <a:pt x="8139" y="4503"/>
                    <a:pt x="8006" y="4437"/>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 name="Google Shape;518;p32"/>
            <p:cNvSpPr/>
            <p:nvPr/>
          </p:nvSpPr>
          <p:spPr>
            <a:xfrm>
              <a:off x="-6534500" y="-5051500"/>
              <a:ext cx="1154175" cy="663000"/>
            </a:xfrm>
            <a:custGeom>
              <a:avLst/>
              <a:gdLst/>
              <a:ahLst/>
              <a:cxnLst/>
              <a:rect l="l" t="t" r="r" b="b"/>
              <a:pathLst>
                <a:path w="46167" h="26520" extrusionOk="0">
                  <a:moveTo>
                    <a:pt x="46034" y="26119"/>
                  </a:moveTo>
                  <a:lnTo>
                    <a:pt x="334" y="67"/>
                  </a:lnTo>
                  <a:cubicBezTo>
                    <a:pt x="268" y="0"/>
                    <a:pt x="134" y="0"/>
                    <a:pt x="67" y="134"/>
                  </a:cubicBezTo>
                  <a:cubicBezTo>
                    <a:pt x="1" y="234"/>
                    <a:pt x="1" y="334"/>
                    <a:pt x="134" y="434"/>
                  </a:cubicBezTo>
                  <a:lnTo>
                    <a:pt x="45833" y="26486"/>
                  </a:lnTo>
                  <a:cubicBezTo>
                    <a:pt x="45933" y="26519"/>
                    <a:pt x="46034" y="26519"/>
                    <a:pt x="46134" y="26419"/>
                  </a:cubicBezTo>
                  <a:cubicBezTo>
                    <a:pt x="46167" y="26319"/>
                    <a:pt x="46167" y="26186"/>
                    <a:pt x="46034" y="26119"/>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 name="Google Shape;519;p32"/>
            <p:cNvSpPr/>
            <p:nvPr/>
          </p:nvSpPr>
          <p:spPr>
            <a:xfrm>
              <a:off x="-5521275" y="-6838500"/>
              <a:ext cx="329425" cy="404200"/>
            </a:xfrm>
            <a:custGeom>
              <a:avLst/>
              <a:gdLst/>
              <a:ahLst/>
              <a:cxnLst/>
              <a:rect l="l" t="t" r="r" b="b"/>
              <a:pathLst>
                <a:path w="13177" h="16168" extrusionOk="0">
                  <a:moveTo>
                    <a:pt x="8414" y="1"/>
                  </a:moveTo>
                  <a:cubicBezTo>
                    <a:pt x="7384" y="1"/>
                    <a:pt x="6360" y="375"/>
                    <a:pt x="5605" y="1263"/>
                  </a:cubicBezTo>
                  <a:lnTo>
                    <a:pt x="6939" y="2031"/>
                  </a:lnTo>
                  <a:cubicBezTo>
                    <a:pt x="7361" y="1642"/>
                    <a:pt x="7886" y="1476"/>
                    <a:pt x="8427" y="1476"/>
                  </a:cubicBezTo>
                  <a:cubicBezTo>
                    <a:pt x="8954" y="1476"/>
                    <a:pt x="9497" y="1634"/>
                    <a:pt x="9974" y="1897"/>
                  </a:cubicBezTo>
                  <a:cubicBezTo>
                    <a:pt x="11142" y="2564"/>
                    <a:pt x="11509" y="4032"/>
                    <a:pt x="10908" y="5199"/>
                  </a:cubicBezTo>
                  <a:lnTo>
                    <a:pt x="6305" y="13272"/>
                  </a:lnTo>
                  <a:cubicBezTo>
                    <a:pt x="5893" y="14048"/>
                    <a:pt x="5163" y="14648"/>
                    <a:pt x="4308" y="14648"/>
                  </a:cubicBezTo>
                  <a:cubicBezTo>
                    <a:pt x="3987" y="14648"/>
                    <a:pt x="3649" y="14564"/>
                    <a:pt x="3303" y="14373"/>
                  </a:cubicBezTo>
                  <a:cubicBezTo>
                    <a:pt x="2135" y="13706"/>
                    <a:pt x="1769" y="12238"/>
                    <a:pt x="2402" y="11070"/>
                  </a:cubicBezTo>
                  <a:lnTo>
                    <a:pt x="4437" y="7501"/>
                  </a:lnTo>
                  <a:cubicBezTo>
                    <a:pt x="4637" y="7101"/>
                    <a:pt x="4504" y="6701"/>
                    <a:pt x="4137" y="6500"/>
                  </a:cubicBezTo>
                  <a:cubicBezTo>
                    <a:pt x="4015" y="6423"/>
                    <a:pt x="3885" y="6385"/>
                    <a:pt x="3759" y="6385"/>
                  </a:cubicBezTo>
                  <a:cubicBezTo>
                    <a:pt x="3507" y="6385"/>
                    <a:pt x="3270" y="6534"/>
                    <a:pt x="3136" y="6801"/>
                  </a:cubicBezTo>
                  <a:lnTo>
                    <a:pt x="1101" y="10370"/>
                  </a:lnTo>
                  <a:cubicBezTo>
                    <a:pt x="1" y="12238"/>
                    <a:pt x="668" y="14640"/>
                    <a:pt x="2569" y="15707"/>
                  </a:cubicBezTo>
                  <a:cubicBezTo>
                    <a:pt x="3118" y="16018"/>
                    <a:pt x="3703" y="16168"/>
                    <a:pt x="4282" y="16168"/>
                  </a:cubicBezTo>
                  <a:cubicBezTo>
                    <a:pt x="5567" y="16168"/>
                    <a:pt x="6824" y="15429"/>
                    <a:pt x="7606" y="14072"/>
                  </a:cubicBezTo>
                  <a:lnTo>
                    <a:pt x="12176" y="6000"/>
                  </a:lnTo>
                  <a:cubicBezTo>
                    <a:pt x="13177" y="4065"/>
                    <a:pt x="12576" y="1664"/>
                    <a:pt x="10675" y="596"/>
                  </a:cubicBezTo>
                  <a:cubicBezTo>
                    <a:pt x="9995" y="220"/>
                    <a:pt x="9203" y="1"/>
                    <a:pt x="84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096" y="1220377"/>
            <a:ext cx="3476275" cy="3690931"/>
          </a:xfrm>
        </p:spPr>
        <p:txBody>
          <a:bodyPr/>
          <a:lstStyle/>
          <a:p>
            <a:pPr algn="l"/>
            <a:r>
              <a:rPr lang="en-US" sz="1800" dirty="0"/>
              <a:t>Human Impact: </a:t>
            </a:r>
            <a:br>
              <a:rPr lang="en-US" sz="1800" dirty="0"/>
            </a:br>
            <a:br>
              <a:rPr lang="en-US" sz="1800" dirty="0"/>
            </a:br>
            <a:r>
              <a:rPr lang="en-US" sz="1400" dirty="0"/>
              <a:t>Unlike many other fraud detection tasks that primarily</a:t>
            </a:r>
            <a:br>
              <a:rPr lang="en-US" sz="1400" b="0" i="0" dirty="0">
                <a:solidFill>
                  <a:srgbClr val="ECECEC"/>
                </a:solidFill>
                <a:effectLst/>
                <a:highlight>
                  <a:srgbClr val="212121"/>
                </a:highlight>
                <a:latin typeface="Söhne"/>
              </a:rPr>
            </a:br>
            <a:r>
              <a:rPr lang="en-US" sz="1400" dirty="0"/>
              <a:t>concern financial losses. By accurately identifying fraudulent job listings, this project has the potential to protect job seekers from scams, ensuring their safety and well-being in the digital job market.</a:t>
            </a:r>
            <a:endParaRPr lang="en-IN" sz="1400" dirty="0"/>
          </a:p>
        </p:txBody>
      </p:sp>
      <p:sp>
        <p:nvSpPr>
          <p:cNvPr id="3" name="Title 2"/>
          <p:cNvSpPr>
            <a:spLocks noGrp="1"/>
          </p:cNvSpPr>
          <p:nvPr>
            <p:ph type="title" idx="2"/>
          </p:nvPr>
        </p:nvSpPr>
        <p:spPr>
          <a:xfrm>
            <a:off x="1297902" y="378577"/>
            <a:ext cx="5624744" cy="841800"/>
          </a:xfrm>
        </p:spPr>
        <p:txBody>
          <a:bodyPr/>
          <a:lstStyle/>
          <a:p>
            <a:r>
              <a:rPr lang="en-IN" dirty="0"/>
              <a:t>UNIQUENESS</a:t>
            </a:r>
            <a:endParaRPr lang="en-IN" dirty="0"/>
          </a:p>
        </p:txBody>
      </p:sp>
      <p:sp>
        <p:nvSpPr>
          <p:cNvPr id="5" name="TextBox 4"/>
          <p:cNvSpPr txBox="1"/>
          <p:nvPr/>
        </p:nvSpPr>
        <p:spPr>
          <a:xfrm>
            <a:off x="4980878" y="1792021"/>
            <a:ext cx="3657600" cy="2369880"/>
          </a:xfrm>
          <a:prstGeom prst="rect">
            <a:avLst/>
          </a:prstGeom>
          <a:noFill/>
        </p:spPr>
        <p:txBody>
          <a:bodyPr wrap="square" rtlCol="0">
            <a:spAutoFit/>
          </a:bodyPr>
          <a:lstStyle/>
          <a:p>
            <a:r>
              <a:rPr lang="en-US" sz="1800" b="1" dirty="0">
                <a:latin typeface="Poppins" panose="00000500000000000000" pitchFamily="2" charset="0"/>
                <a:cs typeface="Poppins" panose="00000500000000000000" pitchFamily="2" charset="0"/>
              </a:rPr>
              <a:t>Complexity of Data:</a:t>
            </a:r>
            <a:endParaRPr lang="en-US" sz="1800" b="1" dirty="0">
              <a:latin typeface="Poppins" panose="00000500000000000000" pitchFamily="2" charset="0"/>
              <a:cs typeface="Poppins" panose="00000500000000000000" pitchFamily="2" charset="0"/>
            </a:endParaRPr>
          </a:p>
          <a:p>
            <a:endParaRPr lang="en-US" sz="1800" b="1" dirty="0">
              <a:latin typeface="Poppins" panose="00000500000000000000" pitchFamily="2" charset="0"/>
              <a:cs typeface="Poppins" panose="00000500000000000000" pitchFamily="2" charset="0"/>
            </a:endParaRPr>
          </a:p>
          <a:p>
            <a:r>
              <a:rPr lang="en-US" b="1" dirty="0">
                <a:latin typeface="Poppins" panose="00000500000000000000" pitchFamily="2" charset="0"/>
                <a:cs typeface="Poppins" panose="00000500000000000000" pitchFamily="2" charset="0"/>
              </a:rPr>
              <a:t> The imbalanced nature of the dataset adds an additional layer of complexity to the project. Dealing with skewed class distributions requires specialized techniques and careful model evaluation to achieve reliable results.</a:t>
            </a:r>
            <a:endParaRPr lang="en-US" b="1" dirty="0">
              <a:latin typeface="Poppins" panose="00000500000000000000" pitchFamily="2" charset="0"/>
              <a:cs typeface="Poppins" panose="00000500000000000000" pitchFamily="2" charset="0"/>
            </a:endParaRPr>
          </a:p>
          <a:p>
            <a:endParaRPr lang="en-IN" b="1" dirty="0">
              <a:latin typeface="Poppins" panose="00000500000000000000" pitchFamily="2" charset="0"/>
              <a:cs typeface="Poppins" panose="00000500000000000000" pitchFamily="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590" y="1427356"/>
            <a:ext cx="8846634" cy="3507988"/>
          </a:xfrm>
        </p:spPr>
        <p:txBody>
          <a:bodyPr/>
          <a:lstStyle/>
          <a:p>
            <a:pPr algn="l"/>
            <a:r>
              <a:rPr lang="en-US" sz="1600" dirty="0">
                <a:solidFill>
                  <a:schemeClr val="tx1">
                    <a:lumMod val="25000"/>
                    <a:lumOff val="75000"/>
                  </a:schemeClr>
                </a:solidFill>
              </a:rPr>
              <a:t>Size</a:t>
            </a:r>
            <a:r>
              <a:rPr lang="en-US" sz="1600" dirty="0"/>
              <a:t>: The dataset comprises approximately 17880</a:t>
            </a:r>
            <a:r>
              <a:rPr lang="en-IN" altLang="en-US" sz="1600" dirty="0"/>
              <a:t> </a:t>
            </a:r>
            <a:r>
              <a:rPr lang="en-US" sz="1600" dirty="0"/>
              <a:t>rows.</a:t>
            </a:r>
            <a:br>
              <a:rPr lang="en-US" sz="1600" dirty="0"/>
            </a:br>
            <a:br>
              <a:rPr lang="en-US" sz="1600" dirty="0"/>
            </a:br>
            <a:r>
              <a:rPr lang="en-US" sz="1600" dirty="0">
                <a:solidFill>
                  <a:schemeClr val="tx1">
                    <a:lumMod val="25000"/>
                    <a:lumOff val="75000"/>
                  </a:schemeClr>
                </a:solidFill>
              </a:rPr>
              <a:t>Attributes</a:t>
            </a:r>
            <a:r>
              <a:rPr lang="en-US" sz="1600" dirty="0"/>
              <a:t>: It contains </a:t>
            </a:r>
            <a:r>
              <a:rPr lang="en-IN" altLang="en-US" sz="1600" dirty="0"/>
              <a:t>17</a:t>
            </a:r>
            <a:r>
              <a:rPr lang="en-US" sz="1600" dirty="0"/>
              <a:t> different columns/features, capturing various aspects of job postings such as job title, description, company information, salary, location, and more.</a:t>
            </a:r>
            <a:br>
              <a:rPr lang="en-US" sz="1600" dirty="0"/>
            </a:br>
            <a:br>
              <a:rPr lang="en-US" sz="1600" dirty="0"/>
            </a:br>
            <a:r>
              <a:rPr lang="en-US" sz="1600" dirty="0">
                <a:solidFill>
                  <a:schemeClr val="tx1">
                    <a:lumMod val="25000"/>
                    <a:lumOff val="75000"/>
                  </a:schemeClr>
                </a:solidFill>
              </a:rPr>
              <a:t>Class Imbalance</a:t>
            </a:r>
            <a:r>
              <a:rPr lang="en-US" sz="1600" dirty="0"/>
              <a:t>: The dataset exhibits significant class imbalance, with only approximately 5% of the entries labeled as fraudulent (class 1), while the vast majority, around 95%, are labeled as non-fraudulent (class 0). </a:t>
            </a:r>
            <a:br>
              <a:rPr lang="en-US" sz="1600" dirty="0"/>
            </a:br>
            <a:br>
              <a:rPr lang="en-US" sz="1600" dirty="0"/>
            </a:br>
            <a:r>
              <a:rPr lang="en-US" sz="1600" dirty="0">
                <a:solidFill>
                  <a:schemeClr val="tx1">
                    <a:lumMod val="25000"/>
                    <a:lumOff val="75000"/>
                  </a:schemeClr>
                </a:solidFill>
              </a:rPr>
              <a:t>Source</a:t>
            </a:r>
            <a:r>
              <a:rPr lang="en-US" sz="1600" dirty="0"/>
              <a:t>: </a:t>
            </a:r>
            <a:r>
              <a:rPr lang="en-IN" altLang="en-US" sz="1600" dirty="0"/>
              <a:t> </a:t>
            </a:r>
            <a:r>
              <a:rPr lang="en-IN" altLang="en-US" sz="1600" dirty="0">
                <a:hlinkClick r:id="rId1" action="ppaction://hlinkfile">
                  <a:extLst>
                    <a:ext uri="{DAF060AB-1E55-43B9-8AAB-6FB025537F2F}">
                      <wpsdc:hlinkClr xmlns:wpsdc="http://www.wps.cn/officeDocument/2017/drawingmlCustomData" val="191919"/>
                      <wpsdc:folHlinkClr xmlns:wpsdc="http://www.wps.cn/officeDocument/2017/drawingmlCustomData" val="0097A7"/>
                      <wpsdc:hlinkUnderline xmlns:wpsdc="http://www.wps.cn/officeDocument/2017/drawingmlCustomData" val="1"/>
                    </a:ext>
                  </a:extLst>
                </a:hlinkClick>
              </a:rPr>
              <a:t>Dataset Link [Kaggle]</a:t>
            </a:r>
            <a:endParaRPr lang="en-IN" sz="1600" dirty="0"/>
          </a:p>
        </p:txBody>
      </p:sp>
      <p:sp>
        <p:nvSpPr>
          <p:cNvPr id="3" name="Title 2"/>
          <p:cNvSpPr>
            <a:spLocks noGrp="1"/>
          </p:cNvSpPr>
          <p:nvPr>
            <p:ph type="title" idx="2"/>
          </p:nvPr>
        </p:nvSpPr>
        <p:spPr>
          <a:xfrm>
            <a:off x="1267521" y="318366"/>
            <a:ext cx="6341327" cy="841800"/>
          </a:xfrm>
        </p:spPr>
        <p:txBody>
          <a:bodyPr/>
          <a:lstStyle/>
          <a:p>
            <a:pPr algn="ctr"/>
            <a:r>
              <a:rPr lang="en-IN" dirty="0"/>
              <a:t>DATASET</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a:t>
            </a:r>
            <a:endParaRPr lang="en-IN" altLang="en-US"/>
          </a:p>
        </p:txBody>
      </p:sp>
      <p:pic>
        <p:nvPicPr>
          <p:cNvPr id="5" name="Picture Placeholder 4"/>
          <p:cNvPicPr>
            <a:picLocks noChangeAspect="1"/>
          </p:cNvPicPr>
          <p:nvPr>
            <p:ph type="pic" idx="3"/>
          </p:nvPr>
        </p:nvPicPr>
        <p:blipFill>
          <a:blip r:embed="rId1"/>
          <a:srcRect t="9098"/>
          <a:stretch>
            <a:fillRect/>
          </a:stretch>
        </p:blipFill>
        <p:spPr>
          <a:xfrm>
            <a:off x="5955030" y="460375"/>
            <a:ext cx="3088640" cy="4682490"/>
          </a:xfrm>
          <a:prstGeom prst="rect">
            <a:avLst/>
          </a:prstGeom>
        </p:spPr>
      </p:pic>
      <p:pic>
        <p:nvPicPr>
          <p:cNvPr id="6" name="Picture 5"/>
          <p:cNvPicPr>
            <a:picLocks noChangeAspect="1"/>
          </p:cNvPicPr>
          <p:nvPr/>
        </p:nvPicPr>
        <p:blipFill>
          <a:blip r:embed="rId2"/>
          <a:srcRect l="397" t="4967" r="17366" b="2298"/>
          <a:stretch>
            <a:fillRect/>
          </a:stretch>
        </p:blipFill>
        <p:spPr>
          <a:xfrm>
            <a:off x="0" y="460375"/>
            <a:ext cx="5751830" cy="4682490"/>
          </a:xfrm>
          <a:prstGeom prst="rect">
            <a:avLst/>
          </a:prstGeom>
        </p:spPr>
      </p:pic>
      <p:sp>
        <p:nvSpPr>
          <p:cNvPr id="7" name="Text Box 6"/>
          <p:cNvSpPr txBox="1"/>
          <p:nvPr/>
        </p:nvSpPr>
        <p:spPr>
          <a:xfrm>
            <a:off x="-132080" y="0"/>
            <a:ext cx="4572000" cy="460375"/>
          </a:xfrm>
          <a:prstGeom prst="rect">
            <a:avLst/>
          </a:prstGeom>
          <a:noFill/>
        </p:spPr>
        <p:txBody>
          <a:bodyPr wrap="square" rtlCol="0" anchor="t">
            <a:spAutoFit/>
          </a:bodyPr>
          <a:p>
            <a:pPr marL="1828800" lvl="4" indent="457200"/>
            <a:r>
              <a:rPr lang="en-IN" sz="2400" b="1" dirty="0">
                <a:solidFill>
                  <a:schemeClr val="dk1"/>
                </a:solidFill>
                <a:latin typeface="Poppins" panose="00000500000000000000" pitchFamily="2" charset="0"/>
                <a:ea typeface="Montserrat Medium" panose="00000600000000000000"/>
                <a:cs typeface="Poppins" panose="00000500000000000000" pitchFamily="2" charset="0"/>
                <a:sym typeface="Montserrat Medium" panose="00000600000000000000"/>
              </a:rPr>
              <a:t>df.head()</a:t>
            </a:r>
            <a:endParaRPr lang="en-IN" sz="2400" b="1" dirty="0">
              <a:solidFill>
                <a:schemeClr val="dk1"/>
              </a:solidFill>
              <a:latin typeface="Poppins" panose="00000500000000000000" pitchFamily="2" charset="0"/>
              <a:ea typeface="Montserrat Medium" panose="00000600000000000000"/>
              <a:cs typeface="Poppins" panose="00000500000000000000" pitchFamily="2" charset="0"/>
              <a:sym typeface="Montserrat Medium" panose="00000600000000000000"/>
            </a:endParaRPr>
          </a:p>
        </p:txBody>
      </p:sp>
      <p:sp>
        <p:nvSpPr>
          <p:cNvPr id="8" name="Text Box 7"/>
          <p:cNvSpPr txBox="1"/>
          <p:nvPr/>
        </p:nvSpPr>
        <p:spPr>
          <a:xfrm>
            <a:off x="4572000" y="0"/>
            <a:ext cx="4572000" cy="460375"/>
          </a:xfrm>
          <a:prstGeom prst="rect">
            <a:avLst/>
          </a:prstGeom>
          <a:noFill/>
        </p:spPr>
        <p:txBody>
          <a:bodyPr wrap="square" rtlCol="0" anchor="t">
            <a:spAutoFit/>
          </a:bodyPr>
          <a:p>
            <a:pPr marL="1371600" lvl="3" indent="457200"/>
            <a:r>
              <a:rPr lang="en-IN" sz="2400" b="1" dirty="0">
                <a:solidFill>
                  <a:schemeClr val="dk1"/>
                </a:solidFill>
                <a:latin typeface="Poppins" panose="00000500000000000000" pitchFamily="2" charset="0"/>
                <a:ea typeface="Montserrat Medium" panose="00000600000000000000"/>
                <a:cs typeface="Poppins" panose="00000500000000000000" pitchFamily="2" charset="0"/>
                <a:sym typeface="Montserrat Medium" panose="00000600000000000000"/>
              </a:rPr>
              <a:t>df.info()</a:t>
            </a:r>
            <a:endParaRPr lang="en-IN" sz="2400" b="1" dirty="0">
              <a:solidFill>
                <a:schemeClr val="dk1"/>
              </a:solidFill>
              <a:latin typeface="Poppins" panose="00000500000000000000" pitchFamily="2" charset="0"/>
              <a:ea typeface="Montserrat Medium" panose="00000600000000000000"/>
              <a:cs typeface="Poppins" panose="00000500000000000000" pitchFamily="2" charset="0"/>
              <a:sym typeface="Montserrat Medium" panose="0000060000000000000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Table of Contents :</a:t>
            </a:r>
            <a:endParaRPr dirty="0"/>
          </a:p>
        </p:txBody>
      </p:sp>
      <p:sp>
        <p:nvSpPr>
          <p:cNvPr id="325" name="Google Shape;325;p28"/>
          <p:cNvSpPr txBox="1"/>
          <p:nvPr/>
        </p:nvSpPr>
        <p:spPr>
          <a:xfrm>
            <a:off x="720000" y="1219200"/>
            <a:ext cx="7704000" cy="3145536"/>
          </a:xfrm>
          <a:prstGeom prst="rect">
            <a:avLst/>
          </a:prstGeom>
          <a:noFill/>
          <a:ln>
            <a:noFill/>
          </a:ln>
        </p:spPr>
        <p:txBody>
          <a:bodyPr spcFirstLastPara="1" wrap="square" lIns="91425" tIns="91425" rIns="0" bIns="91425" anchor="t" anchorCtr="0">
            <a:noAutofit/>
          </a:bodyPr>
          <a:lstStyle/>
          <a:p>
            <a:pPr marL="0" lvl="0" indent="0" algn="l" rtl="0">
              <a:spcBef>
                <a:spcPts val="0"/>
              </a:spcBef>
              <a:spcAft>
                <a:spcPts val="0"/>
              </a:spcAft>
              <a:buNone/>
            </a:pPr>
            <a:r>
              <a:rPr lang="en-GB" sz="2400" dirty="0">
                <a:solidFill>
                  <a:schemeClr val="dk1"/>
                </a:solidFill>
                <a:latin typeface="Poppins" panose="00000500000000000000" pitchFamily="2" charset="0"/>
                <a:ea typeface="Montserrat Medium" panose="00000600000000000000"/>
                <a:cs typeface="Poppins" panose="00000500000000000000" pitchFamily="2" charset="0"/>
                <a:sym typeface="Montserrat Medium" panose="00000600000000000000"/>
              </a:rPr>
              <a:t> </a:t>
            </a:r>
            <a:endParaRPr sz="2400" dirty="0">
              <a:solidFill>
                <a:schemeClr val="dk1"/>
              </a:solidFill>
              <a:latin typeface="Poppins" panose="00000500000000000000" pitchFamily="2" charset="0"/>
              <a:ea typeface="Montserrat Medium" panose="00000600000000000000"/>
              <a:cs typeface="Poppins" panose="00000500000000000000" pitchFamily="2" charset="0"/>
              <a:sym typeface="Montserrat Medium" panose="00000600000000000000"/>
            </a:endParaRPr>
          </a:p>
          <a:p>
            <a:pPr marL="457200" lvl="0" indent="-457200" algn="l" rtl="0">
              <a:spcBef>
                <a:spcPts val="0"/>
              </a:spcBef>
              <a:spcAft>
                <a:spcPts val="0"/>
              </a:spcAft>
              <a:buAutoNum type="arabicPeriod"/>
            </a:pPr>
            <a:r>
              <a:rPr lang="en-IN" sz="2400" b="1" dirty="0">
                <a:solidFill>
                  <a:schemeClr val="dk1"/>
                </a:solidFill>
                <a:latin typeface="Poppins" panose="00000500000000000000" pitchFamily="2" charset="0"/>
                <a:ea typeface="Montserrat Medium" panose="00000600000000000000"/>
                <a:cs typeface="Poppins" panose="00000500000000000000" pitchFamily="2" charset="0"/>
                <a:sym typeface="Montserrat Medium" panose="00000600000000000000"/>
              </a:rPr>
              <a:t>Exploratory Data Analysis (EDA)</a:t>
            </a:r>
            <a:endParaRPr lang="en-IN" sz="2400" b="1" dirty="0">
              <a:solidFill>
                <a:schemeClr val="dk1"/>
              </a:solidFill>
              <a:latin typeface="Poppins" panose="00000500000000000000" pitchFamily="2" charset="0"/>
              <a:ea typeface="Montserrat Medium" panose="00000600000000000000"/>
              <a:cs typeface="Poppins" panose="00000500000000000000" pitchFamily="2" charset="0"/>
              <a:sym typeface="Montserrat Medium" panose="00000600000000000000"/>
            </a:endParaRPr>
          </a:p>
          <a:p>
            <a:pPr marL="457200" lvl="0" indent="-457200" algn="l" rtl="0">
              <a:spcBef>
                <a:spcPts val="0"/>
              </a:spcBef>
              <a:spcAft>
                <a:spcPts val="0"/>
              </a:spcAft>
              <a:buAutoNum type="arabicPeriod"/>
            </a:pPr>
            <a:r>
              <a:rPr lang="en-IN" sz="2400" b="1" dirty="0">
                <a:solidFill>
                  <a:schemeClr val="dk1"/>
                </a:solidFill>
                <a:latin typeface="Poppins" panose="00000500000000000000" pitchFamily="2" charset="0"/>
                <a:ea typeface="Montserrat Medium" panose="00000600000000000000"/>
                <a:cs typeface="Poppins" panose="00000500000000000000" pitchFamily="2" charset="0"/>
                <a:sym typeface="Montserrat Medium" panose="00000600000000000000"/>
              </a:rPr>
              <a:t>Data Pre-Processing</a:t>
            </a:r>
            <a:endParaRPr lang="en-IN" sz="2400" b="1" dirty="0">
              <a:solidFill>
                <a:schemeClr val="dk1"/>
              </a:solidFill>
              <a:latin typeface="Poppins" panose="00000500000000000000" pitchFamily="2" charset="0"/>
              <a:ea typeface="Montserrat Medium" panose="00000600000000000000"/>
              <a:cs typeface="Poppins" panose="00000500000000000000" pitchFamily="2" charset="0"/>
              <a:sym typeface="Montserrat Medium" panose="00000600000000000000"/>
            </a:endParaRPr>
          </a:p>
          <a:p>
            <a:pPr marL="457200" lvl="0" indent="-457200" algn="l" rtl="0">
              <a:spcBef>
                <a:spcPts val="0"/>
              </a:spcBef>
              <a:spcAft>
                <a:spcPts val="0"/>
              </a:spcAft>
              <a:buAutoNum type="arabicPeriod"/>
            </a:pPr>
            <a:r>
              <a:rPr lang="en-IN" sz="2400" b="1" dirty="0" err="1">
                <a:solidFill>
                  <a:schemeClr val="dk1"/>
                </a:solidFill>
                <a:latin typeface="Poppins" panose="00000500000000000000" pitchFamily="2" charset="0"/>
                <a:ea typeface="Montserrat Medium" panose="00000600000000000000"/>
                <a:cs typeface="Poppins" panose="00000500000000000000" pitchFamily="2" charset="0"/>
                <a:sym typeface="Montserrat Medium" panose="00000600000000000000"/>
              </a:rPr>
              <a:t>Modeling</a:t>
            </a:r>
            <a:r>
              <a:rPr lang="en-IN" sz="2400" b="1" dirty="0">
                <a:solidFill>
                  <a:schemeClr val="dk1"/>
                </a:solidFill>
                <a:latin typeface="Poppins" panose="00000500000000000000" pitchFamily="2" charset="0"/>
                <a:ea typeface="Montserrat Medium" panose="00000600000000000000"/>
                <a:cs typeface="Poppins" panose="00000500000000000000" pitchFamily="2" charset="0"/>
                <a:sym typeface="Montserrat Medium" panose="00000600000000000000"/>
              </a:rPr>
              <a:t> </a:t>
            </a:r>
            <a:endParaRPr lang="en-IN" sz="2400" b="1" dirty="0">
              <a:solidFill>
                <a:schemeClr val="dk1"/>
              </a:solidFill>
              <a:latin typeface="Poppins" panose="00000500000000000000" pitchFamily="2" charset="0"/>
              <a:ea typeface="Montserrat Medium" panose="00000600000000000000"/>
              <a:cs typeface="Poppins" panose="00000500000000000000" pitchFamily="2" charset="0"/>
              <a:sym typeface="Montserrat Medium" panose="00000600000000000000"/>
            </a:endParaRPr>
          </a:p>
          <a:p>
            <a:pPr marL="457200" lvl="0" indent="-457200" algn="l" rtl="0">
              <a:spcBef>
                <a:spcPts val="0"/>
              </a:spcBef>
              <a:spcAft>
                <a:spcPts val="0"/>
              </a:spcAft>
              <a:buAutoNum type="arabicPeriod"/>
            </a:pPr>
            <a:r>
              <a:rPr lang="en-IN" sz="2400" b="1" dirty="0">
                <a:solidFill>
                  <a:schemeClr val="dk1"/>
                </a:solidFill>
                <a:latin typeface="Poppins" panose="00000500000000000000" pitchFamily="2" charset="0"/>
                <a:ea typeface="Montserrat Medium" panose="00000600000000000000"/>
                <a:cs typeface="Poppins" panose="00000500000000000000" pitchFamily="2" charset="0"/>
                <a:sym typeface="Montserrat Medium" panose="00000600000000000000"/>
              </a:rPr>
              <a:t>Sampling Techniques</a:t>
            </a:r>
            <a:endParaRPr lang="en-IN" sz="2400" b="1" dirty="0">
              <a:solidFill>
                <a:schemeClr val="dk1"/>
              </a:solidFill>
              <a:latin typeface="Poppins" panose="00000500000000000000" pitchFamily="2" charset="0"/>
              <a:ea typeface="Montserrat Medium" panose="00000600000000000000"/>
              <a:cs typeface="Poppins" panose="00000500000000000000" pitchFamily="2" charset="0"/>
              <a:sym typeface="Montserrat Medium" panose="00000600000000000000"/>
            </a:endParaRPr>
          </a:p>
          <a:p>
            <a:pPr marL="457200" lvl="0" indent="-457200" algn="l" rtl="0">
              <a:spcBef>
                <a:spcPts val="0"/>
              </a:spcBef>
              <a:spcAft>
                <a:spcPts val="0"/>
              </a:spcAft>
              <a:buAutoNum type="arabicPeriod"/>
            </a:pPr>
            <a:r>
              <a:rPr lang="en-IN" sz="2400" b="1" dirty="0">
                <a:solidFill>
                  <a:schemeClr val="dk1"/>
                </a:solidFill>
                <a:latin typeface="Poppins" panose="00000500000000000000" pitchFamily="2" charset="0"/>
                <a:ea typeface="Montserrat Medium" panose="00000600000000000000"/>
                <a:cs typeface="Poppins" panose="00000500000000000000" pitchFamily="2" charset="0"/>
                <a:sym typeface="Montserrat Medium" panose="00000600000000000000"/>
              </a:rPr>
              <a:t>Results &amp; Conclusions </a:t>
            </a:r>
            <a:endParaRPr lang="en-IN" sz="2400" dirty="0">
              <a:solidFill>
                <a:schemeClr val="dk1"/>
              </a:solidFill>
              <a:latin typeface="Poppins" panose="00000500000000000000" pitchFamily="2" charset="0"/>
              <a:ea typeface="Montserrat Medium" panose="00000600000000000000"/>
              <a:cs typeface="Poppins" panose="00000500000000000000" pitchFamily="2" charset="0"/>
              <a:sym typeface="Montserrat Medium" panose="00000600000000000000"/>
            </a:endParaRPr>
          </a:p>
          <a:p>
            <a:pPr marL="342900" lvl="0" indent="-342900" algn="l" rtl="0">
              <a:spcBef>
                <a:spcPts val="0"/>
              </a:spcBef>
              <a:spcAft>
                <a:spcPts val="0"/>
              </a:spcAft>
              <a:buFont typeface="Wingdings" panose="05000000000000000000" pitchFamily="2" charset="2"/>
              <a:buChar char="Ø"/>
            </a:pPr>
            <a:endParaRPr lang="en-IN" sz="2400" dirty="0">
              <a:solidFill>
                <a:schemeClr val="dk1"/>
              </a:solidFill>
              <a:latin typeface="Poppins" panose="00000500000000000000" pitchFamily="2" charset="0"/>
              <a:ea typeface="Montserrat Medium" panose="00000600000000000000"/>
              <a:cs typeface="Poppins" panose="00000500000000000000" pitchFamily="2" charset="0"/>
              <a:sym typeface="Montserrat Medium" panose="0000060000000000000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31"/>
          <p:cNvSpPr txBox="1">
            <a:spLocks noGrp="1"/>
          </p:cNvSpPr>
          <p:nvPr>
            <p:ph type="title"/>
          </p:nvPr>
        </p:nvSpPr>
        <p:spPr>
          <a:xfrm>
            <a:off x="477262" y="848512"/>
            <a:ext cx="5098343" cy="2606919"/>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IN" dirty="0"/>
              <a:t>EXPLORATORY  DATA ANALYSIS</a:t>
            </a:r>
            <a:endParaRPr dirty="0"/>
          </a:p>
        </p:txBody>
      </p:sp>
      <p:sp>
        <p:nvSpPr>
          <p:cNvPr id="402" name="Google Shape;402;p31"/>
          <p:cNvSpPr txBox="1">
            <a:spLocks noGrp="1"/>
          </p:cNvSpPr>
          <p:nvPr>
            <p:ph type="title" idx="2"/>
          </p:nvPr>
        </p:nvSpPr>
        <p:spPr>
          <a:xfrm>
            <a:off x="6650023" y="4019948"/>
            <a:ext cx="2016713"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sz="9600" dirty="0"/>
              <a:t>01</a:t>
            </a:r>
            <a:endParaRPr sz="9600" dirty="0"/>
          </a:p>
        </p:txBody>
      </p:sp>
      <p:grpSp>
        <p:nvGrpSpPr>
          <p:cNvPr id="404" name="Google Shape;404;p31"/>
          <p:cNvGrpSpPr/>
          <p:nvPr/>
        </p:nvGrpSpPr>
        <p:grpSpPr>
          <a:xfrm rot="-1350797">
            <a:off x="5872182" y="763644"/>
            <a:ext cx="1076170" cy="747561"/>
            <a:chOff x="-4613950" y="-1496950"/>
            <a:chExt cx="1596525" cy="1109025"/>
          </a:xfrm>
        </p:grpSpPr>
        <p:sp>
          <p:nvSpPr>
            <p:cNvPr id="405" name="Google Shape;405;p31"/>
            <p:cNvSpPr/>
            <p:nvPr/>
          </p:nvSpPr>
          <p:spPr>
            <a:xfrm>
              <a:off x="-4613950" y="-1496950"/>
              <a:ext cx="1596525" cy="1108825"/>
            </a:xfrm>
            <a:custGeom>
              <a:avLst/>
              <a:gdLst/>
              <a:ahLst/>
              <a:cxnLst/>
              <a:rect l="l" t="t" r="r" b="b"/>
              <a:pathLst>
                <a:path w="63861" h="44353" extrusionOk="0">
                  <a:moveTo>
                    <a:pt x="57312" y="0"/>
                  </a:moveTo>
                  <a:cubicBezTo>
                    <a:pt x="57091" y="0"/>
                    <a:pt x="56887" y="59"/>
                    <a:pt x="56707" y="187"/>
                  </a:cubicBezTo>
                  <a:lnTo>
                    <a:pt x="9207" y="32743"/>
                  </a:lnTo>
                  <a:cubicBezTo>
                    <a:pt x="7139" y="34211"/>
                    <a:pt x="0" y="42851"/>
                    <a:pt x="868" y="44085"/>
                  </a:cubicBezTo>
                  <a:cubicBezTo>
                    <a:pt x="995" y="44271"/>
                    <a:pt x="1331" y="44353"/>
                    <a:pt x="1819" y="44353"/>
                  </a:cubicBezTo>
                  <a:cubicBezTo>
                    <a:pt x="4661" y="44353"/>
                    <a:pt x="12646" y="41578"/>
                    <a:pt x="14411" y="40382"/>
                  </a:cubicBezTo>
                  <a:lnTo>
                    <a:pt x="61911" y="7826"/>
                  </a:lnTo>
                  <a:cubicBezTo>
                    <a:pt x="63860" y="6485"/>
                    <a:pt x="59636" y="0"/>
                    <a:pt x="573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 name="Google Shape;406;p31"/>
            <p:cNvSpPr/>
            <p:nvPr/>
          </p:nvSpPr>
          <p:spPr>
            <a:xfrm>
              <a:off x="-4387950" y="-1408075"/>
              <a:ext cx="1200875" cy="924025"/>
            </a:xfrm>
            <a:custGeom>
              <a:avLst/>
              <a:gdLst/>
              <a:ahLst/>
              <a:cxnLst/>
              <a:rect l="l" t="t" r="r" b="b"/>
              <a:pathLst>
                <a:path w="48035" h="36961" extrusionOk="0">
                  <a:moveTo>
                    <a:pt x="42731" y="1"/>
                  </a:moveTo>
                  <a:lnTo>
                    <a:pt x="167" y="29255"/>
                  </a:lnTo>
                  <a:cubicBezTo>
                    <a:pt x="160" y="29249"/>
                    <a:pt x="154" y="29246"/>
                    <a:pt x="147" y="29246"/>
                  </a:cubicBezTo>
                  <a:cubicBezTo>
                    <a:pt x="118" y="29246"/>
                    <a:pt x="81" y="29295"/>
                    <a:pt x="0" y="29322"/>
                  </a:cubicBezTo>
                  <a:cubicBezTo>
                    <a:pt x="167" y="30623"/>
                    <a:pt x="867" y="32124"/>
                    <a:pt x="1935" y="33625"/>
                  </a:cubicBezTo>
                  <a:cubicBezTo>
                    <a:pt x="2935" y="35126"/>
                    <a:pt x="4103" y="36327"/>
                    <a:pt x="5204" y="36961"/>
                  </a:cubicBezTo>
                  <a:cubicBezTo>
                    <a:pt x="5270" y="36927"/>
                    <a:pt x="5337" y="36861"/>
                    <a:pt x="5371" y="36861"/>
                  </a:cubicBezTo>
                  <a:lnTo>
                    <a:pt x="47968" y="7640"/>
                  </a:lnTo>
                  <a:cubicBezTo>
                    <a:pt x="48034" y="6172"/>
                    <a:pt x="47534" y="4504"/>
                    <a:pt x="46533" y="3003"/>
                  </a:cubicBezTo>
                  <a:cubicBezTo>
                    <a:pt x="45499" y="1502"/>
                    <a:pt x="44132" y="468"/>
                    <a:pt x="42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 name="Google Shape;407;p31"/>
            <p:cNvSpPr/>
            <p:nvPr/>
          </p:nvSpPr>
          <p:spPr>
            <a:xfrm>
              <a:off x="-3255475" y="-1496600"/>
              <a:ext cx="237450" cy="236175"/>
            </a:xfrm>
            <a:custGeom>
              <a:avLst/>
              <a:gdLst/>
              <a:ahLst/>
              <a:cxnLst/>
              <a:rect l="l" t="t" r="r" b="b"/>
              <a:pathLst>
                <a:path w="9498" h="9447" extrusionOk="0">
                  <a:moveTo>
                    <a:pt x="2950" y="1"/>
                  </a:moveTo>
                  <a:cubicBezTo>
                    <a:pt x="2738" y="1"/>
                    <a:pt x="2542" y="55"/>
                    <a:pt x="2368" y="173"/>
                  </a:cubicBezTo>
                  <a:lnTo>
                    <a:pt x="0" y="1807"/>
                  </a:lnTo>
                  <a:cubicBezTo>
                    <a:pt x="1334" y="2374"/>
                    <a:pt x="2602" y="3475"/>
                    <a:pt x="3603" y="4876"/>
                  </a:cubicBezTo>
                  <a:cubicBezTo>
                    <a:pt x="4603" y="6344"/>
                    <a:pt x="5104" y="7945"/>
                    <a:pt x="5204" y="9446"/>
                  </a:cubicBezTo>
                  <a:lnTo>
                    <a:pt x="7572" y="7812"/>
                  </a:lnTo>
                  <a:cubicBezTo>
                    <a:pt x="9497" y="6467"/>
                    <a:pt x="5265" y="1"/>
                    <a:pt x="29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 name="Google Shape;408;p31"/>
            <p:cNvSpPr/>
            <p:nvPr/>
          </p:nvSpPr>
          <p:spPr>
            <a:xfrm>
              <a:off x="-4598100" y="-459050"/>
              <a:ext cx="73400" cy="71125"/>
            </a:xfrm>
            <a:custGeom>
              <a:avLst/>
              <a:gdLst/>
              <a:ahLst/>
              <a:cxnLst/>
              <a:rect l="l" t="t" r="r" b="b"/>
              <a:pathLst>
                <a:path w="2936" h="2845" extrusionOk="0">
                  <a:moveTo>
                    <a:pt x="1168" y="0"/>
                  </a:moveTo>
                  <a:cubicBezTo>
                    <a:pt x="400" y="1235"/>
                    <a:pt x="0" y="2202"/>
                    <a:pt x="234" y="2569"/>
                  </a:cubicBezTo>
                  <a:cubicBezTo>
                    <a:pt x="374" y="2763"/>
                    <a:pt x="729" y="2845"/>
                    <a:pt x="1239" y="2845"/>
                  </a:cubicBezTo>
                  <a:cubicBezTo>
                    <a:pt x="1695" y="2845"/>
                    <a:pt x="2274" y="2779"/>
                    <a:pt x="2935" y="2669"/>
                  </a:cubicBezTo>
                  <a:cubicBezTo>
                    <a:pt x="2935" y="2102"/>
                    <a:pt x="2835" y="1535"/>
                    <a:pt x="2502" y="1034"/>
                  </a:cubicBezTo>
                  <a:cubicBezTo>
                    <a:pt x="2168" y="534"/>
                    <a:pt x="1701" y="201"/>
                    <a:pt x="11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 name="Google Shape;409;p31"/>
            <p:cNvSpPr/>
            <p:nvPr/>
          </p:nvSpPr>
          <p:spPr>
            <a:xfrm>
              <a:off x="-4387950" y="-1408900"/>
              <a:ext cx="1163350" cy="841450"/>
            </a:xfrm>
            <a:custGeom>
              <a:avLst/>
              <a:gdLst/>
              <a:ahLst/>
              <a:cxnLst/>
              <a:rect l="l" t="t" r="r" b="b"/>
              <a:pathLst>
                <a:path w="46534" h="33658" extrusionOk="0">
                  <a:moveTo>
                    <a:pt x="42731" y="1"/>
                  </a:moveTo>
                  <a:lnTo>
                    <a:pt x="167" y="29221"/>
                  </a:lnTo>
                  <a:cubicBezTo>
                    <a:pt x="133" y="29255"/>
                    <a:pt x="100" y="29321"/>
                    <a:pt x="0" y="29355"/>
                  </a:cubicBezTo>
                  <a:cubicBezTo>
                    <a:pt x="167" y="30656"/>
                    <a:pt x="867" y="32157"/>
                    <a:pt x="1935" y="33658"/>
                  </a:cubicBezTo>
                  <a:lnTo>
                    <a:pt x="46533" y="3003"/>
                  </a:lnTo>
                  <a:cubicBezTo>
                    <a:pt x="45499" y="1502"/>
                    <a:pt x="44132" y="468"/>
                    <a:pt x="427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0" name="Google Shape;410;p31"/>
          <p:cNvGrpSpPr/>
          <p:nvPr/>
        </p:nvGrpSpPr>
        <p:grpSpPr>
          <a:xfrm rot="-2700000">
            <a:off x="36785" y="2925919"/>
            <a:ext cx="1901342" cy="2127302"/>
            <a:chOff x="-6793025" y="-6909975"/>
            <a:chExt cx="2757850" cy="3085600"/>
          </a:xfrm>
        </p:grpSpPr>
        <p:sp>
          <p:nvSpPr>
            <p:cNvPr id="411" name="Google Shape;411;p31"/>
            <p:cNvSpPr/>
            <p:nvPr/>
          </p:nvSpPr>
          <p:spPr>
            <a:xfrm>
              <a:off x="-6793025" y="-6654550"/>
              <a:ext cx="2757850" cy="2830175"/>
            </a:xfrm>
            <a:custGeom>
              <a:avLst/>
              <a:gdLst/>
              <a:ahLst/>
              <a:cxnLst/>
              <a:rect l="l" t="t" r="r" b="b"/>
              <a:pathLst>
                <a:path w="110314" h="113207" extrusionOk="0">
                  <a:moveTo>
                    <a:pt x="59373" y="0"/>
                  </a:moveTo>
                  <a:cubicBezTo>
                    <a:pt x="58780" y="0"/>
                    <a:pt x="58188" y="256"/>
                    <a:pt x="57776" y="744"/>
                  </a:cubicBezTo>
                  <a:lnTo>
                    <a:pt x="735" y="69459"/>
                  </a:lnTo>
                  <a:cubicBezTo>
                    <a:pt x="1" y="70360"/>
                    <a:pt x="134" y="71628"/>
                    <a:pt x="1002" y="72395"/>
                  </a:cubicBezTo>
                  <a:lnTo>
                    <a:pt x="49636" y="112757"/>
                  </a:lnTo>
                  <a:cubicBezTo>
                    <a:pt x="50010" y="113059"/>
                    <a:pt x="50465" y="113206"/>
                    <a:pt x="50923" y="113206"/>
                  </a:cubicBezTo>
                  <a:cubicBezTo>
                    <a:pt x="51526" y="113206"/>
                    <a:pt x="52135" y="112950"/>
                    <a:pt x="52572" y="112457"/>
                  </a:cubicBezTo>
                  <a:lnTo>
                    <a:pt x="109613" y="43741"/>
                  </a:lnTo>
                  <a:cubicBezTo>
                    <a:pt x="110313" y="42874"/>
                    <a:pt x="110180" y="41573"/>
                    <a:pt x="109312" y="40839"/>
                  </a:cubicBezTo>
                  <a:lnTo>
                    <a:pt x="60678" y="477"/>
                  </a:lnTo>
                  <a:cubicBezTo>
                    <a:pt x="60298" y="155"/>
                    <a:pt x="59835" y="0"/>
                    <a:pt x="593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 name="Google Shape;412;p31"/>
            <p:cNvSpPr/>
            <p:nvPr/>
          </p:nvSpPr>
          <p:spPr>
            <a:xfrm>
              <a:off x="-6741300" y="-6909975"/>
              <a:ext cx="2595200" cy="2825500"/>
            </a:xfrm>
            <a:custGeom>
              <a:avLst/>
              <a:gdLst/>
              <a:ahLst/>
              <a:cxnLst/>
              <a:rect l="l" t="t" r="r" b="b"/>
              <a:pathLst>
                <a:path w="103808" h="113020" extrusionOk="0">
                  <a:moveTo>
                    <a:pt x="46598" y="0"/>
                  </a:moveTo>
                  <a:cubicBezTo>
                    <a:pt x="45876" y="0"/>
                    <a:pt x="45174" y="372"/>
                    <a:pt x="44765" y="1053"/>
                  </a:cubicBezTo>
                  <a:lnTo>
                    <a:pt x="534" y="78609"/>
                  </a:lnTo>
                  <a:cubicBezTo>
                    <a:pt x="0" y="79610"/>
                    <a:pt x="334" y="80877"/>
                    <a:pt x="1334" y="81444"/>
                  </a:cubicBezTo>
                  <a:lnTo>
                    <a:pt x="56207" y="112767"/>
                  </a:lnTo>
                  <a:cubicBezTo>
                    <a:pt x="56527" y="112937"/>
                    <a:pt x="56870" y="113019"/>
                    <a:pt x="57209" y="113019"/>
                  </a:cubicBezTo>
                  <a:cubicBezTo>
                    <a:pt x="57932" y="113019"/>
                    <a:pt x="58634" y="112647"/>
                    <a:pt x="59042" y="111966"/>
                  </a:cubicBezTo>
                  <a:lnTo>
                    <a:pt x="103274" y="34411"/>
                  </a:lnTo>
                  <a:cubicBezTo>
                    <a:pt x="103808" y="33410"/>
                    <a:pt x="103474" y="32142"/>
                    <a:pt x="102473" y="31575"/>
                  </a:cubicBezTo>
                  <a:lnTo>
                    <a:pt x="47601" y="253"/>
                  </a:lnTo>
                  <a:cubicBezTo>
                    <a:pt x="47281" y="82"/>
                    <a:pt x="46938" y="0"/>
                    <a:pt x="465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 name="Google Shape;413;p31"/>
            <p:cNvSpPr/>
            <p:nvPr/>
          </p:nvSpPr>
          <p:spPr>
            <a:xfrm>
              <a:off x="-5623850" y="-6645150"/>
              <a:ext cx="1205900" cy="693850"/>
            </a:xfrm>
            <a:custGeom>
              <a:avLst/>
              <a:gdLst/>
              <a:ahLst/>
              <a:cxnLst/>
              <a:rect l="l" t="t" r="r" b="b"/>
              <a:pathLst>
                <a:path w="48236" h="27754" extrusionOk="0">
                  <a:moveTo>
                    <a:pt x="101" y="434"/>
                  </a:moveTo>
                  <a:lnTo>
                    <a:pt x="47902" y="27687"/>
                  </a:lnTo>
                  <a:cubicBezTo>
                    <a:pt x="48002" y="27754"/>
                    <a:pt x="48102" y="27754"/>
                    <a:pt x="48202" y="27620"/>
                  </a:cubicBezTo>
                  <a:cubicBezTo>
                    <a:pt x="48235" y="27520"/>
                    <a:pt x="48235" y="27387"/>
                    <a:pt x="48102" y="27320"/>
                  </a:cubicBezTo>
                  <a:lnTo>
                    <a:pt x="334" y="34"/>
                  </a:lnTo>
                  <a:cubicBezTo>
                    <a:pt x="234" y="1"/>
                    <a:pt x="101" y="1"/>
                    <a:pt x="34" y="134"/>
                  </a:cubicBezTo>
                  <a:cubicBezTo>
                    <a:pt x="1" y="201"/>
                    <a:pt x="34" y="334"/>
                    <a:pt x="101" y="43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 name="Google Shape;414;p31"/>
            <p:cNvSpPr/>
            <p:nvPr/>
          </p:nvSpPr>
          <p:spPr>
            <a:xfrm>
              <a:off x="-5677225" y="-6550925"/>
              <a:ext cx="768075" cy="442850"/>
            </a:xfrm>
            <a:custGeom>
              <a:avLst/>
              <a:gdLst/>
              <a:ahLst/>
              <a:cxnLst/>
              <a:rect l="l" t="t" r="r" b="b"/>
              <a:pathLst>
                <a:path w="30723" h="17714" extrusionOk="0">
                  <a:moveTo>
                    <a:pt x="134" y="401"/>
                  </a:moveTo>
                  <a:lnTo>
                    <a:pt x="30389" y="17680"/>
                  </a:lnTo>
                  <a:cubicBezTo>
                    <a:pt x="30489" y="17714"/>
                    <a:pt x="30589" y="17714"/>
                    <a:pt x="30689" y="17580"/>
                  </a:cubicBezTo>
                  <a:cubicBezTo>
                    <a:pt x="30723" y="17513"/>
                    <a:pt x="30723" y="17380"/>
                    <a:pt x="30589" y="17280"/>
                  </a:cubicBezTo>
                  <a:lnTo>
                    <a:pt x="334" y="34"/>
                  </a:lnTo>
                  <a:cubicBezTo>
                    <a:pt x="234" y="1"/>
                    <a:pt x="134" y="1"/>
                    <a:pt x="34" y="101"/>
                  </a:cubicBezTo>
                  <a:cubicBezTo>
                    <a:pt x="1" y="201"/>
                    <a:pt x="1" y="335"/>
                    <a:pt x="134"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 name="Google Shape;415;p31"/>
            <p:cNvSpPr/>
            <p:nvPr/>
          </p:nvSpPr>
          <p:spPr>
            <a:xfrm>
              <a:off x="-4883325" y="-6098100"/>
              <a:ext cx="384475" cy="224350"/>
            </a:xfrm>
            <a:custGeom>
              <a:avLst/>
              <a:gdLst/>
              <a:ahLst/>
              <a:cxnLst/>
              <a:rect l="l" t="t" r="r" b="b"/>
              <a:pathLst>
                <a:path w="15379" h="8974" extrusionOk="0">
                  <a:moveTo>
                    <a:pt x="368" y="68"/>
                  </a:moveTo>
                  <a:cubicBezTo>
                    <a:pt x="268" y="1"/>
                    <a:pt x="134" y="1"/>
                    <a:pt x="68" y="134"/>
                  </a:cubicBezTo>
                  <a:cubicBezTo>
                    <a:pt x="1" y="234"/>
                    <a:pt x="1" y="334"/>
                    <a:pt x="134" y="435"/>
                  </a:cubicBezTo>
                  <a:lnTo>
                    <a:pt x="15045" y="8941"/>
                  </a:lnTo>
                  <a:cubicBezTo>
                    <a:pt x="15112" y="8974"/>
                    <a:pt x="15245" y="8974"/>
                    <a:pt x="15312" y="8841"/>
                  </a:cubicBezTo>
                  <a:cubicBezTo>
                    <a:pt x="15379" y="8774"/>
                    <a:pt x="15379" y="8640"/>
                    <a:pt x="15245" y="857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 name="Google Shape;416;p31"/>
            <p:cNvSpPr/>
            <p:nvPr/>
          </p:nvSpPr>
          <p:spPr>
            <a:xfrm>
              <a:off x="-5731425" y="-6457525"/>
              <a:ext cx="1068300" cy="613800"/>
            </a:xfrm>
            <a:custGeom>
              <a:avLst/>
              <a:gdLst/>
              <a:ahLst/>
              <a:cxnLst/>
              <a:rect l="l" t="t" r="r" b="b"/>
              <a:pathLst>
                <a:path w="42732" h="24552" extrusionOk="0">
                  <a:moveTo>
                    <a:pt x="167" y="435"/>
                  </a:moveTo>
                  <a:lnTo>
                    <a:pt x="42398" y="24519"/>
                  </a:lnTo>
                  <a:cubicBezTo>
                    <a:pt x="42498" y="24552"/>
                    <a:pt x="42598" y="24552"/>
                    <a:pt x="42698" y="24452"/>
                  </a:cubicBezTo>
                  <a:cubicBezTo>
                    <a:pt x="42731" y="24352"/>
                    <a:pt x="42731" y="24218"/>
                    <a:pt x="42598" y="24152"/>
                  </a:cubicBezTo>
                  <a:lnTo>
                    <a:pt x="368" y="34"/>
                  </a:lnTo>
                  <a:cubicBezTo>
                    <a:pt x="301" y="1"/>
                    <a:pt x="167" y="1"/>
                    <a:pt x="67" y="134"/>
                  </a:cubicBezTo>
                  <a:cubicBezTo>
                    <a:pt x="1" y="234"/>
                    <a:pt x="34" y="335"/>
                    <a:pt x="167" y="435"/>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 name="Google Shape;417;p31"/>
            <p:cNvSpPr/>
            <p:nvPr/>
          </p:nvSpPr>
          <p:spPr>
            <a:xfrm>
              <a:off x="-5784800" y="-6363275"/>
              <a:ext cx="886500" cy="510375"/>
            </a:xfrm>
            <a:custGeom>
              <a:avLst/>
              <a:gdLst/>
              <a:ahLst/>
              <a:cxnLst/>
              <a:rect l="l" t="t" r="r" b="b"/>
              <a:pathLst>
                <a:path w="35460" h="20415" extrusionOk="0">
                  <a:moveTo>
                    <a:pt x="134" y="401"/>
                  </a:moveTo>
                  <a:lnTo>
                    <a:pt x="35126" y="20382"/>
                  </a:lnTo>
                  <a:cubicBezTo>
                    <a:pt x="35193" y="20415"/>
                    <a:pt x="35326" y="20415"/>
                    <a:pt x="35426" y="20282"/>
                  </a:cubicBezTo>
                  <a:cubicBezTo>
                    <a:pt x="35459" y="20215"/>
                    <a:pt x="35459" y="20081"/>
                    <a:pt x="35326" y="20015"/>
                  </a:cubicBezTo>
                  <a:lnTo>
                    <a:pt x="334" y="34"/>
                  </a:lnTo>
                  <a:cubicBezTo>
                    <a:pt x="268" y="0"/>
                    <a:pt x="134" y="0"/>
                    <a:pt x="34" y="100"/>
                  </a:cubicBezTo>
                  <a:cubicBezTo>
                    <a:pt x="1" y="200"/>
                    <a:pt x="34" y="334"/>
                    <a:pt x="134"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 name="Google Shape;418;p31"/>
            <p:cNvSpPr/>
            <p:nvPr/>
          </p:nvSpPr>
          <p:spPr>
            <a:xfrm>
              <a:off x="-5838175" y="-6270725"/>
              <a:ext cx="1094975" cy="629650"/>
            </a:xfrm>
            <a:custGeom>
              <a:avLst/>
              <a:gdLst/>
              <a:ahLst/>
              <a:cxnLst/>
              <a:rect l="l" t="t" r="r" b="b"/>
              <a:pathLst>
                <a:path w="43799" h="25186" extrusionOk="0">
                  <a:moveTo>
                    <a:pt x="134" y="401"/>
                  </a:moveTo>
                  <a:lnTo>
                    <a:pt x="43465" y="25152"/>
                  </a:lnTo>
                  <a:cubicBezTo>
                    <a:pt x="43565" y="25186"/>
                    <a:pt x="43665" y="25186"/>
                    <a:pt x="43765" y="25052"/>
                  </a:cubicBezTo>
                  <a:cubicBezTo>
                    <a:pt x="43799" y="24986"/>
                    <a:pt x="43799" y="24852"/>
                    <a:pt x="43665" y="24752"/>
                  </a:cubicBezTo>
                  <a:lnTo>
                    <a:pt x="334" y="34"/>
                  </a:lnTo>
                  <a:cubicBezTo>
                    <a:pt x="268" y="1"/>
                    <a:pt x="134" y="1"/>
                    <a:pt x="68" y="134"/>
                  </a:cubicBezTo>
                  <a:cubicBezTo>
                    <a:pt x="1" y="268"/>
                    <a:pt x="68" y="368"/>
                    <a:pt x="134"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 name="Google Shape;419;p31"/>
            <p:cNvSpPr/>
            <p:nvPr/>
          </p:nvSpPr>
          <p:spPr>
            <a:xfrm>
              <a:off x="-5892375" y="-6177325"/>
              <a:ext cx="919025" cy="528750"/>
            </a:xfrm>
            <a:custGeom>
              <a:avLst/>
              <a:gdLst/>
              <a:ahLst/>
              <a:cxnLst/>
              <a:rect l="l" t="t" r="r" b="b"/>
              <a:pathLst>
                <a:path w="36761" h="21150" extrusionOk="0">
                  <a:moveTo>
                    <a:pt x="167" y="435"/>
                  </a:moveTo>
                  <a:lnTo>
                    <a:pt x="36427" y="21116"/>
                  </a:lnTo>
                  <a:cubicBezTo>
                    <a:pt x="36493" y="21149"/>
                    <a:pt x="36627" y="21149"/>
                    <a:pt x="36694" y="21016"/>
                  </a:cubicBezTo>
                  <a:cubicBezTo>
                    <a:pt x="36760" y="20949"/>
                    <a:pt x="36760" y="20816"/>
                    <a:pt x="36627" y="20749"/>
                  </a:cubicBezTo>
                  <a:lnTo>
                    <a:pt x="401" y="68"/>
                  </a:lnTo>
                  <a:cubicBezTo>
                    <a:pt x="301" y="1"/>
                    <a:pt x="167" y="1"/>
                    <a:pt x="101" y="134"/>
                  </a:cubicBezTo>
                  <a:cubicBezTo>
                    <a:pt x="1" y="268"/>
                    <a:pt x="67" y="401"/>
                    <a:pt x="167" y="435"/>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 name="Google Shape;420;p31"/>
            <p:cNvSpPr/>
            <p:nvPr/>
          </p:nvSpPr>
          <p:spPr>
            <a:xfrm>
              <a:off x="-5944900" y="-6083075"/>
              <a:ext cx="1013250" cy="582950"/>
            </a:xfrm>
            <a:custGeom>
              <a:avLst/>
              <a:gdLst/>
              <a:ahLst/>
              <a:cxnLst/>
              <a:rect l="l" t="t" r="r" b="b"/>
              <a:pathLst>
                <a:path w="40530" h="23318" extrusionOk="0">
                  <a:moveTo>
                    <a:pt x="100" y="401"/>
                  </a:moveTo>
                  <a:lnTo>
                    <a:pt x="40196" y="23250"/>
                  </a:lnTo>
                  <a:cubicBezTo>
                    <a:pt x="40262" y="23317"/>
                    <a:pt x="40396" y="23317"/>
                    <a:pt x="40462" y="23184"/>
                  </a:cubicBezTo>
                  <a:cubicBezTo>
                    <a:pt x="40529" y="23084"/>
                    <a:pt x="40529" y="22983"/>
                    <a:pt x="40396" y="22883"/>
                  </a:cubicBezTo>
                  <a:lnTo>
                    <a:pt x="334" y="34"/>
                  </a:lnTo>
                  <a:cubicBezTo>
                    <a:pt x="234" y="0"/>
                    <a:pt x="100" y="0"/>
                    <a:pt x="34" y="134"/>
                  </a:cubicBezTo>
                  <a:cubicBezTo>
                    <a:pt x="0" y="267"/>
                    <a:pt x="34" y="367"/>
                    <a:pt x="100"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 name="Google Shape;421;p31"/>
            <p:cNvSpPr/>
            <p:nvPr/>
          </p:nvSpPr>
          <p:spPr>
            <a:xfrm>
              <a:off x="-5998275" y="-5989675"/>
              <a:ext cx="825600" cy="477025"/>
            </a:xfrm>
            <a:custGeom>
              <a:avLst/>
              <a:gdLst/>
              <a:ahLst/>
              <a:cxnLst/>
              <a:rect l="l" t="t" r="r" b="b"/>
              <a:pathLst>
                <a:path w="33024" h="19081" extrusionOk="0">
                  <a:moveTo>
                    <a:pt x="134" y="434"/>
                  </a:moveTo>
                  <a:lnTo>
                    <a:pt x="32690" y="19047"/>
                  </a:lnTo>
                  <a:cubicBezTo>
                    <a:pt x="32790" y="19081"/>
                    <a:pt x="32890" y="19081"/>
                    <a:pt x="32991" y="18947"/>
                  </a:cubicBezTo>
                  <a:cubicBezTo>
                    <a:pt x="33024" y="18847"/>
                    <a:pt x="33024" y="18747"/>
                    <a:pt x="32890" y="18647"/>
                  </a:cubicBezTo>
                  <a:lnTo>
                    <a:pt x="334" y="67"/>
                  </a:lnTo>
                  <a:cubicBezTo>
                    <a:pt x="234" y="0"/>
                    <a:pt x="134" y="0"/>
                    <a:pt x="34" y="134"/>
                  </a:cubicBezTo>
                  <a:cubicBezTo>
                    <a:pt x="0" y="267"/>
                    <a:pt x="34" y="401"/>
                    <a:pt x="134" y="43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 name="Google Shape;422;p31"/>
            <p:cNvSpPr/>
            <p:nvPr/>
          </p:nvSpPr>
          <p:spPr>
            <a:xfrm>
              <a:off x="-5126825" y="-5491000"/>
              <a:ext cx="203500" cy="120950"/>
            </a:xfrm>
            <a:custGeom>
              <a:avLst/>
              <a:gdLst/>
              <a:ahLst/>
              <a:cxnLst/>
              <a:rect l="l" t="t" r="r" b="b"/>
              <a:pathLst>
                <a:path w="8140" h="4838" extrusionOk="0">
                  <a:moveTo>
                    <a:pt x="334" y="34"/>
                  </a:moveTo>
                  <a:cubicBezTo>
                    <a:pt x="234" y="1"/>
                    <a:pt x="134" y="1"/>
                    <a:pt x="34" y="134"/>
                  </a:cubicBezTo>
                  <a:cubicBezTo>
                    <a:pt x="1" y="201"/>
                    <a:pt x="1" y="335"/>
                    <a:pt x="134" y="435"/>
                  </a:cubicBezTo>
                  <a:lnTo>
                    <a:pt x="7806" y="4804"/>
                  </a:lnTo>
                  <a:cubicBezTo>
                    <a:pt x="7873" y="4838"/>
                    <a:pt x="8006" y="4838"/>
                    <a:pt x="8073" y="4704"/>
                  </a:cubicBezTo>
                  <a:cubicBezTo>
                    <a:pt x="8140" y="4638"/>
                    <a:pt x="8140" y="4504"/>
                    <a:pt x="8006" y="440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 name="Google Shape;423;p31"/>
            <p:cNvSpPr/>
            <p:nvPr/>
          </p:nvSpPr>
          <p:spPr>
            <a:xfrm>
              <a:off x="-6052475" y="-5895450"/>
              <a:ext cx="1155000" cy="663000"/>
            </a:xfrm>
            <a:custGeom>
              <a:avLst/>
              <a:gdLst/>
              <a:ahLst/>
              <a:cxnLst/>
              <a:rect l="l" t="t" r="r" b="b"/>
              <a:pathLst>
                <a:path w="46200" h="26520" extrusionOk="0">
                  <a:moveTo>
                    <a:pt x="167" y="401"/>
                  </a:moveTo>
                  <a:lnTo>
                    <a:pt x="45866" y="26486"/>
                  </a:lnTo>
                  <a:cubicBezTo>
                    <a:pt x="45966" y="26520"/>
                    <a:pt x="46066" y="26520"/>
                    <a:pt x="46166" y="26386"/>
                  </a:cubicBezTo>
                  <a:cubicBezTo>
                    <a:pt x="46200" y="26320"/>
                    <a:pt x="46200" y="26186"/>
                    <a:pt x="46066" y="26086"/>
                  </a:cubicBezTo>
                  <a:lnTo>
                    <a:pt x="367" y="34"/>
                  </a:lnTo>
                  <a:cubicBezTo>
                    <a:pt x="300" y="1"/>
                    <a:pt x="167" y="1"/>
                    <a:pt x="67" y="134"/>
                  </a:cubicBezTo>
                  <a:cubicBezTo>
                    <a:pt x="0" y="268"/>
                    <a:pt x="33" y="368"/>
                    <a:pt x="167"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 name="Google Shape;424;p31"/>
            <p:cNvSpPr/>
            <p:nvPr/>
          </p:nvSpPr>
          <p:spPr>
            <a:xfrm>
              <a:off x="-6105025" y="-5800375"/>
              <a:ext cx="1206725" cy="693025"/>
            </a:xfrm>
            <a:custGeom>
              <a:avLst/>
              <a:gdLst/>
              <a:ahLst/>
              <a:cxnLst/>
              <a:rect l="l" t="t" r="r" b="b"/>
              <a:pathLst>
                <a:path w="48269" h="27721" extrusionOk="0">
                  <a:moveTo>
                    <a:pt x="48135" y="27320"/>
                  </a:moveTo>
                  <a:lnTo>
                    <a:pt x="334" y="34"/>
                  </a:lnTo>
                  <a:cubicBezTo>
                    <a:pt x="267" y="0"/>
                    <a:pt x="134" y="0"/>
                    <a:pt x="67" y="134"/>
                  </a:cubicBezTo>
                  <a:cubicBezTo>
                    <a:pt x="1" y="201"/>
                    <a:pt x="1" y="334"/>
                    <a:pt x="134" y="401"/>
                  </a:cubicBezTo>
                  <a:lnTo>
                    <a:pt x="47935" y="27687"/>
                  </a:lnTo>
                  <a:cubicBezTo>
                    <a:pt x="48002" y="27720"/>
                    <a:pt x="48135" y="27720"/>
                    <a:pt x="48235" y="27587"/>
                  </a:cubicBezTo>
                  <a:cubicBezTo>
                    <a:pt x="48268" y="27453"/>
                    <a:pt x="48202" y="27353"/>
                    <a:pt x="48135" y="27320"/>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 name="Google Shape;425;p31"/>
            <p:cNvSpPr/>
            <p:nvPr/>
          </p:nvSpPr>
          <p:spPr>
            <a:xfrm>
              <a:off x="-6159225" y="-5707800"/>
              <a:ext cx="768900" cy="442825"/>
            </a:xfrm>
            <a:custGeom>
              <a:avLst/>
              <a:gdLst/>
              <a:ahLst/>
              <a:cxnLst/>
              <a:rect l="l" t="t" r="r" b="b"/>
              <a:pathLst>
                <a:path w="30756" h="17713" extrusionOk="0">
                  <a:moveTo>
                    <a:pt x="134" y="400"/>
                  </a:moveTo>
                  <a:lnTo>
                    <a:pt x="30422" y="17679"/>
                  </a:lnTo>
                  <a:cubicBezTo>
                    <a:pt x="30489" y="17713"/>
                    <a:pt x="30622" y="17713"/>
                    <a:pt x="30689" y="17579"/>
                  </a:cubicBezTo>
                  <a:cubicBezTo>
                    <a:pt x="30756" y="17513"/>
                    <a:pt x="30756" y="17379"/>
                    <a:pt x="30622" y="17312"/>
                  </a:cubicBezTo>
                  <a:lnTo>
                    <a:pt x="334" y="33"/>
                  </a:lnTo>
                  <a:cubicBezTo>
                    <a:pt x="267" y="0"/>
                    <a:pt x="134" y="0"/>
                    <a:pt x="67" y="134"/>
                  </a:cubicBezTo>
                  <a:cubicBezTo>
                    <a:pt x="0" y="267"/>
                    <a:pt x="67" y="367"/>
                    <a:pt x="134" y="400"/>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 name="Google Shape;426;p31"/>
            <p:cNvSpPr/>
            <p:nvPr/>
          </p:nvSpPr>
          <p:spPr>
            <a:xfrm>
              <a:off x="-5364500" y="-5254150"/>
              <a:ext cx="383650" cy="224350"/>
            </a:xfrm>
            <a:custGeom>
              <a:avLst/>
              <a:gdLst/>
              <a:ahLst/>
              <a:cxnLst/>
              <a:rect l="l" t="t" r="r" b="b"/>
              <a:pathLst>
                <a:path w="15346" h="8974" extrusionOk="0">
                  <a:moveTo>
                    <a:pt x="15212" y="8540"/>
                  </a:moveTo>
                  <a:lnTo>
                    <a:pt x="334" y="34"/>
                  </a:lnTo>
                  <a:cubicBezTo>
                    <a:pt x="234" y="0"/>
                    <a:pt x="134" y="0"/>
                    <a:pt x="34" y="134"/>
                  </a:cubicBezTo>
                  <a:cubicBezTo>
                    <a:pt x="1" y="201"/>
                    <a:pt x="1" y="334"/>
                    <a:pt x="134" y="401"/>
                  </a:cubicBezTo>
                  <a:lnTo>
                    <a:pt x="15011" y="8907"/>
                  </a:lnTo>
                  <a:cubicBezTo>
                    <a:pt x="15112" y="8974"/>
                    <a:pt x="15212" y="8974"/>
                    <a:pt x="15312" y="8840"/>
                  </a:cubicBezTo>
                  <a:cubicBezTo>
                    <a:pt x="15345" y="8740"/>
                    <a:pt x="15312" y="8607"/>
                    <a:pt x="15212" y="8540"/>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 name="Google Shape;427;p31"/>
            <p:cNvSpPr/>
            <p:nvPr/>
          </p:nvSpPr>
          <p:spPr>
            <a:xfrm>
              <a:off x="-6213425" y="-5614400"/>
              <a:ext cx="1069125" cy="614625"/>
            </a:xfrm>
            <a:custGeom>
              <a:avLst/>
              <a:gdLst/>
              <a:ahLst/>
              <a:cxnLst/>
              <a:rect l="l" t="t" r="r" b="b"/>
              <a:pathLst>
                <a:path w="42765" h="24585" extrusionOk="0">
                  <a:moveTo>
                    <a:pt x="167" y="434"/>
                  </a:moveTo>
                  <a:lnTo>
                    <a:pt x="42430" y="24518"/>
                  </a:lnTo>
                  <a:cubicBezTo>
                    <a:pt x="42497" y="24584"/>
                    <a:pt x="42631" y="24584"/>
                    <a:pt x="42731" y="24451"/>
                  </a:cubicBezTo>
                  <a:cubicBezTo>
                    <a:pt x="42764" y="24384"/>
                    <a:pt x="42764" y="24251"/>
                    <a:pt x="42631" y="24151"/>
                  </a:cubicBezTo>
                  <a:lnTo>
                    <a:pt x="400" y="67"/>
                  </a:lnTo>
                  <a:cubicBezTo>
                    <a:pt x="300" y="0"/>
                    <a:pt x="167" y="0"/>
                    <a:pt x="100" y="134"/>
                  </a:cubicBezTo>
                  <a:cubicBezTo>
                    <a:pt x="0" y="267"/>
                    <a:pt x="67" y="400"/>
                    <a:pt x="167" y="43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 name="Google Shape;428;p31"/>
            <p:cNvSpPr/>
            <p:nvPr/>
          </p:nvSpPr>
          <p:spPr>
            <a:xfrm>
              <a:off x="-6265975" y="-5520175"/>
              <a:ext cx="885650" cy="510400"/>
            </a:xfrm>
            <a:custGeom>
              <a:avLst/>
              <a:gdLst/>
              <a:ahLst/>
              <a:cxnLst/>
              <a:rect l="l" t="t" r="r" b="b"/>
              <a:pathLst>
                <a:path w="35426" h="20416" extrusionOk="0">
                  <a:moveTo>
                    <a:pt x="101" y="401"/>
                  </a:moveTo>
                  <a:lnTo>
                    <a:pt x="35092" y="20382"/>
                  </a:lnTo>
                  <a:cubicBezTo>
                    <a:pt x="35192" y="20415"/>
                    <a:pt x="35293" y="20415"/>
                    <a:pt x="35393" y="20315"/>
                  </a:cubicBezTo>
                  <a:cubicBezTo>
                    <a:pt x="35426" y="20215"/>
                    <a:pt x="35426" y="20082"/>
                    <a:pt x="35293" y="20015"/>
                  </a:cubicBezTo>
                  <a:lnTo>
                    <a:pt x="334" y="34"/>
                  </a:lnTo>
                  <a:cubicBezTo>
                    <a:pt x="234" y="0"/>
                    <a:pt x="101" y="0"/>
                    <a:pt x="34" y="134"/>
                  </a:cubicBezTo>
                  <a:cubicBezTo>
                    <a:pt x="1" y="267"/>
                    <a:pt x="34" y="367"/>
                    <a:pt x="101"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 name="Google Shape;429;p31"/>
            <p:cNvSpPr/>
            <p:nvPr/>
          </p:nvSpPr>
          <p:spPr>
            <a:xfrm>
              <a:off x="-6319350" y="-5426775"/>
              <a:ext cx="1094150" cy="630475"/>
            </a:xfrm>
            <a:custGeom>
              <a:avLst/>
              <a:gdLst/>
              <a:ahLst/>
              <a:cxnLst/>
              <a:rect l="l" t="t" r="r" b="b"/>
              <a:pathLst>
                <a:path w="43766" h="25219" extrusionOk="0">
                  <a:moveTo>
                    <a:pt x="134" y="434"/>
                  </a:moveTo>
                  <a:lnTo>
                    <a:pt x="43432" y="25152"/>
                  </a:lnTo>
                  <a:cubicBezTo>
                    <a:pt x="43532" y="25219"/>
                    <a:pt x="43665" y="25219"/>
                    <a:pt x="43732" y="25085"/>
                  </a:cubicBezTo>
                  <a:cubicBezTo>
                    <a:pt x="43765" y="24985"/>
                    <a:pt x="43765" y="24885"/>
                    <a:pt x="43665" y="24785"/>
                  </a:cubicBezTo>
                  <a:lnTo>
                    <a:pt x="334" y="67"/>
                  </a:lnTo>
                  <a:cubicBezTo>
                    <a:pt x="234" y="0"/>
                    <a:pt x="134" y="0"/>
                    <a:pt x="34" y="134"/>
                  </a:cubicBezTo>
                  <a:cubicBezTo>
                    <a:pt x="1" y="267"/>
                    <a:pt x="34" y="401"/>
                    <a:pt x="134" y="43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 name="Google Shape;430;p31"/>
            <p:cNvSpPr/>
            <p:nvPr/>
          </p:nvSpPr>
          <p:spPr>
            <a:xfrm>
              <a:off x="-6373550" y="-5332550"/>
              <a:ext cx="918175" cy="528750"/>
            </a:xfrm>
            <a:custGeom>
              <a:avLst/>
              <a:gdLst/>
              <a:ahLst/>
              <a:cxnLst/>
              <a:rect l="l" t="t" r="r" b="b"/>
              <a:pathLst>
                <a:path w="36727" h="21150" extrusionOk="0">
                  <a:moveTo>
                    <a:pt x="167" y="401"/>
                  </a:moveTo>
                  <a:lnTo>
                    <a:pt x="36393" y="21116"/>
                  </a:lnTo>
                  <a:cubicBezTo>
                    <a:pt x="36493" y="21149"/>
                    <a:pt x="36593" y="21149"/>
                    <a:pt x="36693" y="21016"/>
                  </a:cubicBezTo>
                  <a:cubicBezTo>
                    <a:pt x="36727" y="20949"/>
                    <a:pt x="36727" y="20816"/>
                    <a:pt x="36593" y="20716"/>
                  </a:cubicBezTo>
                  <a:lnTo>
                    <a:pt x="368" y="34"/>
                  </a:lnTo>
                  <a:cubicBezTo>
                    <a:pt x="301" y="1"/>
                    <a:pt x="167" y="1"/>
                    <a:pt x="67" y="134"/>
                  </a:cubicBezTo>
                  <a:cubicBezTo>
                    <a:pt x="1" y="268"/>
                    <a:pt x="34" y="368"/>
                    <a:pt x="167"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 name="Google Shape;431;p31"/>
            <p:cNvSpPr/>
            <p:nvPr/>
          </p:nvSpPr>
          <p:spPr>
            <a:xfrm>
              <a:off x="-6426925" y="-5239150"/>
              <a:ext cx="1013250" cy="582950"/>
            </a:xfrm>
            <a:custGeom>
              <a:avLst/>
              <a:gdLst/>
              <a:ahLst/>
              <a:cxnLst/>
              <a:rect l="l" t="t" r="r" b="b"/>
              <a:pathLst>
                <a:path w="40530" h="23318" extrusionOk="0">
                  <a:moveTo>
                    <a:pt x="134" y="434"/>
                  </a:moveTo>
                  <a:lnTo>
                    <a:pt x="40196" y="23284"/>
                  </a:lnTo>
                  <a:cubicBezTo>
                    <a:pt x="40296" y="23318"/>
                    <a:pt x="40430" y="23318"/>
                    <a:pt x="40496" y="23217"/>
                  </a:cubicBezTo>
                  <a:cubicBezTo>
                    <a:pt x="40530" y="23117"/>
                    <a:pt x="40530" y="22984"/>
                    <a:pt x="40430" y="22917"/>
                  </a:cubicBezTo>
                  <a:lnTo>
                    <a:pt x="334" y="68"/>
                  </a:lnTo>
                  <a:cubicBezTo>
                    <a:pt x="268" y="1"/>
                    <a:pt x="134" y="1"/>
                    <a:pt x="34" y="134"/>
                  </a:cubicBezTo>
                  <a:cubicBezTo>
                    <a:pt x="1" y="234"/>
                    <a:pt x="34" y="401"/>
                    <a:pt x="134" y="43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 name="Google Shape;432;p31"/>
            <p:cNvSpPr/>
            <p:nvPr/>
          </p:nvSpPr>
          <p:spPr>
            <a:xfrm>
              <a:off x="-6480300" y="-5144900"/>
              <a:ext cx="826450" cy="476200"/>
            </a:xfrm>
            <a:custGeom>
              <a:avLst/>
              <a:gdLst/>
              <a:ahLst/>
              <a:cxnLst/>
              <a:rect l="l" t="t" r="r" b="b"/>
              <a:pathLst>
                <a:path w="33058" h="19048" extrusionOk="0">
                  <a:moveTo>
                    <a:pt x="134" y="400"/>
                  </a:moveTo>
                  <a:lnTo>
                    <a:pt x="32691" y="19014"/>
                  </a:lnTo>
                  <a:cubicBezTo>
                    <a:pt x="32791" y="19047"/>
                    <a:pt x="32924" y="19047"/>
                    <a:pt x="32991" y="18947"/>
                  </a:cubicBezTo>
                  <a:cubicBezTo>
                    <a:pt x="33058" y="18847"/>
                    <a:pt x="33058" y="18714"/>
                    <a:pt x="32924" y="18647"/>
                  </a:cubicBezTo>
                  <a:lnTo>
                    <a:pt x="334" y="34"/>
                  </a:lnTo>
                  <a:cubicBezTo>
                    <a:pt x="268" y="0"/>
                    <a:pt x="134" y="0"/>
                    <a:pt x="68" y="134"/>
                  </a:cubicBezTo>
                  <a:cubicBezTo>
                    <a:pt x="1" y="200"/>
                    <a:pt x="68" y="334"/>
                    <a:pt x="134" y="400"/>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 name="Google Shape;433;p31"/>
            <p:cNvSpPr/>
            <p:nvPr/>
          </p:nvSpPr>
          <p:spPr>
            <a:xfrm>
              <a:off x="-5608825" y="-4647875"/>
              <a:ext cx="203500" cy="120925"/>
            </a:xfrm>
            <a:custGeom>
              <a:avLst/>
              <a:gdLst/>
              <a:ahLst/>
              <a:cxnLst/>
              <a:rect l="l" t="t" r="r" b="b"/>
              <a:pathLst>
                <a:path w="8140" h="4837" extrusionOk="0">
                  <a:moveTo>
                    <a:pt x="334" y="33"/>
                  </a:moveTo>
                  <a:cubicBezTo>
                    <a:pt x="267" y="0"/>
                    <a:pt x="134" y="0"/>
                    <a:pt x="67" y="134"/>
                  </a:cubicBezTo>
                  <a:cubicBezTo>
                    <a:pt x="0" y="200"/>
                    <a:pt x="0" y="334"/>
                    <a:pt x="134" y="434"/>
                  </a:cubicBezTo>
                  <a:lnTo>
                    <a:pt x="7806" y="4804"/>
                  </a:lnTo>
                  <a:cubicBezTo>
                    <a:pt x="7906" y="4837"/>
                    <a:pt x="8006" y="4837"/>
                    <a:pt x="8106" y="4703"/>
                  </a:cubicBezTo>
                  <a:cubicBezTo>
                    <a:pt x="8139" y="4637"/>
                    <a:pt x="8139" y="4503"/>
                    <a:pt x="8006" y="4437"/>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 name="Google Shape;434;p31"/>
            <p:cNvSpPr/>
            <p:nvPr/>
          </p:nvSpPr>
          <p:spPr>
            <a:xfrm>
              <a:off x="-6534500" y="-5051500"/>
              <a:ext cx="1154175" cy="663000"/>
            </a:xfrm>
            <a:custGeom>
              <a:avLst/>
              <a:gdLst/>
              <a:ahLst/>
              <a:cxnLst/>
              <a:rect l="l" t="t" r="r" b="b"/>
              <a:pathLst>
                <a:path w="46167" h="26520" extrusionOk="0">
                  <a:moveTo>
                    <a:pt x="46034" y="26119"/>
                  </a:moveTo>
                  <a:lnTo>
                    <a:pt x="334" y="67"/>
                  </a:lnTo>
                  <a:cubicBezTo>
                    <a:pt x="268" y="0"/>
                    <a:pt x="134" y="0"/>
                    <a:pt x="67" y="134"/>
                  </a:cubicBezTo>
                  <a:cubicBezTo>
                    <a:pt x="1" y="234"/>
                    <a:pt x="1" y="334"/>
                    <a:pt x="134" y="434"/>
                  </a:cubicBezTo>
                  <a:lnTo>
                    <a:pt x="45833" y="26486"/>
                  </a:lnTo>
                  <a:cubicBezTo>
                    <a:pt x="45933" y="26519"/>
                    <a:pt x="46034" y="26519"/>
                    <a:pt x="46134" y="26419"/>
                  </a:cubicBezTo>
                  <a:cubicBezTo>
                    <a:pt x="46167" y="26319"/>
                    <a:pt x="46167" y="26186"/>
                    <a:pt x="46034" y="26119"/>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 name="Google Shape;435;p31"/>
            <p:cNvSpPr/>
            <p:nvPr/>
          </p:nvSpPr>
          <p:spPr>
            <a:xfrm>
              <a:off x="-6036650" y="-6806275"/>
              <a:ext cx="1079975" cy="1097000"/>
            </a:xfrm>
            <a:custGeom>
              <a:avLst/>
              <a:gdLst/>
              <a:ahLst/>
              <a:cxnLst/>
              <a:rect l="l" t="t" r="r" b="b"/>
              <a:pathLst>
                <a:path w="43199" h="43880" extrusionOk="0">
                  <a:moveTo>
                    <a:pt x="13692" y="1"/>
                  </a:moveTo>
                  <a:cubicBezTo>
                    <a:pt x="12721" y="1"/>
                    <a:pt x="11807" y="578"/>
                    <a:pt x="11442" y="1542"/>
                  </a:cubicBezTo>
                  <a:lnTo>
                    <a:pt x="435" y="30463"/>
                  </a:lnTo>
                  <a:cubicBezTo>
                    <a:pt x="1" y="31664"/>
                    <a:pt x="601" y="33065"/>
                    <a:pt x="1836" y="33498"/>
                  </a:cubicBezTo>
                  <a:lnTo>
                    <a:pt x="28688" y="43739"/>
                  </a:lnTo>
                  <a:cubicBezTo>
                    <a:pt x="28951" y="43834"/>
                    <a:pt x="29222" y="43879"/>
                    <a:pt x="29490" y="43879"/>
                  </a:cubicBezTo>
                  <a:cubicBezTo>
                    <a:pt x="30445" y="43879"/>
                    <a:pt x="31359" y="43302"/>
                    <a:pt x="31724" y="42338"/>
                  </a:cubicBezTo>
                  <a:lnTo>
                    <a:pt x="42731" y="13417"/>
                  </a:lnTo>
                  <a:cubicBezTo>
                    <a:pt x="43198" y="12216"/>
                    <a:pt x="42565" y="10849"/>
                    <a:pt x="41364" y="10382"/>
                  </a:cubicBezTo>
                  <a:lnTo>
                    <a:pt x="14511" y="141"/>
                  </a:lnTo>
                  <a:cubicBezTo>
                    <a:pt x="14241" y="46"/>
                    <a:pt x="13964" y="1"/>
                    <a:pt x="136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 name="Google Shape;436;p31"/>
            <p:cNvSpPr/>
            <p:nvPr/>
          </p:nvSpPr>
          <p:spPr>
            <a:xfrm>
              <a:off x="-5521275" y="-6838500"/>
              <a:ext cx="329425" cy="404200"/>
            </a:xfrm>
            <a:custGeom>
              <a:avLst/>
              <a:gdLst/>
              <a:ahLst/>
              <a:cxnLst/>
              <a:rect l="l" t="t" r="r" b="b"/>
              <a:pathLst>
                <a:path w="13177" h="16168" extrusionOk="0">
                  <a:moveTo>
                    <a:pt x="8414" y="1"/>
                  </a:moveTo>
                  <a:cubicBezTo>
                    <a:pt x="7384" y="1"/>
                    <a:pt x="6360" y="375"/>
                    <a:pt x="5605" y="1263"/>
                  </a:cubicBezTo>
                  <a:lnTo>
                    <a:pt x="6939" y="2031"/>
                  </a:lnTo>
                  <a:cubicBezTo>
                    <a:pt x="7361" y="1642"/>
                    <a:pt x="7886" y="1476"/>
                    <a:pt x="8427" y="1476"/>
                  </a:cubicBezTo>
                  <a:cubicBezTo>
                    <a:pt x="8954" y="1476"/>
                    <a:pt x="9497" y="1634"/>
                    <a:pt x="9974" y="1897"/>
                  </a:cubicBezTo>
                  <a:cubicBezTo>
                    <a:pt x="11142" y="2564"/>
                    <a:pt x="11509" y="4032"/>
                    <a:pt x="10908" y="5199"/>
                  </a:cubicBezTo>
                  <a:lnTo>
                    <a:pt x="6305" y="13272"/>
                  </a:lnTo>
                  <a:cubicBezTo>
                    <a:pt x="5893" y="14048"/>
                    <a:pt x="5163" y="14648"/>
                    <a:pt x="4308" y="14648"/>
                  </a:cubicBezTo>
                  <a:cubicBezTo>
                    <a:pt x="3987" y="14648"/>
                    <a:pt x="3649" y="14564"/>
                    <a:pt x="3303" y="14373"/>
                  </a:cubicBezTo>
                  <a:cubicBezTo>
                    <a:pt x="2135" y="13706"/>
                    <a:pt x="1769" y="12238"/>
                    <a:pt x="2402" y="11070"/>
                  </a:cubicBezTo>
                  <a:lnTo>
                    <a:pt x="4437" y="7501"/>
                  </a:lnTo>
                  <a:cubicBezTo>
                    <a:pt x="4637" y="7101"/>
                    <a:pt x="4504" y="6701"/>
                    <a:pt x="4137" y="6500"/>
                  </a:cubicBezTo>
                  <a:cubicBezTo>
                    <a:pt x="4015" y="6423"/>
                    <a:pt x="3885" y="6385"/>
                    <a:pt x="3759" y="6385"/>
                  </a:cubicBezTo>
                  <a:cubicBezTo>
                    <a:pt x="3507" y="6385"/>
                    <a:pt x="3270" y="6534"/>
                    <a:pt x="3136" y="6801"/>
                  </a:cubicBezTo>
                  <a:lnTo>
                    <a:pt x="1101" y="10370"/>
                  </a:lnTo>
                  <a:cubicBezTo>
                    <a:pt x="1" y="12238"/>
                    <a:pt x="668" y="14640"/>
                    <a:pt x="2569" y="15707"/>
                  </a:cubicBezTo>
                  <a:cubicBezTo>
                    <a:pt x="3118" y="16018"/>
                    <a:pt x="3703" y="16168"/>
                    <a:pt x="4282" y="16168"/>
                  </a:cubicBezTo>
                  <a:cubicBezTo>
                    <a:pt x="5567" y="16168"/>
                    <a:pt x="6824" y="15429"/>
                    <a:pt x="7606" y="14072"/>
                  </a:cubicBezTo>
                  <a:lnTo>
                    <a:pt x="12176" y="6000"/>
                  </a:lnTo>
                  <a:cubicBezTo>
                    <a:pt x="13177" y="4065"/>
                    <a:pt x="12576" y="1664"/>
                    <a:pt x="10675" y="596"/>
                  </a:cubicBezTo>
                  <a:cubicBezTo>
                    <a:pt x="9995" y="220"/>
                    <a:pt x="9203" y="1"/>
                    <a:pt x="84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7" name="Google Shape;437;p31"/>
          <p:cNvGrpSpPr/>
          <p:nvPr/>
        </p:nvGrpSpPr>
        <p:grpSpPr>
          <a:xfrm rot="1689365">
            <a:off x="1062819" y="3521514"/>
            <a:ext cx="1103814" cy="1451656"/>
            <a:chOff x="-11126950" y="-4189250"/>
            <a:chExt cx="1601175" cy="2105750"/>
          </a:xfrm>
        </p:grpSpPr>
        <p:sp>
          <p:nvSpPr>
            <p:cNvPr id="438" name="Google Shape;438;p31"/>
            <p:cNvSpPr/>
            <p:nvPr/>
          </p:nvSpPr>
          <p:spPr>
            <a:xfrm>
              <a:off x="-11126950" y="-4189250"/>
              <a:ext cx="1601175" cy="2105750"/>
            </a:xfrm>
            <a:custGeom>
              <a:avLst/>
              <a:gdLst/>
              <a:ahLst/>
              <a:cxnLst/>
              <a:rect l="l" t="t" r="r" b="b"/>
              <a:pathLst>
                <a:path w="64047" h="84230" extrusionOk="0">
                  <a:moveTo>
                    <a:pt x="60071" y="1"/>
                  </a:moveTo>
                  <a:cubicBezTo>
                    <a:pt x="60051" y="1"/>
                    <a:pt x="60031" y="1"/>
                    <a:pt x="60010" y="2"/>
                  </a:cubicBezTo>
                  <a:lnTo>
                    <a:pt x="2136" y="1336"/>
                  </a:lnTo>
                  <a:cubicBezTo>
                    <a:pt x="968" y="1369"/>
                    <a:pt x="1" y="2337"/>
                    <a:pt x="34" y="3537"/>
                  </a:cubicBezTo>
                  <a:lnTo>
                    <a:pt x="1835" y="82160"/>
                  </a:lnTo>
                  <a:cubicBezTo>
                    <a:pt x="1868" y="83308"/>
                    <a:pt x="2835" y="84229"/>
                    <a:pt x="3976" y="84229"/>
                  </a:cubicBezTo>
                  <a:cubicBezTo>
                    <a:pt x="3997" y="84229"/>
                    <a:pt x="4017" y="84229"/>
                    <a:pt x="4037" y="84229"/>
                  </a:cubicBezTo>
                  <a:lnTo>
                    <a:pt x="61912" y="82894"/>
                  </a:lnTo>
                  <a:cubicBezTo>
                    <a:pt x="63079" y="82861"/>
                    <a:pt x="64047" y="81894"/>
                    <a:pt x="64013" y="80693"/>
                  </a:cubicBezTo>
                  <a:lnTo>
                    <a:pt x="62212" y="2103"/>
                  </a:lnTo>
                  <a:cubicBezTo>
                    <a:pt x="62179" y="955"/>
                    <a:pt x="61243" y="1"/>
                    <a:pt x="600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 name="Google Shape;439;p31"/>
            <p:cNvSpPr/>
            <p:nvPr/>
          </p:nvSpPr>
          <p:spPr>
            <a:xfrm>
              <a:off x="-10952650" y="-3948225"/>
              <a:ext cx="242700" cy="238625"/>
            </a:xfrm>
            <a:custGeom>
              <a:avLst/>
              <a:gdLst/>
              <a:ahLst/>
              <a:cxnLst/>
              <a:rect l="l" t="t" r="r" b="b"/>
              <a:pathLst>
                <a:path w="9708" h="9545" extrusionOk="0">
                  <a:moveTo>
                    <a:pt x="4833" y="868"/>
                  </a:moveTo>
                  <a:cubicBezTo>
                    <a:pt x="6973" y="868"/>
                    <a:pt x="8740" y="2557"/>
                    <a:pt x="8773" y="4704"/>
                  </a:cubicBezTo>
                  <a:cubicBezTo>
                    <a:pt x="8840" y="6872"/>
                    <a:pt x="7106" y="8674"/>
                    <a:pt x="4937" y="8707"/>
                  </a:cubicBezTo>
                  <a:cubicBezTo>
                    <a:pt x="4916" y="8707"/>
                    <a:pt x="4896" y="8708"/>
                    <a:pt x="4875" y="8708"/>
                  </a:cubicBezTo>
                  <a:cubicBezTo>
                    <a:pt x="2735" y="8708"/>
                    <a:pt x="1001" y="7018"/>
                    <a:pt x="934" y="4871"/>
                  </a:cubicBezTo>
                  <a:cubicBezTo>
                    <a:pt x="901" y="2703"/>
                    <a:pt x="2636" y="901"/>
                    <a:pt x="4771" y="868"/>
                  </a:cubicBezTo>
                  <a:cubicBezTo>
                    <a:pt x="4791" y="868"/>
                    <a:pt x="4812" y="868"/>
                    <a:pt x="4833" y="868"/>
                  </a:cubicBezTo>
                  <a:close/>
                  <a:moveTo>
                    <a:pt x="4800" y="0"/>
                  </a:moveTo>
                  <a:cubicBezTo>
                    <a:pt x="4779" y="0"/>
                    <a:pt x="4758" y="1"/>
                    <a:pt x="4737" y="1"/>
                  </a:cubicBezTo>
                  <a:cubicBezTo>
                    <a:pt x="2102" y="34"/>
                    <a:pt x="0" y="2236"/>
                    <a:pt x="67" y="4871"/>
                  </a:cubicBezTo>
                  <a:cubicBezTo>
                    <a:pt x="100" y="7447"/>
                    <a:pt x="2236" y="9544"/>
                    <a:pt x="4762" y="9544"/>
                  </a:cubicBezTo>
                  <a:cubicBezTo>
                    <a:pt x="4820" y="9544"/>
                    <a:pt x="4879" y="9543"/>
                    <a:pt x="4937" y="9541"/>
                  </a:cubicBezTo>
                  <a:cubicBezTo>
                    <a:pt x="7573" y="9508"/>
                    <a:pt x="9707" y="7306"/>
                    <a:pt x="9607" y="4671"/>
                  </a:cubicBezTo>
                  <a:cubicBezTo>
                    <a:pt x="9574" y="2057"/>
                    <a:pt x="7407" y="0"/>
                    <a:pt x="48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 name="Google Shape;440;p31"/>
            <p:cNvSpPr/>
            <p:nvPr/>
          </p:nvSpPr>
          <p:spPr>
            <a:xfrm>
              <a:off x="-10942650" y="-3479600"/>
              <a:ext cx="243550" cy="239450"/>
            </a:xfrm>
            <a:custGeom>
              <a:avLst/>
              <a:gdLst/>
              <a:ahLst/>
              <a:cxnLst/>
              <a:rect l="l" t="t" r="r" b="b"/>
              <a:pathLst>
                <a:path w="9742" h="9578" extrusionOk="0">
                  <a:moveTo>
                    <a:pt x="4867" y="836"/>
                  </a:moveTo>
                  <a:cubicBezTo>
                    <a:pt x="7007" y="836"/>
                    <a:pt x="8774" y="2525"/>
                    <a:pt x="8807" y="4673"/>
                  </a:cubicBezTo>
                  <a:cubicBezTo>
                    <a:pt x="8840" y="6841"/>
                    <a:pt x="7139" y="8642"/>
                    <a:pt x="4971" y="8675"/>
                  </a:cubicBezTo>
                  <a:cubicBezTo>
                    <a:pt x="4931" y="8677"/>
                    <a:pt x="4890" y="8677"/>
                    <a:pt x="4850" y="8677"/>
                  </a:cubicBezTo>
                  <a:cubicBezTo>
                    <a:pt x="2736" y="8677"/>
                    <a:pt x="1001" y="6967"/>
                    <a:pt x="968" y="4839"/>
                  </a:cubicBezTo>
                  <a:cubicBezTo>
                    <a:pt x="935" y="2738"/>
                    <a:pt x="2636" y="937"/>
                    <a:pt x="4804" y="836"/>
                  </a:cubicBezTo>
                  <a:cubicBezTo>
                    <a:pt x="4825" y="836"/>
                    <a:pt x="4846" y="836"/>
                    <a:pt x="4867" y="836"/>
                  </a:cubicBezTo>
                  <a:close/>
                  <a:moveTo>
                    <a:pt x="4896" y="1"/>
                  </a:moveTo>
                  <a:cubicBezTo>
                    <a:pt x="4855" y="1"/>
                    <a:pt x="4813" y="2"/>
                    <a:pt x="4771" y="3"/>
                  </a:cubicBezTo>
                  <a:cubicBezTo>
                    <a:pt x="2136" y="69"/>
                    <a:pt x="1" y="2271"/>
                    <a:pt x="101" y="4906"/>
                  </a:cubicBezTo>
                  <a:cubicBezTo>
                    <a:pt x="134" y="7468"/>
                    <a:pt x="2269" y="9578"/>
                    <a:pt x="4851" y="9578"/>
                  </a:cubicBezTo>
                  <a:cubicBezTo>
                    <a:pt x="4891" y="9578"/>
                    <a:pt x="4931" y="9577"/>
                    <a:pt x="4971" y="9576"/>
                  </a:cubicBezTo>
                  <a:cubicBezTo>
                    <a:pt x="7606" y="9509"/>
                    <a:pt x="9741" y="7308"/>
                    <a:pt x="9641" y="4673"/>
                  </a:cubicBezTo>
                  <a:cubicBezTo>
                    <a:pt x="9608" y="2046"/>
                    <a:pt x="7507" y="1"/>
                    <a:pt x="48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1" name="Google Shape;441;p31"/>
            <p:cNvSpPr/>
            <p:nvPr/>
          </p:nvSpPr>
          <p:spPr>
            <a:xfrm>
              <a:off x="-10931800" y="-3055925"/>
              <a:ext cx="242700" cy="238625"/>
            </a:xfrm>
            <a:custGeom>
              <a:avLst/>
              <a:gdLst/>
              <a:ahLst/>
              <a:cxnLst/>
              <a:rect l="l" t="t" r="r" b="b"/>
              <a:pathLst>
                <a:path w="9708" h="9545" extrusionOk="0">
                  <a:moveTo>
                    <a:pt x="4800" y="868"/>
                  </a:moveTo>
                  <a:cubicBezTo>
                    <a:pt x="6940" y="868"/>
                    <a:pt x="8707" y="2557"/>
                    <a:pt x="8740" y="4704"/>
                  </a:cubicBezTo>
                  <a:cubicBezTo>
                    <a:pt x="8773" y="6873"/>
                    <a:pt x="7072" y="8674"/>
                    <a:pt x="4904" y="8707"/>
                  </a:cubicBezTo>
                  <a:cubicBezTo>
                    <a:pt x="4863" y="8708"/>
                    <a:pt x="4823" y="8709"/>
                    <a:pt x="4783" y="8709"/>
                  </a:cubicBezTo>
                  <a:cubicBezTo>
                    <a:pt x="2669" y="8709"/>
                    <a:pt x="934" y="6999"/>
                    <a:pt x="901" y="4871"/>
                  </a:cubicBezTo>
                  <a:cubicBezTo>
                    <a:pt x="868" y="2703"/>
                    <a:pt x="2636" y="902"/>
                    <a:pt x="4737" y="868"/>
                  </a:cubicBezTo>
                  <a:cubicBezTo>
                    <a:pt x="4758" y="868"/>
                    <a:pt x="4779" y="868"/>
                    <a:pt x="4800" y="868"/>
                  </a:cubicBezTo>
                  <a:close/>
                  <a:moveTo>
                    <a:pt x="4800" y="1"/>
                  </a:moveTo>
                  <a:cubicBezTo>
                    <a:pt x="4779" y="1"/>
                    <a:pt x="4758" y="1"/>
                    <a:pt x="4737" y="1"/>
                  </a:cubicBezTo>
                  <a:cubicBezTo>
                    <a:pt x="2102" y="34"/>
                    <a:pt x="0" y="2236"/>
                    <a:pt x="67" y="4871"/>
                  </a:cubicBezTo>
                  <a:cubicBezTo>
                    <a:pt x="100" y="7447"/>
                    <a:pt x="2236" y="9545"/>
                    <a:pt x="4762" y="9545"/>
                  </a:cubicBezTo>
                  <a:cubicBezTo>
                    <a:pt x="4820" y="9545"/>
                    <a:pt x="4879" y="9543"/>
                    <a:pt x="4937" y="9541"/>
                  </a:cubicBezTo>
                  <a:cubicBezTo>
                    <a:pt x="7572" y="9508"/>
                    <a:pt x="9707" y="7306"/>
                    <a:pt x="9607" y="4671"/>
                  </a:cubicBezTo>
                  <a:cubicBezTo>
                    <a:pt x="9574" y="2057"/>
                    <a:pt x="7407" y="1"/>
                    <a:pt x="48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 name="Google Shape;442;p31"/>
            <p:cNvSpPr/>
            <p:nvPr/>
          </p:nvSpPr>
          <p:spPr>
            <a:xfrm>
              <a:off x="-10922625" y="-2631450"/>
              <a:ext cx="242700" cy="238575"/>
            </a:xfrm>
            <a:custGeom>
              <a:avLst/>
              <a:gdLst/>
              <a:ahLst/>
              <a:cxnLst/>
              <a:rect l="l" t="t" r="r" b="b"/>
              <a:pathLst>
                <a:path w="9708" h="9543" extrusionOk="0">
                  <a:moveTo>
                    <a:pt x="4833" y="868"/>
                  </a:moveTo>
                  <a:cubicBezTo>
                    <a:pt x="6973" y="868"/>
                    <a:pt x="8707" y="2557"/>
                    <a:pt x="8740" y="4704"/>
                  </a:cubicBezTo>
                  <a:cubicBezTo>
                    <a:pt x="8807" y="6872"/>
                    <a:pt x="7072" y="8674"/>
                    <a:pt x="4904" y="8707"/>
                  </a:cubicBezTo>
                  <a:cubicBezTo>
                    <a:pt x="4883" y="8707"/>
                    <a:pt x="4862" y="8708"/>
                    <a:pt x="4841" y="8708"/>
                  </a:cubicBezTo>
                  <a:cubicBezTo>
                    <a:pt x="2702" y="8708"/>
                    <a:pt x="967" y="7018"/>
                    <a:pt x="901" y="4871"/>
                  </a:cubicBezTo>
                  <a:cubicBezTo>
                    <a:pt x="868" y="2703"/>
                    <a:pt x="2569" y="901"/>
                    <a:pt x="4770" y="868"/>
                  </a:cubicBezTo>
                  <a:cubicBezTo>
                    <a:pt x="4791" y="868"/>
                    <a:pt x="4812" y="868"/>
                    <a:pt x="4833" y="868"/>
                  </a:cubicBezTo>
                  <a:close/>
                  <a:moveTo>
                    <a:pt x="4832" y="0"/>
                  </a:moveTo>
                  <a:cubicBezTo>
                    <a:pt x="4812" y="0"/>
                    <a:pt x="4791" y="1"/>
                    <a:pt x="4770" y="1"/>
                  </a:cubicBezTo>
                  <a:cubicBezTo>
                    <a:pt x="2135" y="34"/>
                    <a:pt x="0" y="2236"/>
                    <a:pt x="67" y="4871"/>
                  </a:cubicBezTo>
                  <a:cubicBezTo>
                    <a:pt x="133" y="7465"/>
                    <a:pt x="2268" y="9543"/>
                    <a:pt x="4849" y="9543"/>
                  </a:cubicBezTo>
                  <a:cubicBezTo>
                    <a:pt x="4889" y="9543"/>
                    <a:pt x="4930" y="9542"/>
                    <a:pt x="4971" y="9541"/>
                  </a:cubicBezTo>
                  <a:cubicBezTo>
                    <a:pt x="7572" y="9508"/>
                    <a:pt x="9707" y="7273"/>
                    <a:pt x="9641" y="4671"/>
                  </a:cubicBezTo>
                  <a:cubicBezTo>
                    <a:pt x="9574" y="2057"/>
                    <a:pt x="7407" y="0"/>
                    <a:pt x="48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 name="Google Shape;443;p31"/>
            <p:cNvSpPr/>
            <p:nvPr/>
          </p:nvSpPr>
          <p:spPr>
            <a:xfrm>
              <a:off x="-10579050" y="-3934050"/>
              <a:ext cx="837300" cy="30900"/>
            </a:xfrm>
            <a:custGeom>
              <a:avLst/>
              <a:gdLst/>
              <a:ahLst/>
              <a:cxnLst/>
              <a:rect l="l" t="t" r="r" b="b"/>
              <a:pathLst>
                <a:path w="33492" h="1236" extrusionOk="0">
                  <a:moveTo>
                    <a:pt x="234" y="1168"/>
                  </a:moveTo>
                  <a:lnTo>
                    <a:pt x="33291" y="435"/>
                  </a:lnTo>
                  <a:cubicBezTo>
                    <a:pt x="33424" y="435"/>
                    <a:pt x="33491" y="334"/>
                    <a:pt x="33491" y="234"/>
                  </a:cubicBezTo>
                  <a:cubicBezTo>
                    <a:pt x="33491" y="101"/>
                    <a:pt x="33424" y="1"/>
                    <a:pt x="33291" y="1"/>
                  </a:cubicBezTo>
                  <a:lnTo>
                    <a:pt x="234" y="768"/>
                  </a:lnTo>
                  <a:cubicBezTo>
                    <a:pt x="101" y="768"/>
                    <a:pt x="0" y="835"/>
                    <a:pt x="0" y="968"/>
                  </a:cubicBezTo>
                  <a:cubicBezTo>
                    <a:pt x="0" y="1102"/>
                    <a:pt x="101" y="1235"/>
                    <a:pt x="234" y="1168"/>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 name="Google Shape;444;p31"/>
            <p:cNvSpPr/>
            <p:nvPr/>
          </p:nvSpPr>
          <p:spPr>
            <a:xfrm>
              <a:off x="-10577375" y="-3856475"/>
              <a:ext cx="782250" cy="28375"/>
            </a:xfrm>
            <a:custGeom>
              <a:avLst/>
              <a:gdLst/>
              <a:ahLst/>
              <a:cxnLst/>
              <a:rect l="l" t="t" r="r" b="b"/>
              <a:pathLst>
                <a:path w="31290" h="1135" extrusionOk="0">
                  <a:moveTo>
                    <a:pt x="200" y="1134"/>
                  </a:moveTo>
                  <a:lnTo>
                    <a:pt x="31089" y="400"/>
                  </a:lnTo>
                  <a:cubicBezTo>
                    <a:pt x="31223" y="400"/>
                    <a:pt x="31289" y="334"/>
                    <a:pt x="31289" y="200"/>
                  </a:cubicBezTo>
                  <a:cubicBezTo>
                    <a:pt x="31289" y="67"/>
                    <a:pt x="31223" y="0"/>
                    <a:pt x="31089" y="0"/>
                  </a:cubicBezTo>
                  <a:lnTo>
                    <a:pt x="200" y="701"/>
                  </a:lnTo>
                  <a:cubicBezTo>
                    <a:pt x="67" y="701"/>
                    <a:pt x="0" y="801"/>
                    <a:pt x="0" y="901"/>
                  </a:cubicBezTo>
                  <a:cubicBezTo>
                    <a:pt x="0" y="1001"/>
                    <a:pt x="134" y="1134"/>
                    <a:pt x="200" y="1134"/>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 name="Google Shape;445;p31"/>
            <p:cNvSpPr/>
            <p:nvPr/>
          </p:nvSpPr>
          <p:spPr>
            <a:xfrm>
              <a:off x="-10575725" y="-3772250"/>
              <a:ext cx="379475" cy="19200"/>
            </a:xfrm>
            <a:custGeom>
              <a:avLst/>
              <a:gdLst/>
              <a:ahLst/>
              <a:cxnLst/>
              <a:rect l="l" t="t" r="r" b="b"/>
              <a:pathLst>
                <a:path w="15179" h="768" extrusionOk="0">
                  <a:moveTo>
                    <a:pt x="201" y="767"/>
                  </a:moveTo>
                  <a:lnTo>
                    <a:pt x="14978" y="434"/>
                  </a:lnTo>
                  <a:cubicBezTo>
                    <a:pt x="15112" y="434"/>
                    <a:pt x="15178" y="334"/>
                    <a:pt x="15178" y="200"/>
                  </a:cubicBezTo>
                  <a:cubicBezTo>
                    <a:pt x="15178" y="100"/>
                    <a:pt x="15112" y="0"/>
                    <a:pt x="14978" y="0"/>
                  </a:cubicBezTo>
                  <a:lnTo>
                    <a:pt x="201" y="334"/>
                  </a:lnTo>
                  <a:cubicBezTo>
                    <a:pt x="101" y="334"/>
                    <a:pt x="1" y="434"/>
                    <a:pt x="1" y="534"/>
                  </a:cubicBezTo>
                  <a:cubicBezTo>
                    <a:pt x="1" y="667"/>
                    <a:pt x="101" y="767"/>
                    <a:pt x="201" y="767"/>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 name="Google Shape;446;p31"/>
            <p:cNvSpPr/>
            <p:nvPr/>
          </p:nvSpPr>
          <p:spPr>
            <a:xfrm>
              <a:off x="-10162075" y="-3779775"/>
              <a:ext cx="235175" cy="15875"/>
            </a:xfrm>
            <a:custGeom>
              <a:avLst/>
              <a:gdLst/>
              <a:ahLst/>
              <a:cxnLst/>
              <a:rect l="l" t="t" r="r" b="b"/>
              <a:pathLst>
                <a:path w="9407" h="635" extrusionOk="0">
                  <a:moveTo>
                    <a:pt x="234" y="234"/>
                  </a:moveTo>
                  <a:cubicBezTo>
                    <a:pt x="100" y="234"/>
                    <a:pt x="0" y="301"/>
                    <a:pt x="0" y="435"/>
                  </a:cubicBezTo>
                  <a:cubicBezTo>
                    <a:pt x="0" y="568"/>
                    <a:pt x="100" y="635"/>
                    <a:pt x="234" y="635"/>
                  </a:cubicBezTo>
                  <a:lnTo>
                    <a:pt x="9173" y="435"/>
                  </a:lnTo>
                  <a:cubicBezTo>
                    <a:pt x="9307" y="435"/>
                    <a:pt x="9407" y="335"/>
                    <a:pt x="9407" y="234"/>
                  </a:cubicBezTo>
                  <a:cubicBezTo>
                    <a:pt x="9407" y="101"/>
                    <a:pt x="9307" y="1"/>
                    <a:pt x="9173" y="1"/>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 name="Google Shape;447;p31"/>
            <p:cNvSpPr/>
            <p:nvPr/>
          </p:nvSpPr>
          <p:spPr>
            <a:xfrm>
              <a:off x="-10568200" y="-3460375"/>
              <a:ext cx="647975" cy="25050"/>
            </a:xfrm>
            <a:custGeom>
              <a:avLst/>
              <a:gdLst/>
              <a:ahLst/>
              <a:cxnLst/>
              <a:rect l="l" t="t" r="r" b="b"/>
              <a:pathLst>
                <a:path w="25919" h="1002" extrusionOk="0">
                  <a:moveTo>
                    <a:pt x="200" y="1001"/>
                  </a:moveTo>
                  <a:lnTo>
                    <a:pt x="25719" y="434"/>
                  </a:lnTo>
                  <a:cubicBezTo>
                    <a:pt x="25852" y="434"/>
                    <a:pt x="25919" y="334"/>
                    <a:pt x="25919" y="201"/>
                  </a:cubicBezTo>
                  <a:cubicBezTo>
                    <a:pt x="25919" y="67"/>
                    <a:pt x="25852" y="1"/>
                    <a:pt x="25719" y="1"/>
                  </a:cubicBezTo>
                  <a:lnTo>
                    <a:pt x="200" y="568"/>
                  </a:lnTo>
                  <a:cubicBezTo>
                    <a:pt x="67" y="568"/>
                    <a:pt x="0" y="668"/>
                    <a:pt x="0" y="801"/>
                  </a:cubicBezTo>
                  <a:cubicBezTo>
                    <a:pt x="0" y="901"/>
                    <a:pt x="67" y="1001"/>
                    <a:pt x="200" y="1001"/>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 name="Google Shape;448;p31"/>
            <p:cNvSpPr/>
            <p:nvPr/>
          </p:nvSpPr>
          <p:spPr>
            <a:xfrm>
              <a:off x="-10567375" y="-3381975"/>
              <a:ext cx="537075" cy="21700"/>
            </a:xfrm>
            <a:custGeom>
              <a:avLst/>
              <a:gdLst/>
              <a:ahLst/>
              <a:cxnLst/>
              <a:rect l="l" t="t" r="r" b="b"/>
              <a:pathLst>
                <a:path w="21483" h="868" extrusionOk="0">
                  <a:moveTo>
                    <a:pt x="267" y="868"/>
                  </a:moveTo>
                  <a:lnTo>
                    <a:pt x="21282" y="401"/>
                  </a:lnTo>
                  <a:cubicBezTo>
                    <a:pt x="21416" y="401"/>
                    <a:pt x="21483" y="334"/>
                    <a:pt x="21483" y="200"/>
                  </a:cubicBezTo>
                  <a:cubicBezTo>
                    <a:pt x="21483" y="67"/>
                    <a:pt x="21416" y="0"/>
                    <a:pt x="21282" y="0"/>
                  </a:cubicBezTo>
                  <a:lnTo>
                    <a:pt x="267" y="434"/>
                  </a:lnTo>
                  <a:cubicBezTo>
                    <a:pt x="134" y="434"/>
                    <a:pt x="34" y="534"/>
                    <a:pt x="34" y="667"/>
                  </a:cubicBezTo>
                  <a:cubicBezTo>
                    <a:pt x="0" y="768"/>
                    <a:pt x="134" y="868"/>
                    <a:pt x="267" y="868"/>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 name="Google Shape;449;p31"/>
            <p:cNvSpPr/>
            <p:nvPr/>
          </p:nvSpPr>
          <p:spPr>
            <a:xfrm>
              <a:off x="-10564875" y="-3304425"/>
              <a:ext cx="379475" cy="19200"/>
            </a:xfrm>
            <a:custGeom>
              <a:avLst/>
              <a:gdLst/>
              <a:ahLst/>
              <a:cxnLst/>
              <a:rect l="l" t="t" r="r" b="b"/>
              <a:pathLst>
                <a:path w="15179" h="768" extrusionOk="0">
                  <a:moveTo>
                    <a:pt x="201" y="768"/>
                  </a:moveTo>
                  <a:lnTo>
                    <a:pt x="14945" y="434"/>
                  </a:lnTo>
                  <a:cubicBezTo>
                    <a:pt x="15078" y="434"/>
                    <a:pt x="15178" y="334"/>
                    <a:pt x="15178" y="234"/>
                  </a:cubicBezTo>
                  <a:cubicBezTo>
                    <a:pt x="15178" y="101"/>
                    <a:pt x="15078" y="1"/>
                    <a:pt x="14945" y="1"/>
                  </a:cubicBezTo>
                  <a:lnTo>
                    <a:pt x="201" y="334"/>
                  </a:lnTo>
                  <a:cubicBezTo>
                    <a:pt x="67" y="334"/>
                    <a:pt x="1" y="434"/>
                    <a:pt x="1" y="568"/>
                  </a:cubicBezTo>
                  <a:cubicBezTo>
                    <a:pt x="1" y="668"/>
                    <a:pt x="67" y="768"/>
                    <a:pt x="201" y="768"/>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 name="Google Shape;450;p31"/>
            <p:cNvSpPr/>
            <p:nvPr/>
          </p:nvSpPr>
          <p:spPr>
            <a:xfrm>
              <a:off x="-10151250" y="-3313600"/>
              <a:ext cx="376975" cy="19200"/>
            </a:xfrm>
            <a:custGeom>
              <a:avLst/>
              <a:gdLst/>
              <a:ahLst/>
              <a:cxnLst/>
              <a:rect l="l" t="t" r="r" b="b"/>
              <a:pathLst>
                <a:path w="15079" h="768" extrusionOk="0">
                  <a:moveTo>
                    <a:pt x="15078" y="201"/>
                  </a:moveTo>
                  <a:cubicBezTo>
                    <a:pt x="15078" y="101"/>
                    <a:pt x="15011" y="1"/>
                    <a:pt x="14878" y="1"/>
                  </a:cubicBezTo>
                  <a:lnTo>
                    <a:pt x="201" y="334"/>
                  </a:lnTo>
                  <a:cubicBezTo>
                    <a:pt x="67" y="334"/>
                    <a:pt x="1" y="434"/>
                    <a:pt x="1" y="534"/>
                  </a:cubicBezTo>
                  <a:cubicBezTo>
                    <a:pt x="1" y="668"/>
                    <a:pt x="67" y="768"/>
                    <a:pt x="201" y="768"/>
                  </a:cubicBezTo>
                  <a:lnTo>
                    <a:pt x="14878" y="434"/>
                  </a:lnTo>
                  <a:cubicBezTo>
                    <a:pt x="15011" y="434"/>
                    <a:pt x="15078" y="334"/>
                    <a:pt x="15078" y="201"/>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 name="Google Shape;451;p31"/>
            <p:cNvSpPr/>
            <p:nvPr/>
          </p:nvSpPr>
          <p:spPr>
            <a:xfrm>
              <a:off x="-9997800" y="-3391975"/>
              <a:ext cx="310250" cy="18350"/>
            </a:xfrm>
            <a:custGeom>
              <a:avLst/>
              <a:gdLst/>
              <a:ahLst/>
              <a:cxnLst/>
              <a:rect l="l" t="t" r="r" b="b"/>
              <a:pathLst>
                <a:path w="12410" h="734" extrusionOk="0">
                  <a:moveTo>
                    <a:pt x="0" y="500"/>
                  </a:moveTo>
                  <a:cubicBezTo>
                    <a:pt x="0" y="634"/>
                    <a:pt x="67" y="734"/>
                    <a:pt x="201" y="734"/>
                  </a:cubicBezTo>
                  <a:lnTo>
                    <a:pt x="12209" y="434"/>
                  </a:lnTo>
                  <a:cubicBezTo>
                    <a:pt x="12343" y="434"/>
                    <a:pt x="12409" y="334"/>
                    <a:pt x="12409" y="234"/>
                  </a:cubicBezTo>
                  <a:cubicBezTo>
                    <a:pt x="12409" y="100"/>
                    <a:pt x="12343" y="0"/>
                    <a:pt x="12209" y="0"/>
                  </a:cubicBezTo>
                  <a:lnTo>
                    <a:pt x="201" y="300"/>
                  </a:lnTo>
                  <a:cubicBezTo>
                    <a:pt x="67" y="300"/>
                    <a:pt x="0" y="434"/>
                    <a:pt x="0" y="500"/>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 name="Google Shape;452;p31"/>
            <p:cNvSpPr/>
            <p:nvPr/>
          </p:nvSpPr>
          <p:spPr>
            <a:xfrm>
              <a:off x="-10559025" y="-3034225"/>
              <a:ext cx="562075" cy="23375"/>
            </a:xfrm>
            <a:custGeom>
              <a:avLst/>
              <a:gdLst/>
              <a:ahLst/>
              <a:cxnLst/>
              <a:rect l="l" t="t" r="r" b="b"/>
              <a:pathLst>
                <a:path w="22483" h="935" extrusionOk="0">
                  <a:moveTo>
                    <a:pt x="234" y="934"/>
                  </a:moveTo>
                  <a:lnTo>
                    <a:pt x="22283" y="434"/>
                  </a:lnTo>
                  <a:cubicBezTo>
                    <a:pt x="22416" y="434"/>
                    <a:pt x="22483" y="334"/>
                    <a:pt x="22483" y="234"/>
                  </a:cubicBezTo>
                  <a:cubicBezTo>
                    <a:pt x="22483" y="100"/>
                    <a:pt x="22416" y="0"/>
                    <a:pt x="22283" y="0"/>
                  </a:cubicBezTo>
                  <a:lnTo>
                    <a:pt x="234" y="501"/>
                  </a:lnTo>
                  <a:cubicBezTo>
                    <a:pt x="100" y="501"/>
                    <a:pt x="0" y="601"/>
                    <a:pt x="0" y="701"/>
                  </a:cubicBezTo>
                  <a:cubicBezTo>
                    <a:pt x="0" y="801"/>
                    <a:pt x="100" y="934"/>
                    <a:pt x="234" y="934"/>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 name="Google Shape;453;p31"/>
            <p:cNvSpPr/>
            <p:nvPr/>
          </p:nvSpPr>
          <p:spPr>
            <a:xfrm>
              <a:off x="-10556525" y="-2964175"/>
              <a:ext cx="782250" cy="28375"/>
            </a:xfrm>
            <a:custGeom>
              <a:avLst/>
              <a:gdLst/>
              <a:ahLst/>
              <a:cxnLst/>
              <a:rect l="l" t="t" r="r" b="b"/>
              <a:pathLst>
                <a:path w="31290" h="1135" extrusionOk="0">
                  <a:moveTo>
                    <a:pt x="200" y="1134"/>
                  </a:moveTo>
                  <a:lnTo>
                    <a:pt x="31089" y="401"/>
                  </a:lnTo>
                  <a:cubicBezTo>
                    <a:pt x="31222" y="401"/>
                    <a:pt x="31289" y="334"/>
                    <a:pt x="31289" y="200"/>
                  </a:cubicBezTo>
                  <a:cubicBezTo>
                    <a:pt x="31289" y="67"/>
                    <a:pt x="31222" y="0"/>
                    <a:pt x="31089" y="0"/>
                  </a:cubicBezTo>
                  <a:lnTo>
                    <a:pt x="200" y="701"/>
                  </a:lnTo>
                  <a:cubicBezTo>
                    <a:pt x="67" y="701"/>
                    <a:pt x="0" y="801"/>
                    <a:pt x="0" y="901"/>
                  </a:cubicBezTo>
                  <a:cubicBezTo>
                    <a:pt x="0" y="1001"/>
                    <a:pt x="67" y="1134"/>
                    <a:pt x="200" y="1134"/>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 name="Google Shape;454;p31"/>
            <p:cNvSpPr/>
            <p:nvPr/>
          </p:nvSpPr>
          <p:spPr>
            <a:xfrm>
              <a:off x="-10555700" y="-2879950"/>
              <a:ext cx="380300" cy="19200"/>
            </a:xfrm>
            <a:custGeom>
              <a:avLst/>
              <a:gdLst/>
              <a:ahLst/>
              <a:cxnLst/>
              <a:rect l="l" t="t" r="r" b="b"/>
              <a:pathLst>
                <a:path w="15212" h="768" extrusionOk="0">
                  <a:moveTo>
                    <a:pt x="234" y="768"/>
                  </a:moveTo>
                  <a:lnTo>
                    <a:pt x="15011" y="434"/>
                  </a:lnTo>
                  <a:cubicBezTo>
                    <a:pt x="15145" y="434"/>
                    <a:pt x="15211" y="334"/>
                    <a:pt x="15211" y="201"/>
                  </a:cubicBezTo>
                  <a:cubicBezTo>
                    <a:pt x="15211" y="100"/>
                    <a:pt x="15145" y="0"/>
                    <a:pt x="15011" y="0"/>
                  </a:cubicBezTo>
                  <a:lnTo>
                    <a:pt x="234" y="334"/>
                  </a:lnTo>
                  <a:cubicBezTo>
                    <a:pt x="134" y="334"/>
                    <a:pt x="34" y="434"/>
                    <a:pt x="34" y="534"/>
                  </a:cubicBezTo>
                  <a:cubicBezTo>
                    <a:pt x="0" y="668"/>
                    <a:pt x="134" y="768"/>
                    <a:pt x="234" y="768"/>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 name="Google Shape;455;p31"/>
            <p:cNvSpPr/>
            <p:nvPr/>
          </p:nvSpPr>
          <p:spPr>
            <a:xfrm>
              <a:off x="-9956100" y="-3041725"/>
              <a:ext cx="235175" cy="15850"/>
            </a:xfrm>
            <a:custGeom>
              <a:avLst/>
              <a:gdLst/>
              <a:ahLst/>
              <a:cxnLst/>
              <a:rect l="l" t="t" r="r" b="b"/>
              <a:pathLst>
                <a:path w="9407" h="634" extrusionOk="0">
                  <a:moveTo>
                    <a:pt x="200" y="634"/>
                  </a:moveTo>
                  <a:lnTo>
                    <a:pt x="9207" y="434"/>
                  </a:lnTo>
                  <a:cubicBezTo>
                    <a:pt x="9340" y="434"/>
                    <a:pt x="9407" y="334"/>
                    <a:pt x="9407" y="234"/>
                  </a:cubicBezTo>
                  <a:cubicBezTo>
                    <a:pt x="9407" y="100"/>
                    <a:pt x="9340" y="0"/>
                    <a:pt x="9207" y="0"/>
                  </a:cubicBezTo>
                  <a:lnTo>
                    <a:pt x="200" y="234"/>
                  </a:lnTo>
                  <a:cubicBezTo>
                    <a:pt x="67" y="234"/>
                    <a:pt x="0" y="300"/>
                    <a:pt x="0" y="434"/>
                  </a:cubicBezTo>
                  <a:cubicBezTo>
                    <a:pt x="0" y="567"/>
                    <a:pt x="67" y="634"/>
                    <a:pt x="200" y="634"/>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 name="Google Shape;456;p31"/>
            <p:cNvSpPr/>
            <p:nvPr/>
          </p:nvSpPr>
          <p:spPr>
            <a:xfrm>
              <a:off x="-10549875" y="-2606425"/>
              <a:ext cx="365300" cy="18375"/>
            </a:xfrm>
            <a:custGeom>
              <a:avLst/>
              <a:gdLst/>
              <a:ahLst/>
              <a:cxnLst/>
              <a:rect l="l" t="t" r="r" b="b"/>
              <a:pathLst>
                <a:path w="14612" h="735" extrusionOk="0">
                  <a:moveTo>
                    <a:pt x="234" y="734"/>
                  </a:moveTo>
                  <a:lnTo>
                    <a:pt x="14411" y="401"/>
                  </a:lnTo>
                  <a:cubicBezTo>
                    <a:pt x="14511" y="401"/>
                    <a:pt x="14611" y="334"/>
                    <a:pt x="14611" y="201"/>
                  </a:cubicBezTo>
                  <a:cubicBezTo>
                    <a:pt x="14611" y="67"/>
                    <a:pt x="14511" y="1"/>
                    <a:pt x="14411" y="1"/>
                  </a:cubicBezTo>
                  <a:lnTo>
                    <a:pt x="234" y="334"/>
                  </a:lnTo>
                  <a:cubicBezTo>
                    <a:pt x="101" y="334"/>
                    <a:pt x="1" y="401"/>
                    <a:pt x="1" y="534"/>
                  </a:cubicBezTo>
                  <a:cubicBezTo>
                    <a:pt x="1" y="668"/>
                    <a:pt x="134" y="734"/>
                    <a:pt x="234" y="734"/>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 name="Google Shape;457;p31"/>
            <p:cNvSpPr/>
            <p:nvPr/>
          </p:nvSpPr>
          <p:spPr>
            <a:xfrm>
              <a:off x="-10547350" y="-2535550"/>
              <a:ext cx="552075" cy="22550"/>
            </a:xfrm>
            <a:custGeom>
              <a:avLst/>
              <a:gdLst/>
              <a:ahLst/>
              <a:cxnLst/>
              <a:rect l="l" t="t" r="r" b="b"/>
              <a:pathLst>
                <a:path w="22083" h="902" extrusionOk="0">
                  <a:moveTo>
                    <a:pt x="200" y="902"/>
                  </a:moveTo>
                  <a:lnTo>
                    <a:pt x="21882" y="401"/>
                  </a:lnTo>
                  <a:cubicBezTo>
                    <a:pt x="22016" y="401"/>
                    <a:pt x="22083" y="334"/>
                    <a:pt x="22083" y="201"/>
                  </a:cubicBezTo>
                  <a:cubicBezTo>
                    <a:pt x="22083" y="68"/>
                    <a:pt x="22016" y="1"/>
                    <a:pt x="21882" y="1"/>
                  </a:cubicBezTo>
                  <a:lnTo>
                    <a:pt x="200" y="501"/>
                  </a:lnTo>
                  <a:cubicBezTo>
                    <a:pt x="67" y="501"/>
                    <a:pt x="0" y="568"/>
                    <a:pt x="0" y="701"/>
                  </a:cubicBezTo>
                  <a:cubicBezTo>
                    <a:pt x="0" y="835"/>
                    <a:pt x="67" y="902"/>
                    <a:pt x="200" y="902"/>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 name="Google Shape;458;p31"/>
            <p:cNvSpPr/>
            <p:nvPr/>
          </p:nvSpPr>
          <p:spPr>
            <a:xfrm>
              <a:off x="-10546525" y="-2455475"/>
              <a:ext cx="330250" cy="17525"/>
            </a:xfrm>
            <a:custGeom>
              <a:avLst/>
              <a:gdLst/>
              <a:ahLst/>
              <a:cxnLst/>
              <a:rect l="l" t="t" r="r" b="b"/>
              <a:pathLst>
                <a:path w="13210" h="701" extrusionOk="0">
                  <a:moveTo>
                    <a:pt x="12976" y="0"/>
                  </a:moveTo>
                  <a:lnTo>
                    <a:pt x="234" y="300"/>
                  </a:lnTo>
                  <a:cubicBezTo>
                    <a:pt x="100" y="300"/>
                    <a:pt x="0" y="367"/>
                    <a:pt x="0" y="501"/>
                  </a:cubicBezTo>
                  <a:cubicBezTo>
                    <a:pt x="0" y="634"/>
                    <a:pt x="100" y="701"/>
                    <a:pt x="234" y="701"/>
                  </a:cubicBezTo>
                  <a:lnTo>
                    <a:pt x="12976" y="434"/>
                  </a:lnTo>
                  <a:cubicBezTo>
                    <a:pt x="13110" y="434"/>
                    <a:pt x="13177" y="334"/>
                    <a:pt x="13177" y="200"/>
                  </a:cubicBezTo>
                  <a:cubicBezTo>
                    <a:pt x="13210" y="67"/>
                    <a:pt x="13110" y="0"/>
                    <a:pt x="12976" y="0"/>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 name="Google Shape;459;p31"/>
            <p:cNvSpPr/>
            <p:nvPr/>
          </p:nvSpPr>
          <p:spPr>
            <a:xfrm>
              <a:off x="-10132900" y="-2465500"/>
              <a:ext cx="377800" cy="18375"/>
            </a:xfrm>
            <a:custGeom>
              <a:avLst/>
              <a:gdLst/>
              <a:ahLst/>
              <a:cxnLst/>
              <a:rect l="l" t="t" r="r" b="b"/>
              <a:pathLst>
                <a:path w="15112" h="735" extrusionOk="0">
                  <a:moveTo>
                    <a:pt x="14911" y="1"/>
                  </a:moveTo>
                  <a:lnTo>
                    <a:pt x="234" y="334"/>
                  </a:lnTo>
                  <a:cubicBezTo>
                    <a:pt x="101" y="334"/>
                    <a:pt x="1" y="401"/>
                    <a:pt x="1" y="535"/>
                  </a:cubicBezTo>
                  <a:cubicBezTo>
                    <a:pt x="1" y="668"/>
                    <a:pt x="101" y="735"/>
                    <a:pt x="234" y="735"/>
                  </a:cubicBezTo>
                  <a:lnTo>
                    <a:pt x="14911" y="401"/>
                  </a:lnTo>
                  <a:cubicBezTo>
                    <a:pt x="15011" y="401"/>
                    <a:pt x="15111" y="334"/>
                    <a:pt x="15111" y="201"/>
                  </a:cubicBezTo>
                  <a:cubicBezTo>
                    <a:pt x="15111" y="68"/>
                    <a:pt x="15011" y="1"/>
                    <a:pt x="14911" y="1"/>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 name="Google Shape;460;p31"/>
            <p:cNvSpPr/>
            <p:nvPr/>
          </p:nvSpPr>
          <p:spPr>
            <a:xfrm>
              <a:off x="-10135400" y="-2618100"/>
              <a:ext cx="465350" cy="20875"/>
            </a:xfrm>
            <a:custGeom>
              <a:avLst/>
              <a:gdLst/>
              <a:ahLst/>
              <a:cxnLst/>
              <a:rect l="l" t="t" r="r" b="b"/>
              <a:pathLst>
                <a:path w="18614" h="835" extrusionOk="0">
                  <a:moveTo>
                    <a:pt x="18414" y="1"/>
                  </a:moveTo>
                  <a:lnTo>
                    <a:pt x="201" y="401"/>
                  </a:lnTo>
                  <a:cubicBezTo>
                    <a:pt x="67" y="401"/>
                    <a:pt x="1" y="501"/>
                    <a:pt x="1" y="634"/>
                  </a:cubicBezTo>
                  <a:cubicBezTo>
                    <a:pt x="1" y="734"/>
                    <a:pt x="67" y="834"/>
                    <a:pt x="201" y="834"/>
                  </a:cubicBezTo>
                  <a:lnTo>
                    <a:pt x="18414" y="401"/>
                  </a:lnTo>
                  <a:cubicBezTo>
                    <a:pt x="18547" y="401"/>
                    <a:pt x="18614" y="334"/>
                    <a:pt x="18614" y="201"/>
                  </a:cubicBezTo>
                  <a:cubicBezTo>
                    <a:pt x="18614" y="67"/>
                    <a:pt x="18514" y="1"/>
                    <a:pt x="18414" y="1"/>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 name="Google Shape;461;p31"/>
            <p:cNvSpPr/>
            <p:nvPr/>
          </p:nvSpPr>
          <p:spPr>
            <a:xfrm>
              <a:off x="-9978625" y="-2543050"/>
              <a:ext cx="310250" cy="17550"/>
            </a:xfrm>
            <a:custGeom>
              <a:avLst/>
              <a:gdLst/>
              <a:ahLst/>
              <a:cxnLst/>
              <a:rect l="l" t="t" r="r" b="b"/>
              <a:pathLst>
                <a:path w="12410" h="702" extrusionOk="0">
                  <a:moveTo>
                    <a:pt x="12176" y="1"/>
                  </a:moveTo>
                  <a:lnTo>
                    <a:pt x="234" y="301"/>
                  </a:lnTo>
                  <a:cubicBezTo>
                    <a:pt x="101" y="301"/>
                    <a:pt x="1" y="368"/>
                    <a:pt x="1" y="501"/>
                  </a:cubicBezTo>
                  <a:cubicBezTo>
                    <a:pt x="1" y="634"/>
                    <a:pt x="101" y="701"/>
                    <a:pt x="234" y="701"/>
                  </a:cubicBezTo>
                  <a:lnTo>
                    <a:pt x="12176" y="401"/>
                  </a:lnTo>
                  <a:cubicBezTo>
                    <a:pt x="12309" y="401"/>
                    <a:pt x="12410" y="334"/>
                    <a:pt x="12410" y="201"/>
                  </a:cubicBezTo>
                  <a:cubicBezTo>
                    <a:pt x="12410" y="67"/>
                    <a:pt x="12309" y="1"/>
                    <a:pt x="12176" y="1"/>
                  </a:cubicBezTo>
                  <a:close/>
                </a:path>
              </a:pathLst>
            </a:custGeom>
            <a:gradFill>
              <a:gsLst>
                <a:gs pos="0">
                  <a:schemeClr val="l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 name="Google Shape;462;p31"/>
            <p:cNvSpPr/>
            <p:nvPr/>
          </p:nvSpPr>
          <p:spPr>
            <a:xfrm>
              <a:off x="-10974325" y="-3580450"/>
              <a:ext cx="368625" cy="285225"/>
            </a:xfrm>
            <a:custGeom>
              <a:avLst/>
              <a:gdLst/>
              <a:ahLst/>
              <a:cxnLst/>
              <a:rect l="l" t="t" r="r" b="b"/>
              <a:pathLst>
                <a:path w="14745" h="11409" extrusionOk="0">
                  <a:moveTo>
                    <a:pt x="6205" y="11375"/>
                  </a:moveTo>
                  <a:cubicBezTo>
                    <a:pt x="5938" y="11375"/>
                    <a:pt x="5738" y="11308"/>
                    <a:pt x="5537" y="11142"/>
                  </a:cubicBezTo>
                  <a:lnTo>
                    <a:pt x="400" y="6638"/>
                  </a:lnTo>
                  <a:cubicBezTo>
                    <a:pt x="34" y="6305"/>
                    <a:pt x="0" y="5671"/>
                    <a:pt x="334" y="5304"/>
                  </a:cubicBezTo>
                  <a:cubicBezTo>
                    <a:pt x="667" y="4937"/>
                    <a:pt x="1268" y="4870"/>
                    <a:pt x="1668" y="5204"/>
                  </a:cubicBezTo>
                  <a:lnTo>
                    <a:pt x="6038" y="9107"/>
                  </a:lnTo>
                  <a:lnTo>
                    <a:pt x="12943" y="467"/>
                  </a:lnTo>
                  <a:cubicBezTo>
                    <a:pt x="13276" y="34"/>
                    <a:pt x="13877" y="0"/>
                    <a:pt x="14277" y="301"/>
                  </a:cubicBezTo>
                  <a:cubicBezTo>
                    <a:pt x="14711" y="634"/>
                    <a:pt x="14744" y="1201"/>
                    <a:pt x="14444" y="1635"/>
                  </a:cubicBezTo>
                  <a:lnTo>
                    <a:pt x="6905" y="11075"/>
                  </a:lnTo>
                  <a:cubicBezTo>
                    <a:pt x="6738" y="11275"/>
                    <a:pt x="6505" y="11409"/>
                    <a:pt x="6238" y="1140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 name="Google Shape;463;p31"/>
            <p:cNvSpPr/>
            <p:nvPr/>
          </p:nvSpPr>
          <p:spPr>
            <a:xfrm>
              <a:off x="-10986000" y="-4074150"/>
              <a:ext cx="368625" cy="284400"/>
            </a:xfrm>
            <a:custGeom>
              <a:avLst/>
              <a:gdLst/>
              <a:ahLst/>
              <a:cxnLst/>
              <a:rect l="l" t="t" r="r" b="b"/>
              <a:pathLst>
                <a:path w="14745" h="11376" extrusionOk="0">
                  <a:moveTo>
                    <a:pt x="6205" y="11376"/>
                  </a:moveTo>
                  <a:cubicBezTo>
                    <a:pt x="5938" y="11376"/>
                    <a:pt x="5738" y="11276"/>
                    <a:pt x="5537" y="11109"/>
                  </a:cubicBezTo>
                  <a:lnTo>
                    <a:pt x="400" y="6606"/>
                  </a:lnTo>
                  <a:cubicBezTo>
                    <a:pt x="34" y="6272"/>
                    <a:pt x="0" y="5672"/>
                    <a:pt x="334" y="5271"/>
                  </a:cubicBezTo>
                  <a:cubicBezTo>
                    <a:pt x="667" y="4904"/>
                    <a:pt x="1268" y="4871"/>
                    <a:pt x="1668" y="5205"/>
                  </a:cubicBezTo>
                  <a:lnTo>
                    <a:pt x="6038" y="9074"/>
                  </a:lnTo>
                  <a:lnTo>
                    <a:pt x="12943" y="435"/>
                  </a:lnTo>
                  <a:cubicBezTo>
                    <a:pt x="13276" y="34"/>
                    <a:pt x="13877" y="1"/>
                    <a:pt x="14277" y="301"/>
                  </a:cubicBezTo>
                  <a:cubicBezTo>
                    <a:pt x="14711" y="635"/>
                    <a:pt x="14744" y="1202"/>
                    <a:pt x="14477" y="1635"/>
                  </a:cubicBezTo>
                  <a:lnTo>
                    <a:pt x="6905" y="11042"/>
                  </a:lnTo>
                  <a:cubicBezTo>
                    <a:pt x="6738" y="11242"/>
                    <a:pt x="6505" y="11376"/>
                    <a:pt x="6238" y="1137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 name="Google Shape;464;p31"/>
            <p:cNvSpPr/>
            <p:nvPr/>
          </p:nvSpPr>
          <p:spPr>
            <a:xfrm>
              <a:off x="-10965150" y="-3160975"/>
              <a:ext cx="368600" cy="284375"/>
            </a:xfrm>
            <a:custGeom>
              <a:avLst/>
              <a:gdLst/>
              <a:ahLst/>
              <a:cxnLst/>
              <a:rect l="l" t="t" r="r" b="b"/>
              <a:pathLst>
                <a:path w="14744" h="11375" extrusionOk="0">
                  <a:moveTo>
                    <a:pt x="6205" y="11375"/>
                  </a:moveTo>
                  <a:cubicBezTo>
                    <a:pt x="5938" y="11375"/>
                    <a:pt x="5738" y="11275"/>
                    <a:pt x="5537" y="11108"/>
                  </a:cubicBezTo>
                  <a:lnTo>
                    <a:pt x="400" y="6605"/>
                  </a:lnTo>
                  <a:cubicBezTo>
                    <a:pt x="33" y="6271"/>
                    <a:pt x="0" y="5671"/>
                    <a:pt x="334" y="5270"/>
                  </a:cubicBezTo>
                  <a:cubicBezTo>
                    <a:pt x="667" y="4904"/>
                    <a:pt x="1268" y="4870"/>
                    <a:pt x="1668" y="5204"/>
                  </a:cubicBezTo>
                  <a:lnTo>
                    <a:pt x="6038" y="9073"/>
                  </a:lnTo>
                  <a:lnTo>
                    <a:pt x="12943" y="434"/>
                  </a:lnTo>
                  <a:cubicBezTo>
                    <a:pt x="13276" y="33"/>
                    <a:pt x="13877" y="0"/>
                    <a:pt x="14277" y="300"/>
                  </a:cubicBezTo>
                  <a:cubicBezTo>
                    <a:pt x="14711" y="634"/>
                    <a:pt x="14744" y="1201"/>
                    <a:pt x="14477" y="1601"/>
                  </a:cubicBezTo>
                  <a:lnTo>
                    <a:pt x="6905" y="11041"/>
                  </a:lnTo>
                  <a:cubicBezTo>
                    <a:pt x="6738" y="11241"/>
                    <a:pt x="6505" y="11375"/>
                    <a:pt x="6238" y="11375"/>
                  </a:cubicBezTo>
                  <a:cubicBezTo>
                    <a:pt x="6238" y="11341"/>
                    <a:pt x="6238" y="11375"/>
                    <a:pt x="6205" y="1137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 name="Google Shape;465;p31"/>
            <p:cNvSpPr/>
            <p:nvPr/>
          </p:nvSpPr>
          <p:spPr>
            <a:xfrm>
              <a:off x="-10955975" y="-2752350"/>
              <a:ext cx="368600" cy="284375"/>
            </a:xfrm>
            <a:custGeom>
              <a:avLst/>
              <a:gdLst/>
              <a:ahLst/>
              <a:cxnLst/>
              <a:rect l="l" t="t" r="r" b="b"/>
              <a:pathLst>
                <a:path w="14744" h="11375" extrusionOk="0">
                  <a:moveTo>
                    <a:pt x="6204" y="11375"/>
                  </a:moveTo>
                  <a:cubicBezTo>
                    <a:pt x="5971" y="11375"/>
                    <a:pt x="5771" y="11275"/>
                    <a:pt x="5537" y="11108"/>
                  </a:cubicBezTo>
                  <a:lnTo>
                    <a:pt x="434" y="6605"/>
                  </a:lnTo>
                  <a:cubicBezTo>
                    <a:pt x="33" y="6271"/>
                    <a:pt x="0" y="5671"/>
                    <a:pt x="334" y="5270"/>
                  </a:cubicBezTo>
                  <a:cubicBezTo>
                    <a:pt x="667" y="4904"/>
                    <a:pt x="1301" y="4870"/>
                    <a:pt x="1668" y="5204"/>
                  </a:cubicBezTo>
                  <a:lnTo>
                    <a:pt x="6038" y="9073"/>
                  </a:lnTo>
                  <a:lnTo>
                    <a:pt x="12976" y="434"/>
                  </a:lnTo>
                  <a:cubicBezTo>
                    <a:pt x="13310" y="33"/>
                    <a:pt x="13877" y="0"/>
                    <a:pt x="14310" y="267"/>
                  </a:cubicBezTo>
                  <a:cubicBezTo>
                    <a:pt x="14711" y="634"/>
                    <a:pt x="14744" y="1201"/>
                    <a:pt x="14477" y="1601"/>
                  </a:cubicBezTo>
                  <a:lnTo>
                    <a:pt x="6938" y="11041"/>
                  </a:lnTo>
                  <a:cubicBezTo>
                    <a:pt x="6772" y="11241"/>
                    <a:pt x="6505" y="11375"/>
                    <a:pt x="6271" y="1137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grpSp>
        <p:nvGrpSpPr>
          <p:cNvPr id="475" name="Google Shape;475;p32"/>
          <p:cNvGrpSpPr/>
          <p:nvPr/>
        </p:nvGrpSpPr>
        <p:grpSpPr>
          <a:xfrm>
            <a:off x="7272533" y="316095"/>
            <a:ext cx="1311034" cy="1375463"/>
            <a:chOff x="7366561" y="414828"/>
            <a:chExt cx="1122845" cy="1178026"/>
          </a:xfrm>
        </p:grpSpPr>
        <p:sp>
          <p:nvSpPr>
            <p:cNvPr id="476" name="Google Shape;476;p32"/>
            <p:cNvSpPr/>
            <p:nvPr/>
          </p:nvSpPr>
          <p:spPr>
            <a:xfrm>
              <a:off x="7366561" y="414828"/>
              <a:ext cx="1122845" cy="1178026"/>
            </a:xfrm>
            <a:custGeom>
              <a:avLst/>
              <a:gdLst/>
              <a:ahLst/>
              <a:cxnLst/>
              <a:rect l="l" t="t" r="r" b="b"/>
              <a:pathLst>
                <a:path w="76022" h="79758" extrusionOk="0">
                  <a:moveTo>
                    <a:pt x="31590" y="0"/>
                  </a:moveTo>
                  <a:cubicBezTo>
                    <a:pt x="10408" y="11575"/>
                    <a:pt x="21183" y="41964"/>
                    <a:pt x="1" y="53505"/>
                  </a:cubicBezTo>
                  <a:cubicBezTo>
                    <a:pt x="14811" y="62278"/>
                    <a:pt x="29589" y="70984"/>
                    <a:pt x="44399" y="79757"/>
                  </a:cubicBezTo>
                  <a:cubicBezTo>
                    <a:pt x="65581" y="68216"/>
                    <a:pt x="54840" y="37794"/>
                    <a:pt x="76022" y="26252"/>
                  </a:cubicBezTo>
                  <a:cubicBezTo>
                    <a:pt x="61211" y="17479"/>
                    <a:pt x="46401" y="8773"/>
                    <a:pt x="315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 name="Google Shape;477;p32"/>
            <p:cNvSpPr/>
            <p:nvPr/>
          </p:nvSpPr>
          <p:spPr>
            <a:xfrm>
              <a:off x="7625228" y="487245"/>
              <a:ext cx="441461" cy="578438"/>
            </a:xfrm>
            <a:custGeom>
              <a:avLst/>
              <a:gdLst/>
              <a:ahLst/>
              <a:cxnLst/>
              <a:rect l="l" t="t" r="r" b="b"/>
              <a:pathLst>
                <a:path w="29889" h="39163" extrusionOk="0">
                  <a:moveTo>
                    <a:pt x="12743" y="1"/>
                  </a:moveTo>
                  <a:cubicBezTo>
                    <a:pt x="4337" y="7206"/>
                    <a:pt x="2869" y="18514"/>
                    <a:pt x="0" y="29022"/>
                  </a:cubicBezTo>
                  <a:lnTo>
                    <a:pt x="17146" y="39162"/>
                  </a:lnTo>
                  <a:cubicBezTo>
                    <a:pt x="20015" y="28655"/>
                    <a:pt x="21516" y="17347"/>
                    <a:pt x="29888" y="10141"/>
                  </a:cubicBezTo>
                  <a:lnTo>
                    <a:pt x="127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 name="Google Shape;478;p32"/>
            <p:cNvSpPr/>
            <p:nvPr/>
          </p:nvSpPr>
          <p:spPr>
            <a:xfrm>
              <a:off x="8085890" y="664131"/>
              <a:ext cx="295622" cy="183783"/>
            </a:xfrm>
            <a:custGeom>
              <a:avLst/>
              <a:gdLst/>
              <a:ahLst/>
              <a:cxnLst/>
              <a:rect l="l" t="t" r="r" b="b"/>
              <a:pathLst>
                <a:path w="20015" h="12443" extrusionOk="0">
                  <a:moveTo>
                    <a:pt x="1835" y="0"/>
                  </a:moveTo>
                  <a:cubicBezTo>
                    <a:pt x="1168" y="534"/>
                    <a:pt x="567" y="1101"/>
                    <a:pt x="0" y="1735"/>
                  </a:cubicBezTo>
                  <a:cubicBezTo>
                    <a:pt x="6071" y="5270"/>
                    <a:pt x="12142" y="8873"/>
                    <a:pt x="18180" y="12442"/>
                  </a:cubicBezTo>
                  <a:cubicBezTo>
                    <a:pt x="18714" y="11875"/>
                    <a:pt x="19348" y="11275"/>
                    <a:pt x="20015" y="10708"/>
                  </a:cubicBezTo>
                  <a:cubicBezTo>
                    <a:pt x="13910" y="7172"/>
                    <a:pt x="7873" y="3569"/>
                    <a:pt x="18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 name="Google Shape;479;p32"/>
            <p:cNvSpPr/>
            <p:nvPr/>
          </p:nvSpPr>
          <p:spPr>
            <a:xfrm>
              <a:off x="8052391" y="711912"/>
              <a:ext cx="161111" cy="105458"/>
            </a:xfrm>
            <a:custGeom>
              <a:avLst/>
              <a:gdLst/>
              <a:ahLst/>
              <a:cxnLst/>
              <a:rect l="l" t="t" r="r" b="b"/>
              <a:pathLst>
                <a:path w="10908" h="7140" extrusionOk="0">
                  <a:moveTo>
                    <a:pt x="967" y="1"/>
                  </a:moveTo>
                  <a:cubicBezTo>
                    <a:pt x="634" y="434"/>
                    <a:pt x="300" y="835"/>
                    <a:pt x="0" y="1268"/>
                  </a:cubicBezTo>
                  <a:cubicBezTo>
                    <a:pt x="3302" y="3203"/>
                    <a:pt x="6638" y="5171"/>
                    <a:pt x="9941" y="7139"/>
                  </a:cubicBezTo>
                  <a:cubicBezTo>
                    <a:pt x="10241" y="6672"/>
                    <a:pt x="10574" y="6272"/>
                    <a:pt x="10908" y="5872"/>
                  </a:cubicBezTo>
                  <a:cubicBezTo>
                    <a:pt x="7606" y="3937"/>
                    <a:pt x="4270" y="1969"/>
                    <a:pt x="9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 name="Google Shape;480;p32"/>
            <p:cNvSpPr/>
            <p:nvPr/>
          </p:nvSpPr>
          <p:spPr>
            <a:xfrm>
              <a:off x="7613899" y="930670"/>
              <a:ext cx="153726" cy="109387"/>
            </a:xfrm>
            <a:custGeom>
              <a:avLst/>
              <a:gdLst/>
              <a:ahLst/>
              <a:cxnLst/>
              <a:rect l="l" t="t" r="r" b="b"/>
              <a:pathLst>
                <a:path w="10408" h="7406" extrusionOk="0">
                  <a:moveTo>
                    <a:pt x="467" y="0"/>
                  </a:moveTo>
                  <a:cubicBezTo>
                    <a:pt x="300" y="501"/>
                    <a:pt x="167" y="1034"/>
                    <a:pt x="0" y="1535"/>
                  </a:cubicBezTo>
                  <a:cubicBezTo>
                    <a:pt x="3303" y="3503"/>
                    <a:pt x="6638" y="5471"/>
                    <a:pt x="9941" y="7406"/>
                  </a:cubicBezTo>
                  <a:cubicBezTo>
                    <a:pt x="10107" y="6905"/>
                    <a:pt x="10274" y="6405"/>
                    <a:pt x="10408" y="5871"/>
                  </a:cubicBezTo>
                  <a:cubicBezTo>
                    <a:pt x="7105" y="3903"/>
                    <a:pt x="3770" y="1968"/>
                    <a:pt x="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 name="Google Shape;481;p32"/>
            <p:cNvSpPr/>
            <p:nvPr/>
          </p:nvSpPr>
          <p:spPr>
            <a:xfrm>
              <a:off x="7607977" y="963681"/>
              <a:ext cx="256703" cy="161126"/>
            </a:xfrm>
            <a:custGeom>
              <a:avLst/>
              <a:gdLst/>
              <a:ahLst/>
              <a:cxnLst/>
              <a:rect l="l" t="t" r="r" b="b"/>
              <a:pathLst>
                <a:path w="17380" h="10909" extrusionOk="0">
                  <a:moveTo>
                    <a:pt x="234" y="0"/>
                  </a:moveTo>
                  <a:lnTo>
                    <a:pt x="1" y="767"/>
                  </a:lnTo>
                  <a:lnTo>
                    <a:pt x="17146" y="10908"/>
                  </a:lnTo>
                  <a:lnTo>
                    <a:pt x="17380" y="10141"/>
                  </a:lnTo>
                  <a:lnTo>
                    <a:pt x="2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 name="Google Shape;482;p32"/>
            <p:cNvSpPr/>
            <p:nvPr/>
          </p:nvSpPr>
          <p:spPr>
            <a:xfrm>
              <a:off x="7600592" y="984861"/>
              <a:ext cx="256703" cy="160639"/>
            </a:xfrm>
            <a:custGeom>
              <a:avLst/>
              <a:gdLst/>
              <a:ahLst/>
              <a:cxnLst/>
              <a:rect l="l" t="t" r="r" b="b"/>
              <a:pathLst>
                <a:path w="17380" h="10876" extrusionOk="0">
                  <a:moveTo>
                    <a:pt x="234" y="1"/>
                  </a:moveTo>
                  <a:lnTo>
                    <a:pt x="1" y="734"/>
                  </a:lnTo>
                  <a:lnTo>
                    <a:pt x="17146" y="10875"/>
                  </a:lnTo>
                  <a:lnTo>
                    <a:pt x="17380" y="10141"/>
                  </a:lnTo>
                  <a:lnTo>
                    <a:pt x="2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 name="Google Shape;483;p32"/>
            <p:cNvSpPr/>
            <p:nvPr/>
          </p:nvSpPr>
          <p:spPr>
            <a:xfrm>
              <a:off x="8028730" y="761672"/>
              <a:ext cx="272964" cy="165070"/>
            </a:xfrm>
            <a:custGeom>
              <a:avLst/>
              <a:gdLst/>
              <a:ahLst/>
              <a:cxnLst/>
              <a:rect l="l" t="t" r="r" b="b"/>
              <a:pathLst>
                <a:path w="18481" h="11176" extrusionOk="0">
                  <a:moveTo>
                    <a:pt x="268" y="1"/>
                  </a:moveTo>
                  <a:cubicBezTo>
                    <a:pt x="168" y="134"/>
                    <a:pt x="68" y="301"/>
                    <a:pt x="1" y="468"/>
                  </a:cubicBezTo>
                  <a:cubicBezTo>
                    <a:pt x="6072" y="4004"/>
                    <a:pt x="12110" y="7606"/>
                    <a:pt x="18181" y="11175"/>
                  </a:cubicBezTo>
                  <a:cubicBezTo>
                    <a:pt x="18247" y="11009"/>
                    <a:pt x="18347" y="10909"/>
                    <a:pt x="18481" y="10742"/>
                  </a:cubicBezTo>
                  <a:cubicBezTo>
                    <a:pt x="12376" y="7173"/>
                    <a:pt x="6339" y="3603"/>
                    <a:pt x="2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 name="Google Shape;484;p32"/>
            <p:cNvSpPr/>
            <p:nvPr/>
          </p:nvSpPr>
          <p:spPr>
            <a:xfrm>
              <a:off x="8009026" y="799616"/>
              <a:ext cx="271975" cy="165557"/>
            </a:xfrm>
            <a:custGeom>
              <a:avLst/>
              <a:gdLst/>
              <a:ahLst/>
              <a:cxnLst/>
              <a:rect l="l" t="t" r="r" b="b"/>
              <a:pathLst>
                <a:path w="18414" h="11209" extrusionOk="0">
                  <a:moveTo>
                    <a:pt x="234" y="0"/>
                  </a:moveTo>
                  <a:lnTo>
                    <a:pt x="1" y="501"/>
                  </a:lnTo>
                  <a:cubicBezTo>
                    <a:pt x="6072" y="4037"/>
                    <a:pt x="12143" y="7606"/>
                    <a:pt x="18180" y="11208"/>
                  </a:cubicBezTo>
                  <a:lnTo>
                    <a:pt x="18414" y="10708"/>
                  </a:lnTo>
                  <a:cubicBezTo>
                    <a:pt x="12343" y="7172"/>
                    <a:pt x="6272" y="3570"/>
                    <a:pt x="2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 name="Google Shape;485;p32"/>
            <p:cNvSpPr/>
            <p:nvPr/>
          </p:nvSpPr>
          <p:spPr>
            <a:xfrm>
              <a:off x="7992765" y="839525"/>
              <a:ext cx="271487" cy="165557"/>
            </a:xfrm>
            <a:custGeom>
              <a:avLst/>
              <a:gdLst/>
              <a:ahLst/>
              <a:cxnLst/>
              <a:rect l="l" t="t" r="r" b="b"/>
              <a:pathLst>
                <a:path w="18381" h="11209" extrusionOk="0">
                  <a:moveTo>
                    <a:pt x="201" y="0"/>
                  </a:moveTo>
                  <a:cubicBezTo>
                    <a:pt x="134" y="167"/>
                    <a:pt x="101" y="334"/>
                    <a:pt x="1" y="501"/>
                  </a:cubicBezTo>
                  <a:cubicBezTo>
                    <a:pt x="6105" y="4036"/>
                    <a:pt x="12143" y="7639"/>
                    <a:pt x="18181" y="11208"/>
                  </a:cubicBezTo>
                  <a:cubicBezTo>
                    <a:pt x="18247" y="11041"/>
                    <a:pt x="18314" y="10875"/>
                    <a:pt x="18381" y="10708"/>
                  </a:cubicBezTo>
                  <a:cubicBezTo>
                    <a:pt x="12310" y="7172"/>
                    <a:pt x="6272" y="3569"/>
                    <a:pt x="2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 name="Google Shape;486;p32"/>
            <p:cNvSpPr/>
            <p:nvPr/>
          </p:nvSpPr>
          <p:spPr>
            <a:xfrm>
              <a:off x="7978482" y="879921"/>
              <a:ext cx="270985" cy="166547"/>
            </a:xfrm>
            <a:custGeom>
              <a:avLst/>
              <a:gdLst/>
              <a:ahLst/>
              <a:cxnLst/>
              <a:rect l="l" t="t" r="r" b="b"/>
              <a:pathLst>
                <a:path w="18347" h="11276" extrusionOk="0">
                  <a:moveTo>
                    <a:pt x="167" y="1"/>
                  </a:moveTo>
                  <a:cubicBezTo>
                    <a:pt x="134" y="167"/>
                    <a:pt x="67" y="401"/>
                    <a:pt x="0" y="568"/>
                  </a:cubicBezTo>
                  <a:cubicBezTo>
                    <a:pt x="6105" y="4103"/>
                    <a:pt x="12143" y="7673"/>
                    <a:pt x="18214" y="11275"/>
                  </a:cubicBezTo>
                  <a:cubicBezTo>
                    <a:pt x="18247" y="11108"/>
                    <a:pt x="18314" y="10942"/>
                    <a:pt x="18347" y="10742"/>
                  </a:cubicBezTo>
                  <a:cubicBezTo>
                    <a:pt x="12276" y="7172"/>
                    <a:pt x="6238" y="3603"/>
                    <a:pt x="1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7" name="Google Shape;487;p32"/>
            <p:cNvSpPr/>
            <p:nvPr/>
          </p:nvSpPr>
          <p:spPr>
            <a:xfrm>
              <a:off x="7966164" y="922783"/>
              <a:ext cx="270985" cy="166044"/>
            </a:xfrm>
            <a:custGeom>
              <a:avLst/>
              <a:gdLst/>
              <a:ahLst/>
              <a:cxnLst/>
              <a:rect l="l" t="t" r="r" b="b"/>
              <a:pathLst>
                <a:path w="18347" h="11242" extrusionOk="0">
                  <a:moveTo>
                    <a:pt x="167" y="1"/>
                  </a:moveTo>
                  <a:cubicBezTo>
                    <a:pt x="101" y="167"/>
                    <a:pt x="67" y="368"/>
                    <a:pt x="1" y="534"/>
                  </a:cubicBezTo>
                  <a:cubicBezTo>
                    <a:pt x="6105" y="4070"/>
                    <a:pt x="12143" y="7673"/>
                    <a:pt x="18214" y="11242"/>
                  </a:cubicBezTo>
                  <a:cubicBezTo>
                    <a:pt x="18247" y="11075"/>
                    <a:pt x="18280" y="10875"/>
                    <a:pt x="18347" y="10708"/>
                  </a:cubicBezTo>
                  <a:cubicBezTo>
                    <a:pt x="12276" y="7139"/>
                    <a:pt x="6238" y="3570"/>
                    <a:pt x="1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8" name="Google Shape;488;p32"/>
            <p:cNvSpPr/>
            <p:nvPr/>
          </p:nvSpPr>
          <p:spPr>
            <a:xfrm>
              <a:off x="7954835" y="965646"/>
              <a:ext cx="270010" cy="166547"/>
            </a:xfrm>
            <a:custGeom>
              <a:avLst/>
              <a:gdLst/>
              <a:ahLst/>
              <a:cxnLst/>
              <a:rect l="l" t="t" r="r" b="b"/>
              <a:pathLst>
                <a:path w="18281" h="11276" extrusionOk="0">
                  <a:moveTo>
                    <a:pt x="100" y="1"/>
                  </a:moveTo>
                  <a:cubicBezTo>
                    <a:pt x="67" y="167"/>
                    <a:pt x="34" y="368"/>
                    <a:pt x="0" y="534"/>
                  </a:cubicBezTo>
                  <a:cubicBezTo>
                    <a:pt x="6071" y="4104"/>
                    <a:pt x="12109" y="7673"/>
                    <a:pt x="18180" y="11275"/>
                  </a:cubicBezTo>
                  <a:cubicBezTo>
                    <a:pt x="18213" y="11042"/>
                    <a:pt x="18247" y="10875"/>
                    <a:pt x="18280" y="10708"/>
                  </a:cubicBezTo>
                  <a:cubicBezTo>
                    <a:pt x="12209" y="7172"/>
                    <a:pt x="6171" y="3603"/>
                    <a:pt x="1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9" name="Google Shape;489;p32"/>
            <p:cNvSpPr/>
            <p:nvPr/>
          </p:nvSpPr>
          <p:spPr>
            <a:xfrm>
              <a:off x="7943994" y="1009010"/>
              <a:ext cx="270498" cy="166044"/>
            </a:xfrm>
            <a:custGeom>
              <a:avLst/>
              <a:gdLst/>
              <a:ahLst/>
              <a:cxnLst/>
              <a:rect l="l" t="t" r="r" b="b"/>
              <a:pathLst>
                <a:path w="18314" h="11242" extrusionOk="0">
                  <a:moveTo>
                    <a:pt x="134" y="0"/>
                  </a:moveTo>
                  <a:cubicBezTo>
                    <a:pt x="101" y="167"/>
                    <a:pt x="67" y="367"/>
                    <a:pt x="0" y="534"/>
                  </a:cubicBezTo>
                  <a:cubicBezTo>
                    <a:pt x="6105" y="4070"/>
                    <a:pt x="12142" y="7672"/>
                    <a:pt x="18180" y="11241"/>
                  </a:cubicBezTo>
                  <a:cubicBezTo>
                    <a:pt x="18247" y="11075"/>
                    <a:pt x="18280" y="10875"/>
                    <a:pt x="18314" y="10708"/>
                  </a:cubicBezTo>
                  <a:cubicBezTo>
                    <a:pt x="12243" y="7139"/>
                    <a:pt x="6172" y="3569"/>
                    <a:pt x="1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0" name="Google Shape;490;p32"/>
            <p:cNvSpPr/>
            <p:nvPr/>
          </p:nvSpPr>
          <p:spPr>
            <a:xfrm>
              <a:off x="7933153" y="1051873"/>
              <a:ext cx="270498" cy="166532"/>
            </a:xfrm>
            <a:custGeom>
              <a:avLst/>
              <a:gdLst/>
              <a:ahLst/>
              <a:cxnLst/>
              <a:rect l="l" t="t" r="r" b="b"/>
              <a:pathLst>
                <a:path w="18314" h="11275" extrusionOk="0">
                  <a:moveTo>
                    <a:pt x="134" y="0"/>
                  </a:moveTo>
                  <a:cubicBezTo>
                    <a:pt x="67" y="167"/>
                    <a:pt x="34" y="367"/>
                    <a:pt x="1" y="534"/>
                  </a:cubicBezTo>
                  <a:cubicBezTo>
                    <a:pt x="6072" y="4103"/>
                    <a:pt x="12143" y="7672"/>
                    <a:pt x="18180" y="11275"/>
                  </a:cubicBezTo>
                  <a:cubicBezTo>
                    <a:pt x="18214" y="11108"/>
                    <a:pt x="18247" y="10941"/>
                    <a:pt x="18314" y="10708"/>
                  </a:cubicBezTo>
                  <a:cubicBezTo>
                    <a:pt x="12209" y="7172"/>
                    <a:pt x="6172" y="3603"/>
                    <a:pt x="1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 name="Google Shape;491;p32"/>
            <p:cNvSpPr/>
            <p:nvPr/>
          </p:nvSpPr>
          <p:spPr>
            <a:xfrm>
              <a:off x="7921337" y="1095223"/>
              <a:ext cx="270985" cy="166044"/>
            </a:xfrm>
            <a:custGeom>
              <a:avLst/>
              <a:gdLst/>
              <a:ahLst/>
              <a:cxnLst/>
              <a:rect l="l" t="t" r="r" b="b"/>
              <a:pathLst>
                <a:path w="18347" h="11242" extrusionOk="0">
                  <a:moveTo>
                    <a:pt x="167" y="1"/>
                  </a:moveTo>
                  <a:cubicBezTo>
                    <a:pt x="100" y="167"/>
                    <a:pt x="33" y="368"/>
                    <a:pt x="0" y="534"/>
                  </a:cubicBezTo>
                  <a:cubicBezTo>
                    <a:pt x="6104" y="4070"/>
                    <a:pt x="12142" y="7673"/>
                    <a:pt x="18180" y="11242"/>
                  </a:cubicBezTo>
                  <a:cubicBezTo>
                    <a:pt x="18213" y="11075"/>
                    <a:pt x="18313" y="10875"/>
                    <a:pt x="18347" y="10708"/>
                  </a:cubicBezTo>
                  <a:cubicBezTo>
                    <a:pt x="12275" y="7139"/>
                    <a:pt x="6204" y="3570"/>
                    <a:pt x="1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 name="Google Shape;492;p32"/>
            <p:cNvSpPr/>
            <p:nvPr/>
          </p:nvSpPr>
          <p:spPr>
            <a:xfrm>
              <a:off x="7909019" y="1137598"/>
              <a:ext cx="270985" cy="166044"/>
            </a:xfrm>
            <a:custGeom>
              <a:avLst/>
              <a:gdLst/>
              <a:ahLst/>
              <a:cxnLst/>
              <a:rect l="l" t="t" r="r" b="b"/>
              <a:pathLst>
                <a:path w="18347" h="11242" extrusionOk="0">
                  <a:moveTo>
                    <a:pt x="167" y="0"/>
                  </a:moveTo>
                  <a:cubicBezTo>
                    <a:pt x="134" y="167"/>
                    <a:pt x="33" y="367"/>
                    <a:pt x="0" y="534"/>
                  </a:cubicBezTo>
                  <a:cubicBezTo>
                    <a:pt x="6104" y="4070"/>
                    <a:pt x="12142" y="7672"/>
                    <a:pt x="18180" y="11242"/>
                  </a:cubicBezTo>
                  <a:cubicBezTo>
                    <a:pt x="18213" y="11042"/>
                    <a:pt x="18280" y="10875"/>
                    <a:pt x="18347" y="10708"/>
                  </a:cubicBezTo>
                  <a:cubicBezTo>
                    <a:pt x="12276" y="7172"/>
                    <a:pt x="6205" y="3570"/>
                    <a:pt x="1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 name="Google Shape;493;p32"/>
            <p:cNvSpPr/>
            <p:nvPr/>
          </p:nvSpPr>
          <p:spPr>
            <a:xfrm>
              <a:off x="7894234" y="1178984"/>
              <a:ext cx="271975" cy="165557"/>
            </a:xfrm>
            <a:custGeom>
              <a:avLst/>
              <a:gdLst/>
              <a:ahLst/>
              <a:cxnLst/>
              <a:rect l="l" t="t" r="r" b="b"/>
              <a:pathLst>
                <a:path w="18414" h="11209" extrusionOk="0">
                  <a:moveTo>
                    <a:pt x="201" y="0"/>
                  </a:moveTo>
                  <a:cubicBezTo>
                    <a:pt x="134" y="167"/>
                    <a:pt x="100" y="334"/>
                    <a:pt x="0" y="501"/>
                  </a:cubicBezTo>
                  <a:cubicBezTo>
                    <a:pt x="6105" y="4037"/>
                    <a:pt x="12142" y="7606"/>
                    <a:pt x="18180" y="11208"/>
                  </a:cubicBezTo>
                  <a:cubicBezTo>
                    <a:pt x="18280" y="11042"/>
                    <a:pt x="18314" y="10875"/>
                    <a:pt x="18414" y="10708"/>
                  </a:cubicBezTo>
                  <a:cubicBezTo>
                    <a:pt x="12309" y="7172"/>
                    <a:pt x="6272" y="3570"/>
                    <a:pt x="2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 name="Google Shape;494;p32"/>
            <p:cNvSpPr/>
            <p:nvPr/>
          </p:nvSpPr>
          <p:spPr>
            <a:xfrm>
              <a:off x="7877485" y="1218892"/>
              <a:ext cx="271975" cy="165557"/>
            </a:xfrm>
            <a:custGeom>
              <a:avLst/>
              <a:gdLst/>
              <a:ahLst/>
              <a:cxnLst/>
              <a:rect l="l" t="t" r="r" b="b"/>
              <a:pathLst>
                <a:path w="18414" h="11209" extrusionOk="0">
                  <a:moveTo>
                    <a:pt x="234" y="0"/>
                  </a:moveTo>
                  <a:cubicBezTo>
                    <a:pt x="167" y="167"/>
                    <a:pt x="100" y="334"/>
                    <a:pt x="0" y="501"/>
                  </a:cubicBezTo>
                  <a:cubicBezTo>
                    <a:pt x="6105" y="4036"/>
                    <a:pt x="12142" y="7639"/>
                    <a:pt x="18180" y="11208"/>
                  </a:cubicBezTo>
                  <a:cubicBezTo>
                    <a:pt x="18280" y="11042"/>
                    <a:pt x="18347" y="10875"/>
                    <a:pt x="18413" y="10708"/>
                  </a:cubicBezTo>
                  <a:cubicBezTo>
                    <a:pt x="12309" y="7172"/>
                    <a:pt x="6271" y="3569"/>
                    <a:pt x="2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95" name="Google Shape;495;p32"/>
          <p:cNvGrpSpPr/>
          <p:nvPr/>
        </p:nvGrpSpPr>
        <p:grpSpPr>
          <a:xfrm rot="-2359443">
            <a:off x="6931424" y="640932"/>
            <a:ext cx="996381" cy="1084800"/>
            <a:chOff x="-6741300" y="-6909975"/>
            <a:chExt cx="2595200" cy="2825500"/>
          </a:xfrm>
        </p:grpSpPr>
        <p:sp>
          <p:nvSpPr>
            <p:cNvPr id="496" name="Google Shape;496;p32"/>
            <p:cNvSpPr/>
            <p:nvPr/>
          </p:nvSpPr>
          <p:spPr>
            <a:xfrm>
              <a:off x="-6741300" y="-6909975"/>
              <a:ext cx="2595200" cy="2825500"/>
            </a:xfrm>
            <a:custGeom>
              <a:avLst/>
              <a:gdLst/>
              <a:ahLst/>
              <a:cxnLst/>
              <a:rect l="l" t="t" r="r" b="b"/>
              <a:pathLst>
                <a:path w="103808" h="113020" extrusionOk="0">
                  <a:moveTo>
                    <a:pt x="46598" y="0"/>
                  </a:moveTo>
                  <a:cubicBezTo>
                    <a:pt x="45876" y="0"/>
                    <a:pt x="45174" y="372"/>
                    <a:pt x="44765" y="1053"/>
                  </a:cubicBezTo>
                  <a:lnTo>
                    <a:pt x="534" y="78609"/>
                  </a:lnTo>
                  <a:cubicBezTo>
                    <a:pt x="0" y="79610"/>
                    <a:pt x="334" y="80877"/>
                    <a:pt x="1334" y="81444"/>
                  </a:cubicBezTo>
                  <a:lnTo>
                    <a:pt x="56207" y="112767"/>
                  </a:lnTo>
                  <a:cubicBezTo>
                    <a:pt x="56527" y="112937"/>
                    <a:pt x="56870" y="113019"/>
                    <a:pt x="57209" y="113019"/>
                  </a:cubicBezTo>
                  <a:cubicBezTo>
                    <a:pt x="57932" y="113019"/>
                    <a:pt x="58634" y="112647"/>
                    <a:pt x="59042" y="111966"/>
                  </a:cubicBezTo>
                  <a:lnTo>
                    <a:pt x="103274" y="34411"/>
                  </a:lnTo>
                  <a:cubicBezTo>
                    <a:pt x="103808" y="33410"/>
                    <a:pt x="103474" y="32142"/>
                    <a:pt x="102473" y="31575"/>
                  </a:cubicBezTo>
                  <a:lnTo>
                    <a:pt x="47601" y="253"/>
                  </a:lnTo>
                  <a:cubicBezTo>
                    <a:pt x="47281" y="82"/>
                    <a:pt x="46938" y="0"/>
                    <a:pt x="465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7" name="Google Shape;497;p32"/>
            <p:cNvSpPr/>
            <p:nvPr/>
          </p:nvSpPr>
          <p:spPr>
            <a:xfrm>
              <a:off x="-5623850" y="-6645150"/>
              <a:ext cx="1205900" cy="693850"/>
            </a:xfrm>
            <a:custGeom>
              <a:avLst/>
              <a:gdLst/>
              <a:ahLst/>
              <a:cxnLst/>
              <a:rect l="l" t="t" r="r" b="b"/>
              <a:pathLst>
                <a:path w="48236" h="27754" extrusionOk="0">
                  <a:moveTo>
                    <a:pt x="101" y="434"/>
                  </a:moveTo>
                  <a:lnTo>
                    <a:pt x="47902" y="27687"/>
                  </a:lnTo>
                  <a:cubicBezTo>
                    <a:pt x="48002" y="27754"/>
                    <a:pt x="48102" y="27754"/>
                    <a:pt x="48202" y="27620"/>
                  </a:cubicBezTo>
                  <a:cubicBezTo>
                    <a:pt x="48235" y="27520"/>
                    <a:pt x="48235" y="27387"/>
                    <a:pt x="48102" y="27320"/>
                  </a:cubicBezTo>
                  <a:lnTo>
                    <a:pt x="334" y="34"/>
                  </a:lnTo>
                  <a:cubicBezTo>
                    <a:pt x="234" y="1"/>
                    <a:pt x="101" y="1"/>
                    <a:pt x="34" y="134"/>
                  </a:cubicBezTo>
                  <a:cubicBezTo>
                    <a:pt x="1" y="201"/>
                    <a:pt x="34" y="334"/>
                    <a:pt x="101" y="43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 name="Google Shape;498;p32"/>
            <p:cNvSpPr/>
            <p:nvPr/>
          </p:nvSpPr>
          <p:spPr>
            <a:xfrm>
              <a:off x="-5677225" y="-6550925"/>
              <a:ext cx="768075" cy="442850"/>
            </a:xfrm>
            <a:custGeom>
              <a:avLst/>
              <a:gdLst/>
              <a:ahLst/>
              <a:cxnLst/>
              <a:rect l="l" t="t" r="r" b="b"/>
              <a:pathLst>
                <a:path w="30723" h="17714" extrusionOk="0">
                  <a:moveTo>
                    <a:pt x="134" y="401"/>
                  </a:moveTo>
                  <a:lnTo>
                    <a:pt x="30389" y="17680"/>
                  </a:lnTo>
                  <a:cubicBezTo>
                    <a:pt x="30489" y="17714"/>
                    <a:pt x="30589" y="17714"/>
                    <a:pt x="30689" y="17580"/>
                  </a:cubicBezTo>
                  <a:cubicBezTo>
                    <a:pt x="30723" y="17513"/>
                    <a:pt x="30723" y="17380"/>
                    <a:pt x="30589" y="17280"/>
                  </a:cubicBezTo>
                  <a:lnTo>
                    <a:pt x="334" y="34"/>
                  </a:lnTo>
                  <a:cubicBezTo>
                    <a:pt x="234" y="1"/>
                    <a:pt x="134" y="1"/>
                    <a:pt x="34" y="101"/>
                  </a:cubicBezTo>
                  <a:cubicBezTo>
                    <a:pt x="1" y="201"/>
                    <a:pt x="1" y="335"/>
                    <a:pt x="134"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 name="Google Shape;499;p32"/>
            <p:cNvSpPr/>
            <p:nvPr/>
          </p:nvSpPr>
          <p:spPr>
            <a:xfrm>
              <a:off x="-4883325" y="-6098100"/>
              <a:ext cx="384475" cy="224350"/>
            </a:xfrm>
            <a:custGeom>
              <a:avLst/>
              <a:gdLst/>
              <a:ahLst/>
              <a:cxnLst/>
              <a:rect l="l" t="t" r="r" b="b"/>
              <a:pathLst>
                <a:path w="15379" h="8974" extrusionOk="0">
                  <a:moveTo>
                    <a:pt x="368" y="68"/>
                  </a:moveTo>
                  <a:cubicBezTo>
                    <a:pt x="268" y="1"/>
                    <a:pt x="134" y="1"/>
                    <a:pt x="68" y="134"/>
                  </a:cubicBezTo>
                  <a:cubicBezTo>
                    <a:pt x="1" y="234"/>
                    <a:pt x="1" y="334"/>
                    <a:pt x="134" y="435"/>
                  </a:cubicBezTo>
                  <a:lnTo>
                    <a:pt x="15045" y="8941"/>
                  </a:lnTo>
                  <a:cubicBezTo>
                    <a:pt x="15112" y="8974"/>
                    <a:pt x="15245" y="8974"/>
                    <a:pt x="15312" y="8841"/>
                  </a:cubicBezTo>
                  <a:cubicBezTo>
                    <a:pt x="15379" y="8774"/>
                    <a:pt x="15379" y="8640"/>
                    <a:pt x="15245" y="857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 name="Google Shape;500;p32"/>
            <p:cNvSpPr/>
            <p:nvPr/>
          </p:nvSpPr>
          <p:spPr>
            <a:xfrm>
              <a:off x="-5731425" y="-6457525"/>
              <a:ext cx="1068300" cy="613800"/>
            </a:xfrm>
            <a:custGeom>
              <a:avLst/>
              <a:gdLst/>
              <a:ahLst/>
              <a:cxnLst/>
              <a:rect l="l" t="t" r="r" b="b"/>
              <a:pathLst>
                <a:path w="42732" h="24552" extrusionOk="0">
                  <a:moveTo>
                    <a:pt x="167" y="435"/>
                  </a:moveTo>
                  <a:lnTo>
                    <a:pt x="42398" y="24519"/>
                  </a:lnTo>
                  <a:cubicBezTo>
                    <a:pt x="42498" y="24552"/>
                    <a:pt x="42598" y="24552"/>
                    <a:pt x="42698" y="24452"/>
                  </a:cubicBezTo>
                  <a:cubicBezTo>
                    <a:pt x="42731" y="24352"/>
                    <a:pt x="42731" y="24218"/>
                    <a:pt x="42598" y="24152"/>
                  </a:cubicBezTo>
                  <a:lnTo>
                    <a:pt x="368" y="34"/>
                  </a:lnTo>
                  <a:cubicBezTo>
                    <a:pt x="301" y="1"/>
                    <a:pt x="167" y="1"/>
                    <a:pt x="67" y="134"/>
                  </a:cubicBezTo>
                  <a:cubicBezTo>
                    <a:pt x="1" y="234"/>
                    <a:pt x="34" y="335"/>
                    <a:pt x="167" y="435"/>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 name="Google Shape;501;p32"/>
            <p:cNvSpPr/>
            <p:nvPr/>
          </p:nvSpPr>
          <p:spPr>
            <a:xfrm>
              <a:off x="-5784800" y="-6363275"/>
              <a:ext cx="886500" cy="510375"/>
            </a:xfrm>
            <a:custGeom>
              <a:avLst/>
              <a:gdLst/>
              <a:ahLst/>
              <a:cxnLst/>
              <a:rect l="l" t="t" r="r" b="b"/>
              <a:pathLst>
                <a:path w="35460" h="20415" extrusionOk="0">
                  <a:moveTo>
                    <a:pt x="134" y="401"/>
                  </a:moveTo>
                  <a:lnTo>
                    <a:pt x="35126" y="20382"/>
                  </a:lnTo>
                  <a:cubicBezTo>
                    <a:pt x="35193" y="20415"/>
                    <a:pt x="35326" y="20415"/>
                    <a:pt x="35426" y="20282"/>
                  </a:cubicBezTo>
                  <a:cubicBezTo>
                    <a:pt x="35459" y="20215"/>
                    <a:pt x="35459" y="20081"/>
                    <a:pt x="35326" y="20015"/>
                  </a:cubicBezTo>
                  <a:lnTo>
                    <a:pt x="334" y="34"/>
                  </a:lnTo>
                  <a:cubicBezTo>
                    <a:pt x="268" y="0"/>
                    <a:pt x="134" y="0"/>
                    <a:pt x="34" y="100"/>
                  </a:cubicBezTo>
                  <a:cubicBezTo>
                    <a:pt x="1" y="200"/>
                    <a:pt x="34" y="334"/>
                    <a:pt x="134"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 name="Google Shape;502;p32"/>
            <p:cNvSpPr/>
            <p:nvPr/>
          </p:nvSpPr>
          <p:spPr>
            <a:xfrm>
              <a:off x="-5838175" y="-6270725"/>
              <a:ext cx="1094975" cy="629650"/>
            </a:xfrm>
            <a:custGeom>
              <a:avLst/>
              <a:gdLst/>
              <a:ahLst/>
              <a:cxnLst/>
              <a:rect l="l" t="t" r="r" b="b"/>
              <a:pathLst>
                <a:path w="43799" h="25186" extrusionOk="0">
                  <a:moveTo>
                    <a:pt x="134" y="401"/>
                  </a:moveTo>
                  <a:lnTo>
                    <a:pt x="43465" y="25152"/>
                  </a:lnTo>
                  <a:cubicBezTo>
                    <a:pt x="43565" y="25186"/>
                    <a:pt x="43665" y="25186"/>
                    <a:pt x="43765" y="25052"/>
                  </a:cubicBezTo>
                  <a:cubicBezTo>
                    <a:pt x="43799" y="24986"/>
                    <a:pt x="43799" y="24852"/>
                    <a:pt x="43665" y="24752"/>
                  </a:cubicBezTo>
                  <a:lnTo>
                    <a:pt x="334" y="34"/>
                  </a:lnTo>
                  <a:cubicBezTo>
                    <a:pt x="268" y="1"/>
                    <a:pt x="134" y="1"/>
                    <a:pt x="68" y="134"/>
                  </a:cubicBezTo>
                  <a:cubicBezTo>
                    <a:pt x="1" y="268"/>
                    <a:pt x="68" y="368"/>
                    <a:pt x="134"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 name="Google Shape;503;p32"/>
            <p:cNvSpPr/>
            <p:nvPr/>
          </p:nvSpPr>
          <p:spPr>
            <a:xfrm>
              <a:off x="-5892375" y="-6177325"/>
              <a:ext cx="919025" cy="528750"/>
            </a:xfrm>
            <a:custGeom>
              <a:avLst/>
              <a:gdLst/>
              <a:ahLst/>
              <a:cxnLst/>
              <a:rect l="l" t="t" r="r" b="b"/>
              <a:pathLst>
                <a:path w="36761" h="21150" extrusionOk="0">
                  <a:moveTo>
                    <a:pt x="167" y="435"/>
                  </a:moveTo>
                  <a:lnTo>
                    <a:pt x="36427" y="21116"/>
                  </a:lnTo>
                  <a:cubicBezTo>
                    <a:pt x="36493" y="21149"/>
                    <a:pt x="36627" y="21149"/>
                    <a:pt x="36694" y="21016"/>
                  </a:cubicBezTo>
                  <a:cubicBezTo>
                    <a:pt x="36760" y="20949"/>
                    <a:pt x="36760" y="20816"/>
                    <a:pt x="36627" y="20749"/>
                  </a:cubicBezTo>
                  <a:lnTo>
                    <a:pt x="401" y="68"/>
                  </a:lnTo>
                  <a:cubicBezTo>
                    <a:pt x="301" y="1"/>
                    <a:pt x="167" y="1"/>
                    <a:pt x="101" y="134"/>
                  </a:cubicBezTo>
                  <a:cubicBezTo>
                    <a:pt x="1" y="268"/>
                    <a:pt x="67" y="401"/>
                    <a:pt x="167" y="435"/>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 name="Google Shape;504;p32"/>
            <p:cNvSpPr/>
            <p:nvPr/>
          </p:nvSpPr>
          <p:spPr>
            <a:xfrm>
              <a:off x="-5944900" y="-6083075"/>
              <a:ext cx="1013250" cy="582950"/>
            </a:xfrm>
            <a:custGeom>
              <a:avLst/>
              <a:gdLst/>
              <a:ahLst/>
              <a:cxnLst/>
              <a:rect l="l" t="t" r="r" b="b"/>
              <a:pathLst>
                <a:path w="40530" h="23318" extrusionOk="0">
                  <a:moveTo>
                    <a:pt x="100" y="401"/>
                  </a:moveTo>
                  <a:lnTo>
                    <a:pt x="40196" y="23250"/>
                  </a:lnTo>
                  <a:cubicBezTo>
                    <a:pt x="40262" y="23317"/>
                    <a:pt x="40396" y="23317"/>
                    <a:pt x="40462" y="23184"/>
                  </a:cubicBezTo>
                  <a:cubicBezTo>
                    <a:pt x="40529" y="23084"/>
                    <a:pt x="40529" y="22983"/>
                    <a:pt x="40396" y="22883"/>
                  </a:cubicBezTo>
                  <a:lnTo>
                    <a:pt x="334" y="34"/>
                  </a:lnTo>
                  <a:cubicBezTo>
                    <a:pt x="234" y="0"/>
                    <a:pt x="100" y="0"/>
                    <a:pt x="34" y="134"/>
                  </a:cubicBezTo>
                  <a:cubicBezTo>
                    <a:pt x="0" y="267"/>
                    <a:pt x="34" y="367"/>
                    <a:pt x="100"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 name="Google Shape;505;p32"/>
            <p:cNvSpPr/>
            <p:nvPr/>
          </p:nvSpPr>
          <p:spPr>
            <a:xfrm>
              <a:off x="-5998275" y="-5989675"/>
              <a:ext cx="825600" cy="477025"/>
            </a:xfrm>
            <a:custGeom>
              <a:avLst/>
              <a:gdLst/>
              <a:ahLst/>
              <a:cxnLst/>
              <a:rect l="l" t="t" r="r" b="b"/>
              <a:pathLst>
                <a:path w="33024" h="19081" extrusionOk="0">
                  <a:moveTo>
                    <a:pt x="134" y="434"/>
                  </a:moveTo>
                  <a:lnTo>
                    <a:pt x="32690" y="19047"/>
                  </a:lnTo>
                  <a:cubicBezTo>
                    <a:pt x="32790" y="19081"/>
                    <a:pt x="32890" y="19081"/>
                    <a:pt x="32991" y="18947"/>
                  </a:cubicBezTo>
                  <a:cubicBezTo>
                    <a:pt x="33024" y="18847"/>
                    <a:pt x="33024" y="18747"/>
                    <a:pt x="32890" y="18647"/>
                  </a:cubicBezTo>
                  <a:lnTo>
                    <a:pt x="334" y="67"/>
                  </a:lnTo>
                  <a:cubicBezTo>
                    <a:pt x="234" y="0"/>
                    <a:pt x="134" y="0"/>
                    <a:pt x="34" y="134"/>
                  </a:cubicBezTo>
                  <a:cubicBezTo>
                    <a:pt x="0" y="267"/>
                    <a:pt x="34" y="401"/>
                    <a:pt x="134" y="43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 name="Google Shape;506;p32"/>
            <p:cNvSpPr/>
            <p:nvPr/>
          </p:nvSpPr>
          <p:spPr>
            <a:xfrm>
              <a:off x="-5126825" y="-5491000"/>
              <a:ext cx="203500" cy="120950"/>
            </a:xfrm>
            <a:custGeom>
              <a:avLst/>
              <a:gdLst/>
              <a:ahLst/>
              <a:cxnLst/>
              <a:rect l="l" t="t" r="r" b="b"/>
              <a:pathLst>
                <a:path w="8140" h="4838" extrusionOk="0">
                  <a:moveTo>
                    <a:pt x="334" y="34"/>
                  </a:moveTo>
                  <a:cubicBezTo>
                    <a:pt x="234" y="1"/>
                    <a:pt x="134" y="1"/>
                    <a:pt x="34" y="134"/>
                  </a:cubicBezTo>
                  <a:cubicBezTo>
                    <a:pt x="1" y="201"/>
                    <a:pt x="1" y="335"/>
                    <a:pt x="134" y="435"/>
                  </a:cubicBezTo>
                  <a:lnTo>
                    <a:pt x="7806" y="4804"/>
                  </a:lnTo>
                  <a:cubicBezTo>
                    <a:pt x="7873" y="4838"/>
                    <a:pt x="8006" y="4838"/>
                    <a:pt x="8073" y="4704"/>
                  </a:cubicBezTo>
                  <a:cubicBezTo>
                    <a:pt x="8140" y="4638"/>
                    <a:pt x="8140" y="4504"/>
                    <a:pt x="8006" y="440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7" name="Google Shape;507;p32"/>
            <p:cNvSpPr/>
            <p:nvPr/>
          </p:nvSpPr>
          <p:spPr>
            <a:xfrm>
              <a:off x="-6052475" y="-5895450"/>
              <a:ext cx="1155000" cy="663000"/>
            </a:xfrm>
            <a:custGeom>
              <a:avLst/>
              <a:gdLst/>
              <a:ahLst/>
              <a:cxnLst/>
              <a:rect l="l" t="t" r="r" b="b"/>
              <a:pathLst>
                <a:path w="46200" h="26520" extrusionOk="0">
                  <a:moveTo>
                    <a:pt x="167" y="401"/>
                  </a:moveTo>
                  <a:lnTo>
                    <a:pt x="45866" y="26486"/>
                  </a:lnTo>
                  <a:cubicBezTo>
                    <a:pt x="45966" y="26520"/>
                    <a:pt x="46066" y="26520"/>
                    <a:pt x="46166" y="26386"/>
                  </a:cubicBezTo>
                  <a:cubicBezTo>
                    <a:pt x="46200" y="26320"/>
                    <a:pt x="46200" y="26186"/>
                    <a:pt x="46066" y="26086"/>
                  </a:cubicBezTo>
                  <a:lnTo>
                    <a:pt x="367" y="34"/>
                  </a:lnTo>
                  <a:cubicBezTo>
                    <a:pt x="300" y="1"/>
                    <a:pt x="167" y="1"/>
                    <a:pt x="67" y="134"/>
                  </a:cubicBezTo>
                  <a:cubicBezTo>
                    <a:pt x="0" y="268"/>
                    <a:pt x="33" y="368"/>
                    <a:pt x="167"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8" name="Google Shape;508;p32"/>
            <p:cNvSpPr/>
            <p:nvPr/>
          </p:nvSpPr>
          <p:spPr>
            <a:xfrm>
              <a:off x="-6105025" y="-5800375"/>
              <a:ext cx="1206725" cy="693025"/>
            </a:xfrm>
            <a:custGeom>
              <a:avLst/>
              <a:gdLst/>
              <a:ahLst/>
              <a:cxnLst/>
              <a:rect l="l" t="t" r="r" b="b"/>
              <a:pathLst>
                <a:path w="48269" h="27721" extrusionOk="0">
                  <a:moveTo>
                    <a:pt x="48135" y="27320"/>
                  </a:moveTo>
                  <a:lnTo>
                    <a:pt x="334" y="34"/>
                  </a:lnTo>
                  <a:cubicBezTo>
                    <a:pt x="267" y="0"/>
                    <a:pt x="134" y="0"/>
                    <a:pt x="67" y="134"/>
                  </a:cubicBezTo>
                  <a:cubicBezTo>
                    <a:pt x="1" y="201"/>
                    <a:pt x="1" y="334"/>
                    <a:pt x="134" y="401"/>
                  </a:cubicBezTo>
                  <a:lnTo>
                    <a:pt x="47935" y="27687"/>
                  </a:lnTo>
                  <a:cubicBezTo>
                    <a:pt x="48002" y="27720"/>
                    <a:pt x="48135" y="27720"/>
                    <a:pt x="48235" y="27587"/>
                  </a:cubicBezTo>
                  <a:cubicBezTo>
                    <a:pt x="48268" y="27453"/>
                    <a:pt x="48202" y="27353"/>
                    <a:pt x="48135" y="27320"/>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 name="Google Shape;509;p32"/>
            <p:cNvSpPr/>
            <p:nvPr/>
          </p:nvSpPr>
          <p:spPr>
            <a:xfrm>
              <a:off x="-6159225" y="-5707800"/>
              <a:ext cx="768900" cy="442825"/>
            </a:xfrm>
            <a:custGeom>
              <a:avLst/>
              <a:gdLst/>
              <a:ahLst/>
              <a:cxnLst/>
              <a:rect l="l" t="t" r="r" b="b"/>
              <a:pathLst>
                <a:path w="30756" h="17713" extrusionOk="0">
                  <a:moveTo>
                    <a:pt x="134" y="400"/>
                  </a:moveTo>
                  <a:lnTo>
                    <a:pt x="30422" y="17679"/>
                  </a:lnTo>
                  <a:cubicBezTo>
                    <a:pt x="30489" y="17713"/>
                    <a:pt x="30622" y="17713"/>
                    <a:pt x="30689" y="17579"/>
                  </a:cubicBezTo>
                  <a:cubicBezTo>
                    <a:pt x="30756" y="17513"/>
                    <a:pt x="30756" y="17379"/>
                    <a:pt x="30622" y="17312"/>
                  </a:cubicBezTo>
                  <a:lnTo>
                    <a:pt x="334" y="33"/>
                  </a:lnTo>
                  <a:cubicBezTo>
                    <a:pt x="267" y="0"/>
                    <a:pt x="134" y="0"/>
                    <a:pt x="67" y="134"/>
                  </a:cubicBezTo>
                  <a:cubicBezTo>
                    <a:pt x="0" y="267"/>
                    <a:pt x="67" y="367"/>
                    <a:pt x="134" y="400"/>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 name="Google Shape;510;p32"/>
            <p:cNvSpPr/>
            <p:nvPr/>
          </p:nvSpPr>
          <p:spPr>
            <a:xfrm>
              <a:off x="-5364500" y="-5254150"/>
              <a:ext cx="383650" cy="224350"/>
            </a:xfrm>
            <a:custGeom>
              <a:avLst/>
              <a:gdLst/>
              <a:ahLst/>
              <a:cxnLst/>
              <a:rect l="l" t="t" r="r" b="b"/>
              <a:pathLst>
                <a:path w="15346" h="8974" extrusionOk="0">
                  <a:moveTo>
                    <a:pt x="15212" y="8540"/>
                  </a:moveTo>
                  <a:lnTo>
                    <a:pt x="334" y="34"/>
                  </a:lnTo>
                  <a:cubicBezTo>
                    <a:pt x="234" y="0"/>
                    <a:pt x="134" y="0"/>
                    <a:pt x="34" y="134"/>
                  </a:cubicBezTo>
                  <a:cubicBezTo>
                    <a:pt x="1" y="201"/>
                    <a:pt x="1" y="334"/>
                    <a:pt x="134" y="401"/>
                  </a:cubicBezTo>
                  <a:lnTo>
                    <a:pt x="15011" y="8907"/>
                  </a:lnTo>
                  <a:cubicBezTo>
                    <a:pt x="15112" y="8974"/>
                    <a:pt x="15212" y="8974"/>
                    <a:pt x="15312" y="8840"/>
                  </a:cubicBezTo>
                  <a:cubicBezTo>
                    <a:pt x="15345" y="8740"/>
                    <a:pt x="15312" y="8607"/>
                    <a:pt x="15212" y="8540"/>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 name="Google Shape;511;p32"/>
            <p:cNvSpPr/>
            <p:nvPr/>
          </p:nvSpPr>
          <p:spPr>
            <a:xfrm>
              <a:off x="-6213425" y="-5614400"/>
              <a:ext cx="1069125" cy="614625"/>
            </a:xfrm>
            <a:custGeom>
              <a:avLst/>
              <a:gdLst/>
              <a:ahLst/>
              <a:cxnLst/>
              <a:rect l="l" t="t" r="r" b="b"/>
              <a:pathLst>
                <a:path w="42765" h="24585" extrusionOk="0">
                  <a:moveTo>
                    <a:pt x="167" y="434"/>
                  </a:moveTo>
                  <a:lnTo>
                    <a:pt x="42430" y="24518"/>
                  </a:lnTo>
                  <a:cubicBezTo>
                    <a:pt x="42497" y="24584"/>
                    <a:pt x="42631" y="24584"/>
                    <a:pt x="42731" y="24451"/>
                  </a:cubicBezTo>
                  <a:cubicBezTo>
                    <a:pt x="42764" y="24384"/>
                    <a:pt x="42764" y="24251"/>
                    <a:pt x="42631" y="24151"/>
                  </a:cubicBezTo>
                  <a:lnTo>
                    <a:pt x="400" y="67"/>
                  </a:lnTo>
                  <a:cubicBezTo>
                    <a:pt x="300" y="0"/>
                    <a:pt x="167" y="0"/>
                    <a:pt x="100" y="134"/>
                  </a:cubicBezTo>
                  <a:cubicBezTo>
                    <a:pt x="0" y="267"/>
                    <a:pt x="67" y="400"/>
                    <a:pt x="167" y="43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 name="Google Shape;512;p32"/>
            <p:cNvSpPr/>
            <p:nvPr/>
          </p:nvSpPr>
          <p:spPr>
            <a:xfrm>
              <a:off x="-6265975" y="-5520175"/>
              <a:ext cx="885650" cy="510400"/>
            </a:xfrm>
            <a:custGeom>
              <a:avLst/>
              <a:gdLst/>
              <a:ahLst/>
              <a:cxnLst/>
              <a:rect l="l" t="t" r="r" b="b"/>
              <a:pathLst>
                <a:path w="35426" h="20416" extrusionOk="0">
                  <a:moveTo>
                    <a:pt x="101" y="401"/>
                  </a:moveTo>
                  <a:lnTo>
                    <a:pt x="35092" y="20382"/>
                  </a:lnTo>
                  <a:cubicBezTo>
                    <a:pt x="35192" y="20415"/>
                    <a:pt x="35293" y="20415"/>
                    <a:pt x="35393" y="20315"/>
                  </a:cubicBezTo>
                  <a:cubicBezTo>
                    <a:pt x="35426" y="20215"/>
                    <a:pt x="35426" y="20082"/>
                    <a:pt x="35293" y="20015"/>
                  </a:cubicBezTo>
                  <a:lnTo>
                    <a:pt x="334" y="34"/>
                  </a:lnTo>
                  <a:cubicBezTo>
                    <a:pt x="234" y="0"/>
                    <a:pt x="101" y="0"/>
                    <a:pt x="34" y="134"/>
                  </a:cubicBezTo>
                  <a:cubicBezTo>
                    <a:pt x="1" y="267"/>
                    <a:pt x="34" y="367"/>
                    <a:pt x="101"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 name="Google Shape;513;p32"/>
            <p:cNvSpPr/>
            <p:nvPr/>
          </p:nvSpPr>
          <p:spPr>
            <a:xfrm>
              <a:off x="-6319350" y="-5426775"/>
              <a:ext cx="1094150" cy="630475"/>
            </a:xfrm>
            <a:custGeom>
              <a:avLst/>
              <a:gdLst/>
              <a:ahLst/>
              <a:cxnLst/>
              <a:rect l="l" t="t" r="r" b="b"/>
              <a:pathLst>
                <a:path w="43766" h="25219" extrusionOk="0">
                  <a:moveTo>
                    <a:pt x="134" y="434"/>
                  </a:moveTo>
                  <a:lnTo>
                    <a:pt x="43432" y="25152"/>
                  </a:lnTo>
                  <a:cubicBezTo>
                    <a:pt x="43532" y="25219"/>
                    <a:pt x="43665" y="25219"/>
                    <a:pt x="43732" y="25085"/>
                  </a:cubicBezTo>
                  <a:cubicBezTo>
                    <a:pt x="43765" y="24985"/>
                    <a:pt x="43765" y="24885"/>
                    <a:pt x="43665" y="24785"/>
                  </a:cubicBezTo>
                  <a:lnTo>
                    <a:pt x="334" y="67"/>
                  </a:lnTo>
                  <a:cubicBezTo>
                    <a:pt x="234" y="0"/>
                    <a:pt x="134" y="0"/>
                    <a:pt x="34" y="134"/>
                  </a:cubicBezTo>
                  <a:cubicBezTo>
                    <a:pt x="1" y="267"/>
                    <a:pt x="34" y="401"/>
                    <a:pt x="134" y="43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 name="Google Shape;514;p32"/>
            <p:cNvSpPr/>
            <p:nvPr/>
          </p:nvSpPr>
          <p:spPr>
            <a:xfrm>
              <a:off x="-6373550" y="-5332550"/>
              <a:ext cx="918175" cy="528750"/>
            </a:xfrm>
            <a:custGeom>
              <a:avLst/>
              <a:gdLst/>
              <a:ahLst/>
              <a:cxnLst/>
              <a:rect l="l" t="t" r="r" b="b"/>
              <a:pathLst>
                <a:path w="36727" h="21150" extrusionOk="0">
                  <a:moveTo>
                    <a:pt x="167" y="401"/>
                  </a:moveTo>
                  <a:lnTo>
                    <a:pt x="36393" y="21116"/>
                  </a:lnTo>
                  <a:cubicBezTo>
                    <a:pt x="36493" y="21149"/>
                    <a:pt x="36593" y="21149"/>
                    <a:pt x="36693" y="21016"/>
                  </a:cubicBezTo>
                  <a:cubicBezTo>
                    <a:pt x="36727" y="20949"/>
                    <a:pt x="36727" y="20816"/>
                    <a:pt x="36593" y="20716"/>
                  </a:cubicBezTo>
                  <a:lnTo>
                    <a:pt x="368" y="34"/>
                  </a:lnTo>
                  <a:cubicBezTo>
                    <a:pt x="301" y="1"/>
                    <a:pt x="167" y="1"/>
                    <a:pt x="67" y="134"/>
                  </a:cubicBezTo>
                  <a:cubicBezTo>
                    <a:pt x="1" y="268"/>
                    <a:pt x="34" y="368"/>
                    <a:pt x="167" y="401"/>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 name="Google Shape;515;p32"/>
            <p:cNvSpPr/>
            <p:nvPr/>
          </p:nvSpPr>
          <p:spPr>
            <a:xfrm>
              <a:off x="-6426925" y="-5239150"/>
              <a:ext cx="1013250" cy="582950"/>
            </a:xfrm>
            <a:custGeom>
              <a:avLst/>
              <a:gdLst/>
              <a:ahLst/>
              <a:cxnLst/>
              <a:rect l="l" t="t" r="r" b="b"/>
              <a:pathLst>
                <a:path w="40530" h="23318" extrusionOk="0">
                  <a:moveTo>
                    <a:pt x="134" y="434"/>
                  </a:moveTo>
                  <a:lnTo>
                    <a:pt x="40196" y="23284"/>
                  </a:lnTo>
                  <a:cubicBezTo>
                    <a:pt x="40296" y="23318"/>
                    <a:pt x="40430" y="23318"/>
                    <a:pt x="40496" y="23217"/>
                  </a:cubicBezTo>
                  <a:cubicBezTo>
                    <a:pt x="40530" y="23117"/>
                    <a:pt x="40530" y="22984"/>
                    <a:pt x="40430" y="22917"/>
                  </a:cubicBezTo>
                  <a:lnTo>
                    <a:pt x="334" y="68"/>
                  </a:lnTo>
                  <a:cubicBezTo>
                    <a:pt x="268" y="1"/>
                    <a:pt x="134" y="1"/>
                    <a:pt x="34" y="134"/>
                  </a:cubicBezTo>
                  <a:cubicBezTo>
                    <a:pt x="1" y="234"/>
                    <a:pt x="34" y="401"/>
                    <a:pt x="134" y="434"/>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 name="Google Shape;516;p32"/>
            <p:cNvSpPr/>
            <p:nvPr/>
          </p:nvSpPr>
          <p:spPr>
            <a:xfrm>
              <a:off x="-6480300" y="-5144900"/>
              <a:ext cx="826450" cy="476200"/>
            </a:xfrm>
            <a:custGeom>
              <a:avLst/>
              <a:gdLst/>
              <a:ahLst/>
              <a:cxnLst/>
              <a:rect l="l" t="t" r="r" b="b"/>
              <a:pathLst>
                <a:path w="33058" h="19048" extrusionOk="0">
                  <a:moveTo>
                    <a:pt x="134" y="400"/>
                  </a:moveTo>
                  <a:lnTo>
                    <a:pt x="32691" y="19014"/>
                  </a:lnTo>
                  <a:cubicBezTo>
                    <a:pt x="32791" y="19047"/>
                    <a:pt x="32924" y="19047"/>
                    <a:pt x="32991" y="18947"/>
                  </a:cubicBezTo>
                  <a:cubicBezTo>
                    <a:pt x="33058" y="18847"/>
                    <a:pt x="33058" y="18714"/>
                    <a:pt x="32924" y="18647"/>
                  </a:cubicBezTo>
                  <a:lnTo>
                    <a:pt x="334" y="34"/>
                  </a:lnTo>
                  <a:cubicBezTo>
                    <a:pt x="268" y="0"/>
                    <a:pt x="134" y="0"/>
                    <a:pt x="68" y="134"/>
                  </a:cubicBezTo>
                  <a:cubicBezTo>
                    <a:pt x="1" y="200"/>
                    <a:pt x="68" y="334"/>
                    <a:pt x="134" y="400"/>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 name="Google Shape;517;p32"/>
            <p:cNvSpPr/>
            <p:nvPr/>
          </p:nvSpPr>
          <p:spPr>
            <a:xfrm>
              <a:off x="-5608825" y="-4647875"/>
              <a:ext cx="203500" cy="120925"/>
            </a:xfrm>
            <a:custGeom>
              <a:avLst/>
              <a:gdLst/>
              <a:ahLst/>
              <a:cxnLst/>
              <a:rect l="l" t="t" r="r" b="b"/>
              <a:pathLst>
                <a:path w="8140" h="4837" extrusionOk="0">
                  <a:moveTo>
                    <a:pt x="334" y="33"/>
                  </a:moveTo>
                  <a:cubicBezTo>
                    <a:pt x="267" y="0"/>
                    <a:pt x="134" y="0"/>
                    <a:pt x="67" y="134"/>
                  </a:cubicBezTo>
                  <a:cubicBezTo>
                    <a:pt x="0" y="200"/>
                    <a:pt x="0" y="334"/>
                    <a:pt x="134" y="434"/>
                  </a:cubicBezTo>
                  <a:lnTo>
                    <a:pt x="7806" y="4804"/>
                  </a:lnTo>
                  <a:cubicBezTo>
                    <a:pt x="7906" y="4837"/>
                    <a:pt x="8006" y="4837"/>
                    <a:pt x="8106" y="4703"/>
                  </a:cubicBezTo>
                  <a:cubicBezTo>
                    <a:pt x="8139" y="4637"/>
                    <a:pt x="8139" y="4503"/>
                    <a:pt x="8006" y="4437"/>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 name="Google Shape;518;p32"/>
            <p:cNvSpPr/>
            <p:nvPr/>
          </p:nvSpPr>
          <p:spPr>
            <a:xfrm>
              <a:off x="-6534500" y="-5051500"/>
              <a:ext cx="1154175" cy="663000"/>
            </a:xfrm>
            <a:custGeom>
              <a:avLst/>
              <a:gdLst/>
              <a:ahLst/>
              <a:cxnLst/>
              <a:rect l="l" t="t" r="r" b="b"/>
              <a:pathLst>
                <a:path w="46167" h="26520" extrusionOk="0">
                  <a:moveTo>
                    <a:pt x="46034" y="26119"/>
                  </a:moveTo>
                  <a:lnTo>
                    <a:pt x="334" y="67"/>
                  </a:lnTo>
                  <a:cubicBezTo>
                    <a:pt x="268" y="0"/>
                    <a:pt x="134" y="0"/>
                    <a:pt x="67" y="134"/>
                  </a:cubicBezTo>
                  <a:cubicBezTo>
                    <a:pt x="1" y="234"/>
                    <a:pt x="1" y="334"/>
                    <a:pt x="134" y="434"/>
                  </a:cubicBezTo>
                  <a:lnTo>
                    <a:pt x="45833" y="26486"/>
                  </a:lnTo>
                  <a:cubicBezTo>
                    <a:pt x="45933" y="26519"/>
                    <a:pt x="46034" y="26519"/>
                    <a:pt x="46134" y="26419"/>
                  </a:cubicBezTo>
                  <a:cubicBezTo>
                    <a:pt x="46167" y="26319"/>
                    <a:pt x="46167" y="26186"/>
                    <a:pt x="46034" y="26119"/>
                  </a:cubicBezTo>
                  <a:close/>
                </a:path>
              </a:pathLst>
            </a:custGeom>
            <a:gradFill>
              <a:gsLst>
                <a:gs pos="0">
                  <a:schemeClr val="lt1"/>
                </a:gs>
                <a:gs pos="43000">
                  <a:schemeClr val="lt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 name="Google Shape;519;p32"/>
            <p:cNvSpPr/>
            <p:nvPr/>
          </p:nvSpPr>
          <p:spPr>
            <a:xfrm>
              <a:off x="-5521275" y="-6838500"/>
              <a:ext cx="329425" cy="404200"/>
            </a:xfrm>
            <a:custGeom>
              <a:avLst/>
              <a:gdLst/>
              <a:ahLst/>
              <a:cxnLst/>
              <a:rect l="l" t="t" r="r" b="b"/>
              <a:pathLst>
                <a:path w="13177" h="16168" extrusionOk="0">
                  <a:moveTo>
                    <a:pt x="8414" y="1"/>
                  </a:moveTo>
                  <a:cubicBezTo>
                    <a:pt x="7384" y="1"/>
                    <a:pt x="6360" y="375"/>
                    <a:pt x="5605" y="1263"/>
                  </a:cubicBezTo>
                  <a:lnTo>
                    <a:pt x="6939" y="2031"/>
                  </a:lnTo>
                  <a:cubicBezTo>
                    <a:pt x="7361" y="1642"/>
                    <a:pt x="7886" y="1476"/>
                    <a:pt x="8427" y="1476"/>
                  </a:cubicBezTo>
                  <a:cubicBezTo>
                    <a:pt x="8954" y="1476"/>
                    <a:pt x="9497" y="1634"/>
                    <a:pt x="9974" y="1897"/>
                  </a:cubicBezTo>
                  <a:cubicBezTo>
                    <a:pt x="11142" y="2564"/>
                    <a:pt x="11509" y="4032"/>
                    <a:pt x="10908" y="5199"/>
                  </a:cubicBezTo>
                  <a:lnTo>
                    <a:pt x="6305" y="13272"/>
                  </a:lnTo>
                  <a:cubicBezTo>
                    <a:pt x="5893" y="14048"/>
                    <a:pt x="5163" y="14648"/>
                    <a:pt x="4308" y="14648"/>
                  </a:cubicBezTo>
                  <a:cubicBezTo>
                    <a:pt x="3987" y="14648"/>
                    <a:pt x="3649" y="14564"/>
                    <a:pt x="3303" y="14373"/>
                  </a:cubicBezTo>
                  <a:cubicBezTo>
                    <a:pt x="2135" y="13706"/>
                    <a:pt x="1769" y="12238"/>
                    <a:pt x="2402" y="11070"/>
                  </a:cubicBezTo>
                  <a:lnTo>
                    <a:pt x="4437" y="7501"/>
                  </a:lnTo>
                  <a:cubicBezTo>
                    <a:pt x="4637" y="7101"/>
                    <a:pt x="4504" y="6701"/>
                    <a:pt x="4137" y="6500"/>
                  </a:cubicBezTo>
                  <a:cubicBezTo>
                    <a:pt x="4015" y="6423"/>
                    <a:pt x="3885" y="6385"/>
                    <a:pt x="3759" y="6385"/>
                  </a:cubicBezTo>
                  <a:cubicBezTo>
                    <a:pt x="3507" y="6385"/>
                    <a:pt x="3270" y="6534"/>
                    <a:pt x="3136" y="6801"/>
                  </a:cubicBezTo>
                  <a:lnTo>
                    <a:pt x="1101" y="10370"/>
                  </a:lnTo>
                  <a:cubicBezTo>
                    <a:pt x="1" y="12238"/>
                    <a:pt x="668" y="14640"/>
                    <a:pt x="2569" y="15707"/>
                  </a:cubicBezTo>
                  <a:cubicBezTo>
                    <a:pt x="3118" y="16018"/>
                    <a:pt x="3703" y="16168"/>
                    <a:pt x="4282" y="16168"/>
                  </a:cubicBezTo>
                  <a:cubicBezTo>
                    <a:pt x="5567" y="16168"/>
                    <a:pt x="6824" y="15429"/>
                    <a:pt x="7606" y="14072"/>
                  </a:cubicBezTo>
                  <a:lnTo>
                    <a:pt x="12176" y="6000"/>
                  </a:lnTo>
                  <a:cubicBezTo>
                    <a:pt x="13177" y="4065"/>
                    <a:pt x="12576" y="1664"/>
                    <a:pt x="10675" y="596"/>
                  </a:cubicBezTo>
                  <a:cubicBezTo>
                    <a:pt x="9995" y="220"/>
                    <a:pt x="9203" y="1"/>
                    <a:pt x="84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 name="Title 2"/>
          <p:cNvSpPr>
            <a:spLocks noGrp="1"/>
          </p:cNvSpPr>
          <p:nvPr>
            <p:ph type="title"/>
          </p:nvPr>
        </p:nvSpPr>
        <p:spPr>
          <a:xfrm>
            <a:off x="722376" y="448055"/>
            <a:ext cx="7704000" cy="4190851"/>
          </a:xfrm>
        </p:spPr>
        <p:txBody>
          <a:bodyPr/>
          <a:lstStyle/>
          <a:p>
            <a:br>
              <a:rPr lang="en-US" sz="1600" dirty="0"/>
            </a:br>
            <a:r>
              <a:rPr lang="en-US" sz="1600" dirty="0"/>
              <a:t>1. Missing Values: The EDA begins by visualizing the missing </a:t>
            </a:r>
            <a:br>
              <a:rPr lang="en-US" sz="1600" dirty="0"/>
            </a:br>
            <a:r>
              <a:rPr lang="en-US" sz="1600" dirty="0"/>
              <a:t>value status of the dataset using a heatmap. </a:t>
            </a:r>
            <a:br>
              <a:rPr lang="en-US" sz="1600" dirty="0"/>
            </a:br>
            <a:br>
              <a:rPr lang="en-US" sz="1600" dirty="0"/>
            </a:br>
            <a:r>
              <a:rPr lang="en-US" sz="1600" dirty="0"/>
              <a:t>2. Class Distribution: The distribution of the target variable </a:t>
            </a:r>
            <a:br>
              <a:rPr lang="en-US" sz="1600" dirty="0"/>
            </a:br>
            <a:r>
              <a:rPr lang="en-US" sz="1600" dirty="0"/>
              <a:t>('fraudulent') is visualized using a pie chart to understand the imbalance between fraudulent and non-fraudulent job postings.</a:t>
            </a:r>
            <a:br>
              <a:rPr lang="en-US" sz="1600" dirty="0"/>
            </a:br>
            <a:br>
              <a:rPr lang="en-US" sz="1600" dirty="0"/>
            </a:br>
            <a:r>
              <a:rPr lang="en-US" sz="1600" dirty="0"/>
              <a:t>3. Feature Distribution: The distribution of categorical features such as employment type, required experience, required education, job functions, telecommuting, and company logo presence are visualized using count plots. </a:t>
            </a:r>
            <a:br>
              <a:rPr lang="en-US" sz="1600" dirty="0"/>
            </a:br>
            <a:br>
              <a:rPr lang="en-US" sz="1600" dirty="0"/>
            </a:br>
            <a:r>
              <a:rPr lang="en-US" sz="1600" dirty="0"/>
              <a:t>4. Pairwise Scatter Plot Matrix: A pairwise scatter plot matrix is generated to visualize the relationships between pairs of numerical variables in the dataset.</a:t>
            </a:r>
            <a:br>
              <a:rPr lang="en-US" sz="1600" dirty="0"/>
            </a:br>
            <a:endParaRPr lang="en-IN"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ubtitle 2"/>
          <p:cNvSpPr>
            <a:spLocks noGrp="1"/>
          </p:cNvSpPr>
          <p:nvPr>
            <p:ph type="subTitle" idx="1"/>
          </p:nvPr>
        </p:nvSpPr>
        <p:spPr/>
        <p:txBody>
          <a:bodyPr/>
          <a:lstStyle/>
          <a:p>
            <a:endParaRPr lang="en-US"/>
          </a:p>
        </p:txBody>
      </p:sp>
      <p:sp>
        <p:nvSpPr>
          <p:cNvPr id="4" name="Subtitle 3"/>
          <p:cNvSpPr>
            <a:spLocks noGrp="1"/>
          </p:cNvSpPr>
          <p:nvPr>
            <p:ph type="subTitle" idx="2"/>
          </p:nvPr>
        </p:nvSpPr>
        <p:spPr/>
        <p:txBody>
          <a:bodyPr/>
          <a:lstStyle/>
          <a:p>
            <a:endParaRPr lang="en-US"/>
          </a:p>
        </p:txBody>
      </p:sp>
      <p:sp>
        <p:nvSpPr>
          <p:cNvPr id="5" name="Subtitle 4"/>
          <p:cNvSpPr>
            <a:spLocks noGrp="1"/>
          </p:cNvSpPr>
          <p:nvPr>
            <p:ph type="subTitle" idx="3"/>
          </p:nvPr>
        </p:nvSpPr>
        <p:spPr/>
        <p:txBody>
          <a:bodyPr/>
          <a:lstStyle/>
          <a:p>
            <a:endParaRPr lang="en-US"/>
          </a:p>
        </p:txBody>
      </p:sp>
      <p:sp>
        <p:nvSpPr>
          <p:cNvPr id="6" name="Subtitle 5"/>
          <p:cNvSpPr>
            <a:spLocks noGrp="1"/>
          </p:cNvSpPr>
          <p:nvPr>
            <p:ph type="subTitle" idx="4"/>
          </p:nvPr>
        </p:nvSpPr>
        <p:spPr/>
        <p:txBody>
          <a:bodyPr/>
          <a:lstStyle/>
          <a:p>
            <a:endParaRPr lang="en-US"/>
          </a:p>
        </p:txBody>
      </p:sp>
      <p:pic>
        <p:nvPicPr>
          <p:cNvPr id="7" name="Picture 6" descr="Screenshot 2024-04-21 140624"/>
          <p:cNvPicPr>
            <a:picLocks noChangeAspect="1"/>
          </p:cNvPicPr>
          <p:nvPr/>
        </p:nvPicPr>
        <p:blipFill>
          <a:blip r:embed="rId1"/>
          <a:stretch>
            <a:fillRect/>
          </a:stretch>
        </p:blipFill>
        <p:spPr>
          <a:xfrm>
            <a:off x="635" y="635"/>
            <a:ext cx="5716905" cy="5142865"/>
          </a:xfrm>
          <a:prstGeom prst="rect">
            <a:avLst/>
          </a:prstGeom>
        </p:spPr>
      </p:pic>
      <p:pic>
        <p:nvPicPr>
          <p:cNvPr id="8" name="Picture 7" descr="Screenshot 2024-04-21 140639"/>
          <p:cNvPicPr>
            <a:picLocks noChangeAspect="1"/>
          </p:cNvPicPr>
          <p:nvPr/>
        </p:nvPicPr>
        <p:blipFill>
          <a:blip r:embed="rId2"/>
          <a:stretch>
            <a:fillRect/>
          </a:stretch>
        </p:blipFill>
        <p:spPr>
          <a:xfrm>
            <a:off x="5717540" y="665480"/>
            <a:ext cx="3427095" cy="3811905"/>
          </a:xfrm>
          <a:prstGeom prst="rect">
            <a:avLst/>
          </a:prstGeom>
        </p:spPr>
      </p:pic>
    </p:spTree>
  </p:cSld>
  <p:clrMapOvr>
    <a:masterClrMapping/>
  </p:clrMapOvr>
</p:sld>
</file>

<file path=ppt/theme/theme1.xml><?xml version="1.0" encoding="utf-8"?>
<a:theme xmlns:a="http://schemas.openxmlformats.org/drawingml/2006/main" name="Employment Contracts Negotiation Meeting by Slidesgo">
  <a:themeElements>
    <a:clrScheme name="Simple Light">
      <a:dk1>
        <a:srgbClr val="01102E"/>
      </a:dk1>
      <a:lt1>
        <a:srgbClr val="96ACE9"/>
      </a:lt1>
      <a:dk2>
        <a:srgbClr val="C5D7FA"/>
      </a:dk2>
      <a:lt2>
        <a:srgbClr val="E7EEFF"/>
      </a:lt2>
      <a:accent1>
        <a:srgbClr val="5758FF"/>
      </a:accent1>
      <a:accent2>
        <a:srgbClr val="1D0C8C"/>
      </a:accent2>
      <a:accent3>
        <a:srgbClr val="FFFFFF"/>
      </a:accent3>
      <a:accent4>
        <a:srgbClr val="90B4FE"/>
      </a:accent4>
      <a:accent5>
        <a:srgbClr val="768BC3"/>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7811</Words>
  <Application>WPS Slides</Application>
  <PresentationFormat>On-screen Show (16:9)</PresentationFormat>
  <Paragraphs>83</Paragraphs>
  <Slides>27</Slides>
  <Notes>18</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27</vt:i4>
      </vt:variant>
    </vt:vector>
  </HeadingPairs>
  <TitlesOfParts>
    <vt:vector size="43" baseType="lpstr">
      <vt:lpstr>Arial</vt:lpstr>
      <vt:lpstr>SimSun</vt:lpstr>
      <vt:lpstr>Wingdings</vt:lpstr>
      <vt:lpstr>Arial</vt:lpstr>
      <vt:lpstr>Poppins</vt:lpstr>
      <vt:lpstr>Montserrat Medium</vt:lpstr>
      <vt:lpstr>Bebas Neue</vt:lpstr>
      <vt:lpstr>Trebuchet MS</vt:lpstr>
      <vt:lpstr>Poppins</vt:lpstr>
      <vt:lpstr>Söhne</vt:lpstr>
      <vt:lpstr>Segoe Print</vt:lpstr>
      <vt:lpstr>Microsoft YaHei</vt:lpstr>
      <vt:lpstr>Arial Unicode MS</vt:lpstr>
      <vt:lpstr>Trebuchet MS</vt:lpstr>
      <vt:lpstr>Roboto</vt:lpstr>
      <vt:lpstr>Employment Contracts Negotiation Meeting by Slidesgo</vt:lpstr>
      <vt:lpstr>REAL-FAKE JOB PREDICTION MODEL </vt:lpstr>
      <vt:lpstr>&gt; The Problem statement is to develop a robust machine learning model capable of accurately distinguishing between real and fake job postings in online job listings.   &gt; The dataset available for training and evaluation exhibits a significant class imbalance, with a disproportionately small number of fraudulent job postings compared to legitimate ones. </vt:lpstr>
      <vt:lpstr>UNIQUENESS</vt:lpstr>
      <vt:lpstr>DATASET</vt:lpstr>
      <vt:lpstr> </vt:lpstr>
      <vt:lpstr>Table of Contents :</vt:lpstr>
      <vt:lpstr>01</vt:lpstr>
      <vt:lpstr> 1. Missing Values: The EDA begins by visualizing the missing  value status of the dataset using a heatmap.   2. Class Distribution: The distribution of the target variable  ('fraudulent') is visualized using a pie chart to understand the imbalance between fraudulent and non-fraudulent job postings.  3. Feature Distribution: The distribution of categorical features such as employment type, required experience, required education, job functions, telecommuting, and company logo presence are visualized using count plots.   4. Pairwise Scatter Plot Matrix: A pairwise scatter plot matrix is generated to visualize the relationships between pairs of numerical variables in the dataset. </vt:lpstr>
      <vt:lpstr>PowerPoint 演示文稿</vt:lpstr>
      <vt:lpstr>02</vt:lpstr>
      <vt:lpstr>1. Handling Missing Values: Missing values in the dataset are  addressed by filling them with appropriate strategies. For categorical columns missing values are filled with the mode (most frequent value). Text-based columns are  filled with 'Not provided’.  2. We’re dropping the column department as it has 70% of NULL values.  3. Label Encoding: Categorical variables are encoded using Label Encoding to convert them into numerical format, which is suitable for machine learning algorithms.  4. Splitting Data: The dataset is split into features (X) and the target variable (y). Additionally, the data is split into training and testing sets using the train_test_split function  </vt:lpstr>
      <vt:lpstr>03</vt:lpstr>
      <vt:lpstr>SMOTE  (Synthetic Minority Over-sampling Technique):    SMOTE is applied to generate synthetic instances  for the minority class, thereby balancing the dataset. After applying SMOTE, the dataset’s class distribution is visualized, and the performance of machine learning models trained on the balanced dataset is evaluated using metrics such as accuracy, precision, recall, and F1-score.          	   </vt:lpstr>
      <vt:lpstr>Oversampling:   Random oversampling is employed to increase the number of minority class instances, achieving a more balanced dataset. Similar to SMOTE, the performance of models trained on the oversampled dataset is evaluated and compared to models trained on the original imbalanced dataset.  Undersampling:  Random undersampling is used to reduce the number of majority class instances, creating a more balanced dataset. Models trained on the undersampled dataset are evaluated to assess their performance in classifying fraudulent and non-fraudulent job postings.         	   </vt:lpstr>
      <vt:lpstr>PowerPoint 演示文稿</vt:lpstr>
      <vt:lpstr>04</vt:lpstr>
      <vt:lpstr>Model Selection :    	1.  Logistic Regression 	2. Decision Tree Classifier  	3. Random Forest  	4. XGBoost 	5. SVM (Support Vector Machine) 	   </vt:lpstr>
      <vt:lpstr> Training and Evaluation:   Each model is trained on the training dataset after pre processing the data and evaluated using various performance metrics such as  accuracy, precision, recall, and F1-score.   Confusion Matrix and ROC Curve:   For each model, a confusion matrix is plotted to visualize the model's performance in terms of true positives, true negatives, false positives, and false negatives.  Additionally, the ROC (Receiver Operating Characteristic) curve is plotted along with the AUC (Area Under the Curve) score to evaluate the model's ability to distinguish between classes.   	   </vt:lpstr>
      <vt:lpstr>05</vt:lpstr>
      <vt:lpstr>SMOTE Results:  The performance metrics of models trained on datasets generated using SMOTE are provided. The results highlight the impact of SMOTE in balancing the dataset and improving model performance in classifying fraudulent and non-fraudulent job postings.   Logistic Regression:  Accuracy = 78.92%, Precision = 77.74%, Recall = 82.21%, F1 Score = 79.91% Decision Tree Classifier: Accuracy = 97.26%, Precision = 96.79%, Recall = 97.87%, F1 Score = 97.33% Random Forest Classifier: Accuracy = 99.15%, Precision = 99.20%, Recall = 99.13%, F1 Score = 99.17% XGBoost: Accuracy = 99.11%, Precision = 98.75%, Recall = 99.53%, F1 Score = 99.13% SVM:  Accuracy = 75.53%, Precision = 78.01%, Recall = 72.03%, F1 Score = 74.90%         	   </vt:lpstr>
      <vt:lpstr>	Model Accuracy vs Baseline</vt:lpstr>
      <vt:lpstr>Undersampling Results:  The performance metrics (accuracy, precision, recall, and F1-score) of ML models trained on datasets generated using undersampling techniques are presented. The results show how well the models classify fraudulent and non-fraudulent job postings after balancing the dataset through undersampling.  Logistic Regression: Accuracy = 77.90%, Precision = 81.63%, Recall = 77.92%, F1 Score = 79.73% Decision Tree Classifier: Accuracy = 85.87%, Precision = 89.66%, Recall = 84.42%, F1 Score = 86.96% Random Forest Classifier: Accuracy = 92.75%, Precision = 94.67%, Recall = 92.21%, F1 Score = 93.42% XGBoost:  Accuracy = 93.48%, Precision = 95.95%, Recall = 92.21%, F1 Score = 94.03%  SVM: Accuracy = 59.06%, Precision = 72.53%, Recall = 42.86%, F1 Score = 53.79%             	   </vt:lpstr>
      <vt:lpstr>Oversampling Results:   Similarly, the performance metrics of models trained on datasets generated using oversampling techniques are presented.  These results demonstrate the effectiveness of oversampling in improving model performance and addressing class imbalance.   Logistic Regression:  Accuracy = 77.42%, Precision = 78.48%, Recall = 76.78%, F1 Score = 77.62%  Decision Tree Classifier: Accuracy = 99.28%, Precision = 98.61%, Recall = 100.0%, F1 Score = 99.30% Random Forest Classifier: Accuracy = 99.94%, Precision = 99.89%, Recall = 100.0%, F1 Score = 99.94% XGBoost: Accuracy = 99.72%, Precision = 99.46%, Recall = 100.0%, F1 Score = 99.73% SVM: Accuracy = 74.11%, Precision = 77.27%, Recall = 69.76%, F1 Score = 73.32%         	   </vt:lpstr>
      <vt:lpstr>				Visualisation </vt:lpstr>
      <vt:lpstr>PowerPoint 演示文稿</vt:lpstr>
      <vt:lpstr>Conclusions [ Top learning’s  in this project ]:  SMOTE : appears to perform the best across most models, showing high accuracy and balanced performance in terms of precision, recall, and F1-score.  Oversampling techniques also yield competitive results, particularly with Decision Tree, Random Forest, and XGBoost models, achieving very high accuracy and balanced metrics.  Undersampling shows comparatively lower accuracy and mixed performance in terms of precision, recall, and F1-score, especially with Logistic Regression and SVM models.  So, if you prioritize balanced performance across different metrics, SMOTE appears to be the best sampling technique in this scenario.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REAL-FAKE JOB PREDICTION MODEL USING SMOTE</dc:title>
  <dc:creator/>
  <cp:lastModifiedBy>Musadiq Pasha K</cp:lastModifiedBy>
  <cp:revision>23</cp:revision>
  <dcterms:created xsi:type="dcterms:W3CDTF">2024-04-21T08:33:00Z</dcterms:created>
  <dcterms:modified xsi:type="dcterms:W3CDTF">2025-05-04T19:37:43Z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542298B9FB78481C99611EB2309CD4BE_13</vt:lpwstr>
  </property>
  <property fmtid="{D5CDD505-2E9C-101B-9397-08002B2CF9AE}" pid="3" name="KSOProductBuildVer">
    <vt:lpwstr>2057-12.2.0.20796</vt:lpwstr>
  </property>
</Properties>
</file>