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6B28-F4B8-452A-A8CD-270058C776D0}" type="datetimeFigureOut">
              <a:rPr lang="fr-FR" smtClean="0"/>
              <a:pPr/>
              <a:t>01/11/2010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762A-2EB9-4117-B29A-B6023A3C00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01/11/2010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Pki</a:t>
            </a:r>
            <a:r>
              <a:rPr lang="fr-FR" dirty="0" smtClean="0"/>
              <a:t> et </a:t>
            </a:r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d’authentification</a:t>
            </a:r>
          </a:p>
          <a:p>
            <a:r>
              <a:rPr lang="fr-FR" dirty="0" smtClean="0"/>
              <a:t>Basé sur un système Serveur/Client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028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03848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Identifiant Utilisateur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6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7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2052" name="Picture 4" descr="C:\Users\William\Desktop\envelop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789040"/>
            <a:ext cx="518294" cy="51829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059832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Ticket (TGT)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TGT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3074" name="Picture 2" descr="C:\Users\William\Desktop\envelop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996952"/>
            <a:ext cx="429196" cy="429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1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139952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1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C:\Users\William\Desktop\barretr_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996952"/>
            <a:ext cx="373508" cy="376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1960" y="126876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11" name="Picture 2" descr="C:\Users\William\Desktop\barretr_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73508" cy="376516"/>
          </a:xfrm>
          <a:prstGeom prst="rect">
            <a:avLst/>
          </a:prstGeom>
          <a:noFill/>
        </p:spPr>
      </p:pic>
      <p:pic>
        <p:nvPicPr>
          <p:cNvPr id="12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707129" cy="1106637"/>
          </a:xfrm>
          <a:prstGeom prst="rect">
            <a:avLst/>
          </a:prstGeom>
          <a:noFill/>
        </p:spPr>
      </p:pic>
      <p:sp>
        <p:nvSpPr>
          <p:cNvPr id="13" name="Flèche droite 12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4" descr="C:\Users\William\Desktop\serve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5868144" y="4581128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 demandé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71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Technique</vt:lpstr>
      <vt:lpstr>Pki et kerberos</vt:lpstr>
      <vt:lpstr>PKI</vt:lpstr>
      <vt:lpstr>Kerberos</vt:lpstr>
      <vt:lpstr>Kerberos</vt:lpstr>
      <vt:lpstr>Kerberos</vt:lpstr>
      <vt:lpstr>Kerberos</vt:lpstr>
      <vt:lpstr>Kerberos</vt:lpstr>
      <vt:lpstr>Kerberos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William</dc:creator>
  <cp:lastModifiedBy>William</cp:lastModifiedBy>
  <cp:revision>7</cp:revision>
  <dcterms:created xsi:type="dcterms:W3CDTF">2010-10-31T09:32:18Z</dcterms:created>
  <dcterms:modified xsi:type="dcterms:W3CDTF">2010-11-01T11:50:28Z</dcterms:modified>
</cp:coreProperties>
</file>