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8" r:id="rId4"/>
    <p:sldId id="269" r:id="rId5"/>
    <p:sldId id="265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6B28-F4B8-452A-A8CD-270058C776D0}" type="datetimeFigureOut">
              <a:rPr lang="fr-FR" smtClean="0"/>
              <a:pPr/>
              <a:t>02/11/2010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762A-2EB9-4117-B29A-B6023A3C00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02/11/2010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Pki</a:t>
            </a:r>
            <a:r>
              <a:rPr lang="fr-FR" dirty="0" smtClean="0"/>
              <a:t> et </a:t>
            </a:r>
            <a:r>
              <a:rPr lang="fr-FR" dirty="0" err="1" smtClean="0"/>
              <a:t>kerberos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851920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TGT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9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5436096" y="465313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pic>
        <p:nvPicPr>
          <p:cNvPr id="3074" name="Picture 2" descr="C:\Users\William\Desktop\envelopp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996952"/>
            <a:ext cx="429196" cy="429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1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1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4139952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encryptée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19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5436096" y="465313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 flipH="1">
            <a:off x="3203848" y="3284984"/>
            <a:ext cx="2520280" cy="648072"/>
          </a:xfrm>
          <a:prstGeom prst="rightArrow">
            <a:avLst>
              <a:gd name="adj1" fmla="val 51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C:\Users\William\Desktop\barretr_Ke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996952"/>
            <a:ext cx="373508" cy="376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851920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encryptée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11960" y="126876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pic>
        <p:nvPicPr>
          <p:cNvPr id="11" name="Picture 2" descr="C:\Users\William\Desktop\barretr_Ke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996952"/>
            <a:ext cx="373508" cy="376516"/>
          </a:xfrm>
          <a:prstGeom prst="rect">
            <a:avLst/>
          </a:prstGeom>
          <a:noFill/>
        </p:spPr>
      </p:pic>
      <p:pic>
        <p:nvPicPr>
          <p:cNvPr id="12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764704"/>
            <a:ext cx="707129" cy="1106637"/>
          </a:xfrm>
          <a:prstGeom prst="rect">
            <a:avLst/>
          </a:prstGeom>
          <a:noFill/>
        </p:spPr>
      </p:pic>
      <p:sp>
        <p:nvSpPr>
          <p:cNvPr id="13" name="Flèche droite 12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868144" y="4221088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 demandé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283968" y="332656"/>
            <a:ext cx="3744416" cy="15841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Key Distribution Center (KDC)</a:t>
            </a:r>
            <a:endParaRPr lang="fr-FR" dirty="0"/>
          </a:p>
        </p:txBody>
      </p:sp>
      <p:pic>
        <p:nvPicPr>
          <p:cNvPr id="3074" name="Picture 2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92494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mobile</a:t>
            </a:r>
            <a:endParaRPr lang="fr-FR" dirty="0"/>
          </a:p>
        </p:txBody>
      </p:sp>
      <p:pic>
        <p:nvPicPr>
          <p:cNvPr id="2050" name="Picture 2" descr="http://www.openclipart.org/image/800px/svg_to_png/brucewestfall_treo_650_smart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2010216" cy="2132856"/>
          </a:xfrm>
          <a:prstGeom prst="rect">
            <a:avLst/>
          </a:prstGeom>
          <a:noFill/>
        </p:spPr>
      </p:pic>
      <p:pic>
        <p:nvPicPr>
          <p:cNvPr id="2052" name="Picture 4" descr="http://www.kaustubhsheth.com/image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457200" cy="457200"/>
          </a:xfrm>
          <a:prstGeom prst="rect">
            <a:avLst/>
          </a:prstGeom>
          <a:noFill/>
        </p:spPr>
      </p:pic>
      <p:pic>
        <p:nvPicPr>
          <p:cNvPr id="6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268760"/>
            <a:ext cx="937191" cy="1466677"/>
          </a:xfrm>
          <a:prstGeom prst="rect">
            <a:avLst/>
          </a:prstGeom>
          <a:noFill/>
        </p:spPr>
      </p:pic>
      <p:sp>
        <p:nvSpPr>
          <p:cNvPr id="10" name="Flèche droite 9"/>
          <p:cNvSpPr/>
          <p:nvPr/>
        </p:nvSpPr>
        <p:spPr>
          <a:xfrm rot="900000">
            <a:off x="3412230" y="3741021"/>
            <a:ext cx="2520280" cy="829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596336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KDC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96336" y="45091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2054" name="Picture 6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149080"/>
            <a:ext cx="1219200" cy="1219201"/>
          </a:xfrm>
          <a:prstGeom prst="rect">
            <a:avLst/>
          </a:prstGeom>
          <a:noFill/>
        </p:spPr>
      </p:pic>
      <p:sp>
        <p:nvSpPr>
          <p:cNvPr id="14" name="Flèche droite 13"/>
          <p:cNvSpPr/>
          <p:nvPr/>
        </p:nvSpPr>
        <p:spPr>
          <a:xfrm rot="9900000">
            <a:off x="2740721" y="2375955"/>
            <a:ext cx="2520280" cy="648072"/>
          </a:xfrm>
          <a:prstGeom prst="rightArrow">
            <a:avLst>
              <a:gd name="adj1" fmla="val 351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20700000">
            <a:off x="3100760" y="1943907"/>
            <a:ext cx="2520280" cy="648072"/>
          </a:xfrm>
          <a:prstGeom prst="rightArrow">
            <a:avLst>
              <a:gd name="adj1" fmla="val 351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1700000">
            <a:off x="2764159" y="4101062"/>
            <a:ext cx="2520280" cy="829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Public Key Infrastructure</a:t>
            </a:r>
          </a:p>
          <a:p>
            <a:r>
              <a:rPr lang="fr-FR" dirty="0" smtClean="0"/>
              <a:t>Délivre des certificats</a:t>
            </a:r>
          </a:p>
          <a:p>
            <a:pPr lvl="1"/>
            <a:r>
              <a:rPr lang="fr-FR" dirty="0" smtClean="0"/>
              <a:t>Permettent de chiffrer</a:t>
            </a:r>
          </a:p>
          <a:p>
            <a:pPr lvl="1"/>
            <a:r>
              <a:rPr lang="fr-FR" dirty="0" smtClean="0"/>
              <a:t>Permettent de signer</a:t>
            </a:r>
          </a:p>
          <a:p>
            <a:r>
              <a:rPr lang="fr-FR" dirty="0" smtClean="0"/>
              <a:t>Offre les garanties d’une méthode d’authentification</a:t>
            </a:r>
          </a:p>
          <a:p>
            <a:pPr lvl="1"/>
            <a:r>
              <a:rPr lang="fr-FR" dirty="0" smtClean="0"/>
              <a:t>Confidentialité</a:t>
            </a:r>
          </a:p>
          <a:p>
            <a:pPr lvl="1"/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Intégrité</a:t>
            </a:r>
          </a:p>
          <a:p>
            <a:pPr lvl="1"/>
            <a:r>
              <a:rPr lang="fr-FR" dirty="0" smtClean="0"/>
              <a:t>Non-répudiation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acteurs d’une PKI</a:t>
            </a:r>
          </a:p>
          <a:p>
            <a:pPr lvl="1"/>
            <a:r>
              <a:rPr lang="fr-FR" dirty="0" smtClean="0"/>
              <a:t>Le détenteur du certificat</a:t>
            </a:r>
          </a:p>
          <a:p>
            <a:pPr lvl="1"/>
            <a:r>
              <a:rPr lang="fr-FR" dirty="0" smtClean="0"/>
              <a:t>L’utilisateur du certificat</a:t>
            </a:r>
          </a:p>
          <a:p>
            <a:pPr lvl="1"/>
            <a:r>
              <a:rPr lang="fr-FR" dirty="0" smtClean="0"/>
              <a:t>L’autorité de certification</a:t>
            </a:r>
            <a:endParaRPr lang="fr-FR" dirty="0" smtClean="0"/>
          </a:p>
          <a:p>
            <a:r>
              <a:rPr lang="fr-FR" dirty="0" smtClean="0"/>
              <a:t>Fonctions</a:t>
            </a:r>
          </a:p>
          <a:p>
            <a:pPr lvl="1"/>
            <a:r>
              <a:rPr lang="fr-FR" dirty="0" smtClean="0"/>
              <a:t>Emettre des certificats</a:t>
            </a:r>
          </a:p>
          <a:p>
            <a:pPr lvl="1"/>
            <a:r>
              <a:rPr lang="fr-FR" dirty="0" smtClean="0"/>
              <a:t>Révoquer / maintenir les certificats</a:t>
            </a:r>
          </a:p>
          <a:p>
            <a:pPr lvl="1"/>
            <a:r>
              <a:rPr lang="fr-FR" dirty="0" smtClean="0"/>
              <a:t>Publier ces certificats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Schéma de fonctionnement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827584" y="2204864"/>
            <a:ext cx="7416824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PKI : Première implémentation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8800"/>
            <a:ext cx="3138428" cy="469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83568" y="18448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Signature d’un texte: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Système d’authentification</a:t>
            </a:r>
          </a:p>
          <a:p>
            <a:endParaRPr lang="fr-FR" dirty="0" smtClean="0"/>
          </a:p>
          <a:p>
            <a:r>
              <a:rPr lang="fr-FR" dirty="0" smtClean="0"/>
              <a:t>Basé sur un système Serveur/Client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exemple</a:t>
            </a:r>
            <a:endParaRPr lang="fr-FR" dirty="0"/>
          </a:p>
        </p:txBody>
      </p:sp>
      <p:pic>
        <p:nvPicPr>
          <p:cNvPr id="1027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7864" y="29969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Veut accéder à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516216" y="42210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service</a:t>
            </a:r>
            <a:endParaRPr lang="fr-FR" dirty="0"/>
          </a:p>
        </p:txBody>
      </p:sp>
      <p:pic>
        <p:nvPicPr>
          <p:cNvPr id="7170" name="Picture 2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852936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exemple</a:t>
            </a:r>
            <a:endParaRPr lang="fr-FR" dirty="0"/>
          </a:p>
        </p:txBody>
      </p:sp>
      <p:pic>
        <p:nvPicPr>
          <p:cNvPr id="1027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1028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1305290" cy="2042741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03848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Identifiant Utilisateur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52120" y="45091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6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7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1305290" cy="2042741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 flipH="1">
            <a:off x="3203848" y="3284984"/>
            <a:ext cx="2520280" cy="648072"/>
          </a:xfrm>
          <a:prstGeom prst="rightArrow">
            <a:avLst>
              <a:gd name="adj1" fmla="val 51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652120" y="45091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2052" name="Picture 4" descr="C:\Users\William\Desktop\envelopp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789040"/>
            <a:ext cx="518294" cy="51829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3059832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Ticket (TGT)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186</TotalTime>
  <Words>153</Words>
  <Application>Microsoft Office PowerPoint</Application>
  <PresentationFormat>Affichage à l'écran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Technique</vt:lpstr>
      <vt:lpstr>Pki et kerberos</vt:lpstr>
      <vt:lpstr>PKI</vt:lpstr>
      <vt:lpstr>PKI</vt:lpstr>
      <vt:lpstr>PKI</vt:lpstr>
      <vt:lpstr>PKI : Première implémentation</vt:lpstr>
      <vt:lpstr>Kerberos</vt:lpstr>
      <vt:lpstr>Kerberos : exemple</vt:lpstr>
      <vt:lpstr>Kerberos : exemple</vt:lpstr>
      <vt:lpstr>Kerberos</vt:lpstr>
      <vt:lpstr>Kerberos</vt:lpstr>
      <vt:lpstr>Kerberos</vt:lpstr>
      <vt:lpstr>Kerberos</vt:lpstr>
      <vt:lpstr>Kerberos : mobile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William</dc:creator>
  <cp:lastModifiedBy>Musaran</cp:lastModifiedBy>
  <cp:revision>16</cp:revision>
  <dcterms:created xsi:type="dcterms:W3CDTF">2010-10-31T09:32:18Z</dcterms:created>
  <dcterms:modified xsi:type="dcterms:W3CDTF">2010-11-02T18:33:28Z</dcterms:modified>
</cp:coreProperties>
</file>