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B46AA-8585-4863-813F-0C87B980C047}" type="datetimeFigureOut">
              <a:rPr lang="fr-FR" smtClean="0"/>
              <a:t>10/03/2011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A4F45-A886-469A-A92E-9F8FB03CFE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07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7142C1-081D-4E53-A9F4-C542FDD73F15}" type="datetime1">
              <a:rPr lang="fr-FR" smtClean="0"/>
              <a:t>10/03/2011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fr-FR" smtClean="0"/>
              <a:t>Jean-Philippe Blaise, William Jouot  M2 SSIC 2010 2011</a:t>
            </a:r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4AE7170-B91A-40F6-BFC1-8238016DFD2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6A41E5-2846-458F-BA46-3D8C9D4ACE84}" type="datetime1">
              <a:rPr lang="fr-FR" smtClean="0"/>
              <a:t>10/03/2011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Jean-Philippe Blaise, William Jouot  M2 SSIC 2010 2011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AE7170-B91A-40F6-BFC1-8238016DFD2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7DC88E-962B-4DAF-9E85-A0F8C3314E40}" type="datetime1">
              <a:rPr lang="fr-FR" smtClean="0"/>
              <a:t>10/03/2011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Jean-Philippe Blaise, William Jouot  M2 SSIC 2010 2011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AE7170-B91A-40F6-BFC1-8238016DFD2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86DF27-91EC-471E-A8C1-1E39B9E52EAD}" type="datetime1">
              <a:rPr lang="fr-FR" smtClean="0"/>
              <a:t>10/03/2011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Jean-Philippe Blaise, William Jouot  M2 SSIC 2010 2011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AE7170-B91A-40F6-BFC1-8238016DFD2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724958-B557-488A-AEE0-E1BB1C92C9C4}" type="datetime1">
              <a:rPr lang="fr-FR" smtClean="0"/>
              <a:t>10/03/2011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Jean-Philippe Blaise, William Jouot  M2 SSIC 2010 2011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AE7170-B91A-40F6-BFC1-8238016DFD2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5E4DB7-7183-41BF-AF5D-B14345B327D0}" type="datetime1">
              <a:rPr lang="fr-FR" smtClean="0"/>
              <a:t>10/03/2011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Jean-Philippe Blaise, William Jouot  M2 SSIC 2010 2011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AE7170-B91A-40F6-BFC1-8238016DFD29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30893F-0109-4E9A-AD9A-0F129CCF5DA9}" type="datetime1">
              <a:rPr lang="fr-FR" smtClean="0"/>
              <a:t>10/03/2011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Jean-Philippe Blaise, William Jouot  M2 SSIC 2010 2011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AE7170-B91A-40F6-BFC1-8238016DFD29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C39028-8894-4047-8487-27BB067ECF13}" type="datetime1">
              <a:rPr lang="fr-FR" smtClean="0"/>
              <a:t>10/03/2011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Jean-Philippe Blaise, William Jouot  M2 SSIC 2010 2011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AE7170-B91A-40F6-BFC1-8238016DFD29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5600CD-4F9A-4E1D-8390-6D6AE2C615E3}" type="datetime1">
              <a:rPr lang="fr-FR" smtClean="0"/>
              <a:t>10/03/2011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Jean-Philippe Blaise, William Jouot  M2 SSIC 2010 2011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AE7170-B91A-40F6-BFC1-8238016DFD2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7BD3492-C2A7-4432-AB73-268B1A50552D}" type="datetime1">
              <a:rPr lang="fr-FR" smtClean="0"/>
              <a:t>10/03/2011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Jean-Philippe Blaise, William Jouot  M2 SSIC 2010 2011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AE7170-B91A-40F6-BFC1-8238016DFD29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14474E8-861C-4941-9242-7887C887631F}" type="datetime1">
              <a:rPr lang="fr-FR" smtClean="0"/>
              <a:t>10/03/2011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Jean-Philippe Blaise, William Jouot  M2 SSIC 2010 2011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4AE7170-B91A-40F6-BFC1-8238016DFD29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784B94F-C1FD-4FFE-A8F8-67CF4260B79C}" type="datetime1">
              <a:rPr lang="fr-FR" smtClean="0"/>
              <a:t>10/03/2011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Jean-Philippe Blaise, William Jouot  M2 SSIC 2010 2011</a:t>
            </a:r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4AE7170-B91A-40F6-BFC1-8238016DFD2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3284984"/>
            <a:ext cx="7772400" cy="1829761"/>
          </a:xfrm>
        </p:spPr>
        <p:txBody>
          <a:bodyPr>
            <a:normAutofit fontScale="90000"/>
          </a:bodyPr>
          <a:lstStyle/>
          <a:p>
            <a:r>
              <a:rPr lang="fr-FR" dirty="0"/>
              <a:t>Comparaison fonctionnelle et expérimentale d'une PKI sur mobile et de Kerberos sur mobile. Mise en </a:t>
            </a:r>
            <a:r>
              <a:rPr lang="fr-FR" dirty="0" smtClean="0"/>
              <a:t>œuvre </a:t>
            </a:r>
            <a:r>
              <a:rPr lang="fr-FR" dirty="0"/>
              <a:t>et comparaison rigoureuse des résultats expérimentaux.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Jean-Philippe Blaise, William Jouot  M2 SSIC 2010 2011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7170-B91A-40F6-BFC1-8238016DFD2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01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Jean-Philippe Blaise, William Jouot  M2 SSIC 2010 2011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7170-B91A-40F6-BFC1-8238016DFD2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539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</TotalTime>
  <Words>44</Words>
  <Application>Microsoft Office PowerPoint</Application>
  <PresentationFormat>Affichage à l'écran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Rotonde</vt:lpstr>
      <vt:lpstr>Comparaison fonctionnelle et expérimentale d'une PKI sur mobile et de Kerberos sur mobile. Mise en œuvre et comparaison rigoureuse des résultats expérimentaux.</vt:lpstr>
      <vt:lpstr>Présentation PowerPoint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GoTrunks</dc:creator>
  <cp:lastModifiedBy>GoTrunks</cp:lastModifiedBy>
  <cp:revision>3</cp:revision>
  <dcterms:created xsi:type="dcterms:W3CDTF">2011-03-10T18:20:41Z</dcterms:created>
  <dcterms:modified xsi:type="dcterms:W3CDTF">2011-03-10T18:38:09Z</dcterms:modified>
</cp:coreProperties>
</file>