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01" autoAdjust="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9B681-B736-438A-8FA1-C279460B7F4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A8CEF-AFE4-4A65-9A0A-BC0BAE27D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A8CEF-AFE4-4A65-9A0A-BC0BAE27D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6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6861-A521-4D74-B7F8-DC10E9C49C1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FB1B-C592-4C12-8DD3-793FA520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6861-A521-4D74-B7F8-DC10E9C49C1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FB1B-C592-4C12-8DD3-793FA520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4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6861-A521-4D74-B7F8-DC10E9C49C1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FB1B-C592-4C12-8DD3-793FA520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4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6861-A521-4D74-B7F8-DC10E9C49C1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FB1B-C592-4C12-8DD3-793FA520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6861-A521-4D74-B7F8-DC10E9C49C1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FB1B-C592-4C12-8DD3-793FA520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4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6861-A521-4D74-B7F8-DC10E9C49C1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FB1B-C592-4C12-8DD3-793FA520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3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6861-A521-4D74-B7F8-DC10E9C49C1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FB1B-C592-4C12-8DD3-793FA520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5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6861-A521-4D74-B7F8-DC10E9C49C1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FB1B-C592-4C12-8DD3-793FA520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2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6861-A521-4D74-B7F8-DC10E9C49C1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FB1B-C592-4C12-8DD3-793FA520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2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6861-A521-4D74-B7F8-DC10E9C49C1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FB1B-C592-4C12-8DD3-793FA520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6861-A521-4D74-B7F8-DC10E9C49C1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FB1B-C592-4C12-8DD3-793FA520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9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E6861-A521-4D74-B7F8-DC10E9C49C1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4FB1B-C592-4C12-8DD3-793FA520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5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Customer Segmentation and EDA for </a:t>
            </a:r>
            <a:r>
              <a:rPr lang="en-GB" dirty="0" err="1" smtClean="0"/>
              <a:t>Wolt</a:t>
            </a:r>
            <a:r>
              <a:rPr lang="en-GB" dirty="0" smtClean="0"/>
              <a:t>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8544"/>
            <a:ext cx="9144000" cy="1309255"/>
          </a:xfrm>
        </p:spPr>
        <p:txBody>
          <a:bodyPr/>
          <a:lstStyle/>
          <a:p>
            <a:r>
              <a:rPr lang="en-GB" dirty="0" smtClean="0"/>
              <a:t>Submitted by</a:t>
            </a:r>
          </a:p>
          <a:p>
            <a:r>
              <a:rPr lang="en-GB" b="1" dirty="0" err="1" smtClean="0"/>
              <a:t>Musarat</a:t>
            </a:r>
            <a:r>
              <a:rPr lang="en-GB" b="1" dirty="0" smtClean="0"/>
              <a:t> Hussain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83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972"/>
            <a:ext cx="10515600" cy="25977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Segmentation based on amount use for purchase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2" y="820882"/>
            <a:ext cx="11596254" cy="585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4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5" y="365125"/>
            <a:ext cx="11793680" cy="132556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Segmentation based on amount use for purchase (</a:t>
            </a:r>
            <a:r>
              <a:rPr lang="en-GB" sz="3600" dirty="0" err="1" smtClean="0"/>
              <a:t>cont</a:t>
            </a:r>
            <a:r>
              <a:rPr lang="en-GB" sz="3600" dirty="0" smtClean="0"/>
              <a:t>…)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one the best approach to know about the frequent </a:t>
            </a:r>
          </a:p>
          <a:p>
            <a:r>
              <a:rPr lang="en-GB" dirty="0" smtClean="0"/>
              <a:t>It will also help </a:t>
            </a:r>
            <a:r>
              <a:rPr lang="en-GB" dirty="0" err="1" smtClean="0"/>
              <a:t>wolt</a:t>
            </a:r>
            <a:r>
              <a:rPr lang="en-GB" dirty="0" smtClean="0"/>
              <a:t> to prioritize them, get feedback from them and analyse it carefully for further improvement. </a:t>
            </a:r>
          </a:p>
        </p:txBody>
      </p:sp>
    </p:spTree>
    <p:extLst>
      <p:ext uri="{BB962C8B-B14F-4D97-AF65-F5344CB8AC3E}">
        <p14:creationId xmlns:p14="http://schemas.microsoft.com/office/powerpoint/2010/main" val="301766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" y="285750"/>
            <a:ext cx="11249891" cy="5715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Segmentation based on frequency of Purchasing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09" y="1028700"/>
            <a:ext cx="11249891" cy="51482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1. Only 0.53% of the buyers</a:t>
            </a:r>
          </a:p>
          <a:p>
            <a:pPr marL="0" indent="0">
              <a:buNone/>
            </a:pPr>
            <a:r>
              <a:rPr lang="en-GB" dirty="0"/>
              <a:t>a</a:t>
            </a:r>
            <a:r>
              <a:rPr lang="en-GB" dirty="0" smtClean="0"/>
              <a:t>re of high frequency user</a:t>
            </a:r>
          </a:p>
          <a:p>
            <a:pPr marL="0" indent="0">
              <a:buNone/>
            </a:pPr>
            <a:r>
              <a:rPr lang="en-GB" dirty="0" smtClean="0"/>
              <a:t>In </a:t>
            </a:r>
            <a:r>
              <a:rPr lang="en-GB" dirty="0" err="1" smtClean="0"/>
              <a:t>wolt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2. Most users just </a:t>
            </a:r>
            <a:r>
              <a:rPr lang="en-GB" dirty="0" err="1" smtClean="0"/>
              <a:t>registerd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a</a:t>
            </a:r>
            <a:r>
              <a:rPr lang="en-GB" dirty="0" smtClean="0"/>
              <a:t>nd then never ordered</a:t>
            </a:r>
          </a:p>
          <a:p>
            <a:pPr marL="0" indent="0">
              <a:buNone/>
            </a:pPr>
            <a:r>
              <a:rPr lang="en-GB" dirty="0" smtClean="0"/>
              <a:t>anything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This approach will help </a:t>
            </a:r>
            <a:r>
              <a:rPr lang="en-GB" dirty="0" err="1" smtClean="0"/>
              <a:t>wolt</a:t>
            </a:r>
            <a:r>
              <a:rPr lang="en-GB" dirty="0" smtClean="0"/>
              <a:t> under-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GB" dirty="0" smtClean="0"/>
              <a:t>tand that it need to focus on </a:t>
            </a:r>
          </a:p>
          <a:p>
            <a:pPr marL="0" indent="0">
              <a:buNone/>
            </a:pPr>
            <a:r>
              <a:rPr lang="en-GB" dirty="0" smtClean="0"/>
              <a:t>Less frequency users to make them </a:t>
            </a:r>
          </a:p>
          <a:p>
            <a:pPr marL="0" indent="0">
              <a:buNone/>
            </a:pPr>
            <a:r>
              <a:rPr lang="en-GB" dirty="0" smtClean="0"/>
              <a:t>More frequency by arranging or </a:t>
            </a:r>
            <a:r>
              <a:rPr lang="en-GB" dirty="0" err="1" smtClean="0"/>
              <a:t>coll</a:t>
            </a:r>
            <a:r>
              <a:rPr lang="en-GB" dirty="0" smtClean="0"/>
              <a:t>-</a:t>
            </a:r>
          </a:p>
          <a:p>
            <a:pPr marL="0" indent="0">
              <a:buNone/>
            </a:pPr>
            <a:r>
              <a:rPr lang="en-GB" dirty="0" smtClean="0"/>
              <a:t>Borating with other restaurant.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26" y="571500"/>
            <a:ext cx="6020640" cy="55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3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216"/>
            <a:ext cx="10515600" cy="62201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Segmentation based on Distance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991" y="1039091"/>
            <a:ext cx="11814464" cy="5694218"/>
          </a:xfrm>
        </p:spPr>
        <p:txBody>
          <a:bodyPr/>
          <a:lstStyle/>
          <a:p>
            <a:r>
              <a:rPr lang="en-GB" dirty="0" smtClean="0"/>
              <a:t>Equal Distribution of user in term of distance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This segmentation helps </a:t>
            </a:r>
            <a:r>
              <a:rPr lang="en-GB" dirty="0" err="1" smtClean="0"/>
              <a:t>wolt</a:t>
            </a:r>
            <a:r>
              <a:rPr lang="en-GB" dirty="0" smtClean="0"/>
              <a:t> to arrange </a:t>
            </a:r>
          </a:p>
          <a:p>
            <a:pPr marL="0" indent="0">
              <a:buNone/>
            </a:pPr>
            <a:r>
              <a:rPr lang="en-GB" dirty="0" smtClean="0"/>
              <a:t>vehicles and chose people having correct</a:t>
            </a:r>
          </a:p>
          <a:p>
            <a:pPr marL="0" indent="0">
              <a:buNone/>
            </a:pPr>
            <a:r>
              <a:rPr lang="en-GB" dirty="0"/>
              <a:t>v</a:t>
            </a:r>
            <a:r>
              <a:rPr lang="en-GB" dirty="0" smtClean="0"/>
              <a:t>ehicles. </a:t>
            </a:r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36" y="1690688"/>
            <a:ext cx="45735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1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282" y="483898"/>
            <a:ext cx="10515600" cy="7778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Segmentation based on Type of Purchased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872836"/>
            <a:ext cx="10515600" cy="5376863"/>
          </a:xfrm>
        </p:spPr>
        <p:txBody>
          <a:bodyPr/>
          <a:lstStyle/>
          <a:p>
            <a:r>
              <a:rPr lang="en-GB" dirty="0" smtClean="0"/>
              <a:t>Most User prefer to purchase </a:t>
            </a:r>
          </a:p>
          <a:p>
            <a:r>
              <a:rPr lang="en-GB" dirty="0" smtClean="0"/>
              <a:t>Dinner and lunch is second highest</a:t>
            </a:r>
          </a:p>
          <a:p>
            <a:endParaRPr lang="en-GB" dirty="0"/>
          </a:p>
          <a:p>
            <a:r>
              <a:rPr lang="en-GB" dirty="0" smtClean="0"/>
              <a:t>User are not purchasing anything</a:t>
            </a:r>
          </a:p>
          <a:p>
            <a:pPr marL="0" indent="0">
              <a:buNone/>
            </a:pPr>
            <a:r>
              <a:rPr lang="en-GB" dirty="0" smtClean="0"/>
              <a:t>   </a:t>
            </a:r>
            <a:r>
              <a:rPr lang="en-GB" dirty="0" err="1" smtClean="0"/>
              <a:t>Latenight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This approach is adopted as it will let </a:t>
            </a:r>
          </a:p>
          <a:p>
            <a:pPr marL="0" indent="0">
              <a:buNone/>
            </a:pPr>
            <a:r>
              <a:rPr lang="en-GB" dirty="0" err="1" smtClean="0"/>
              <a:t>w</a:t>
            </a:r>
            <a:r>
              <a:rPr lang="en-GB" dirty="0" err="1"/>
              <a:t>o</a:t>
            </a:r>
            <a:r>
              <a:rPr lang="en-GB" dirty="0" err="1" smtClean="0"/>
              <a:t>lt</a:t>
            </a:r>
            <a:r>
              <a:rPr lang="en-GB" dirty="0" smtClean="0"/>
              <a:t> know about their peak duty </a:t>
            </a:r>
          </a:p>
          <a:p>
            <a:pPr marL="0" indent="0">
              <a:buNone/>
            </a:pPr>
            <a:r>
              <a:rPr lang="en-GB" dirty="0"/>
              <a:t>t</a:t>
            </a:r>
            <a:r>
              <a:rPr lang="en-GB" dirty="0" smtClean="0"/>
              <a:t>ime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18" y="872836"/>
            <a:ext cx="5697682" cy="58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5081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644"/>
            <a:ext cx="10515600" cy="553835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Demographic based Segmentation</a:t>
            </a:r>
          </a:p>
          <a:p>
            <a:r>
              <a:rPr lang="en-GB" dirty="0" smtClean="0"/>
              <a:t>Amount Spend on Purchases by each Country</a:t>
            </a:r>
          </a:p>
          <a:p>
            <a:r>
              <a:rPr lang="en-GB" dirty="0" smtClean="0"/>
              <a:t>Registration on each day of September</a:t>
            </a:r>
          </a:p>
          <a:p>
            <a:r>
              <a:rPr lang="en-GB" dirty="0" smtClean="0"/>
              <a:t>Revenue generated in Each Day of the week</a:t>
            </a:r>
          </a:p>
          <a:p>
            <a:r>
              <a:rPr lang="en-GB" dirty="0" smtClean="0"/>
              <a:t>Segmentation based on Preferred Restaurant Type</a:t>
            </a:r>
          </a:p>
          <a:p>
            <a:r>
              <a:rPr lang="en-GB" dirty="0" smtClean="0"/>
              <a:t>Segmentation based on Preferred device Type</a:t>
            </a:r>
          </a:p>
          <a:p>
            <a:r>
              <a:rPr lang="en-GB" dirty="0" smtClean="0"/>
              <a:t>Day wise Registration</a:t>
            </a:r>
          </a:p>
          <a:p>
            <a:r>
              <a:rPr lang="en-GB" dirty="0" smtClean="0"/>
              <a:t>Segmentation based on amount use for purchase</a:t>
            </a:r>
          </a:p>
          <a:p>
            <a:r>
              <a:rPr lang="en-GB" dirty="0" smtClean="0"/>
              <a:t>Segmentation based on frequency of Purchasing</a:t>
            </a:r>
          </a:p>
          <a:p>
            <a:r>
              <a:rPr lang="en-GB" dirty="0" smtClean="0"/>
              <a:t>Segmentation based on Distance</a:t>
            </a:r>
          </a:p>
          <a:p>
            <a:r>
              <a:rPr lang="en-GB" dirty="0" smtClean="0"/>
              <a:t>Segmentation based on Type of Purchased</a:t>
            </a:r>
            <a:br>
              <a:rPr lang="en-GB" dirty="0" smtClean="0"/>
            </a:b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4584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Demographic Segmentation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6746"/>
            <a:ext cx="10515600" cy="5200218"/>
          </a:xfrm>
        </p:spPr>
        <p:txBody>
          <a:bodyPr/>
          <a:lstStyle/>
          <a:p>
            <a:r>
              <a:rPr lang="en-GB" dirty="0" smtClean="0"/>
              <a:t>Help us to know which country has more number of users</a:t>
            </a:r>
          </a:p>
          <a:p>
            <a:r>
              <a:rPr lang="en-GB" dirty="0" smtClean="0"/>
              <a:t>Important for </a:t>
            </a:r>
            <a:r>
              <a:rPr lang="en-GB" dirty="0" err="1" smtClean="0"/>
              <a:t>wolt</a:t>
            </a:r>
            <a:r>
              <a:rPr lang="en-GB" dirty="0" smtClean="0"/>
              <a:t> to know and improve service accordingly.</a:t>
            </a:r>
          </a:p>
          <a:p>
            <a:r>
              <a:rPr lang="en-GB" dirty="0" smtClean="0"/>
              <a:t>Helps </a:t>
            </a:r>
            <a:r>
              <a:rPr lang="en-GB" dirty="0" err="1" smtClean="0"/>
              <a:t>wolt</a:t>
            </a:r>
            <a:r>
              <a:rPr lang="en-GB" dirty="0" smtClean="0"/>
              <a:t> to use their employees and collaboration </a:t>
            </a:r>
            <a:r>
              <a:rPr lang="en-GB" dirty="0" err="1" smtClean="0"/>
              <a:t>accordinly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2930235"/>
            <a:ext cx="10848110" cy="38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0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227" y="292389"/>
            <a:ext cx="10515600" cy="62201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Amount Spend on Purchases by each Country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5855" y="914400"/>
            <a:ext cx="10515600" cy="5117090"/>
          </a:xfrm>
        </p:spPr>
        <p:txBody>
          <a:bodyPr/>
          <a:lstStyle/>
          <a:p>
            <a:r>
              <a:rPr lang="en-GB" dirty="0" smtClean="0"/>
              <a:t>Helps to know which country is spending more on purchases</a:t>
            </a:r>
          </a:p>
          <a:p>
            <a:r>
              <a:rPr lang="en-GB" dirty="0" smtClean="0"/>
              <a:t>Better to establish or smoother the services in other countries as well</a:t>
            </a:r>
          </a:p>
          <a:p>
            <a:r>
              <a:rPr lang="en-GB" dirty="0" smtClean="0"/>
              <a:t>Study DNK and try to establish the system in other countries as well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" y="2909456"/>
            <a:ext cx="10993582" cy="39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5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556"/>
            <a:ext cx="10515600" cy="42602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Registration on each day of September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706582"/>
            <a:ext cx="10515600" cy="6151417"/>
          </a:xfrm>
        </p:spPr>
        <p:txBody>
          <a:bodyPr/>
          <a:lstStyle/>
          <a:p>
            <a:r>
              <a:rPr lang="en-GB" dirty="0" smtClean="0"/>
              <a:t>Shows the trend of registration in September. 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57499"/>
            <a:ext cx="10851573" cy="40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1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35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Revenue generated in Each Day of the week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4690" y="1350818"/>
            <a:ext cx="11783291" cy="5372099"/>
          </a:xfrm>
        </p:spPr>
        <p:txBody>
          <a:bodyPr/>
          <a:lstStyle/>
          <a:p>
            <a:r>
              <a:rPr lang="en-GB" dirty="0" smtClean="0"/>
              <a:t>It will help us to know which Day </a:t>
            </a:r>
          </a:p>
          <a:p>
            <a:pPr marL="0" indent="0">
              <a:buNone/>
            </a:pPr>
            <a:r>
              <a:rPr lang="en-GB" dirty="0"/>
              <a:t>o</a:t>
            </a:r>
            <a:r>
              <a:rPr lang="en-GB" dirty="0" smtClean="0"/>
              <a:t>f the week is generating more</a:t>
            </a:r>
          </a:p>
          <a:p>
            <a:pPr marL="0" indent="0">
              <a:buNone/>
            </a:pPr>
            <a:r>
              <a:rPr lang="en-GB" dirty="0" smtClean="0"/>
              <a:t>Revenue. </a:t>
            </a:r>
            <a:endParaRPr lang="en-GB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509" y="1174172"/>
            <a:ext cx="6826491" cy="554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888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Segmentation based Preferred Restaurant Type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04010"/>
            <a:ext cx="10515600" cy="5272953"/>
          </a:xfrm>
        </p:spPr>
        <p:txBody>
          <a:bodyPr/>
          <a:lstStyle/>
          <a:p>
            <a:r>
              <a:rPr lang="en-GB" dirty="0" smtClean="0"/>
              <a:t>More User prefer to purchase form American so it will help </a:t>
            </a:r>
            <a:r>
              <a:rPr lang="en-GB" dirty="0" err="1" smtClean="0"/>
              <a:t>Wolt</a:t>
            </a:r>
            <a:r>
              <a:rPr lang="en-GB" dirty="0" smtClean="0"/>
              <a:t> to smoother their services and collaboration with this restaurant</a:t>
            </a:r>
          </a:p>
          <a:p>
            <a:r>
              <a:rPr lang="en-GB" dirty="0" smtClean="0"/>
              <a:t>More collaboration with American restaurant needs to be made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6" y="2506662"/>
            <a:ext cx="104251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5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8486"/>
            <a:ext cx="10515600" cy="42602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Segmentation based on Preferred device Type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6774873"/>
          </a:xfrm>
        </p:spPr>
        <p:txBody>
          <a:bodyPr/>
          <a:lstStyle/>
          <a:p>
            <a:r>
              <a:rPr lang="en-GB" dirty="0" smtClean="0"/>
              <a:t>This device help </a:t>
            </a:r>
            <a:r>
              <a:rPr lang="en-GB" dirty="0" err="1" smtClean="0"/>
              <a:t>wolt</a:t>
            </a:r>
            <a:r>
              <a:rPr lang="en-GB" dirty="0" smtClean="0"/>
              <a:t> to improve or make their device type more user friendly. Most user use </a:t>
            </a:r>
            <a:r>
              <a:rPr lang="en-GB" dirty="0" err="1" smtClean="0"/>
              <a:t>ios</a:t>
            </a:r>
            <a:r>
              <a:rPr lang="en-GB" dirty="0" smtClean="0"/>
              <a:t> while web users are very less.</a:t>
            </a:r>
          </a:p>
          <a:p>
            <a:r>
              <a:rPr lang="en-GB" dirty="0" err="1" smtClean="0"/>
              <a:t>Wolt</a:t>
            </a:r>
            <a:r>
              <a:rPr lang="en-GB" dirty="0" smtClean="0"/>
              <a:t> need to make web more user friendly to make it one of the most preferred way for using </a:t>
            </a:r>
            <a:r>
              <a:rPr lang="en-GB" dirty="0" err="1" smtClean="0"/>
              <a:t>wolt</a:t>
            </a:r>
            <a:r>
              <a:rPr lang="en-GB" dirty="0" smtClean="0"/>
              <a:t>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9" y="2751837"/>
            <a:ext cx="11087099" cy="410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6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636"/>
            <a:ext cx="10515600" cy="36368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Day wise Registration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64" y="904008"/>
            <a:ext cx="11083636" cy="5953991"/>
          </a:xfrm>
        </p:spPr>
        <p:txBody>
          <a:bodyPr/>
          <a:lstStyle/>
          <a:p>
            <a:r>
              <a:rPr lang="en-GB" dirty="0" smtClean="0"/>
              <a:t>Sunday is most popular in term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Of User registration to </a:t>
            </a:r>
            <a:r>
              <a:rPr lang="en-GB" dirty="0" err="1" smtClean="0"/>
              <a:t>wolt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Wolt</a:t>
            </a:r>
            <a:r>
              <a:rPr lang="en-GB" dirty="0" smtClean="0"/>
              <a:t> needs to arrange some extra</a:t>
            </a:r>
          </a:p>
          <a:p>
            <a:pPr marL="0" indent="0">
              <a:buNone/>
            </a:pPr>
            <a:r>
              <a:rPr lang="en-GB" dirty="0" smtClean="0"/>
              <a:t>People for delivery on Sunday</a:t>
            </a:r>
          </a:p>
          <a:p>
            <a:pPr marL="0" indent="0">
              <a:buNone/>
            </a:pPr>
            <a:r>
              <a:rPr lang="en-GB" dirty="0"/>
              <a:t>t</a:t>
            </a:r>
            <a:r>
              <a:rPr lang="en-GB" dirty="0" smtClean="0"/>
              <a:t>o make the flow as fast as </a:t>
            </a:r>
          </a:p>
          <a:p>
            <a:pPr marL="0" indent="0">
              <a:buNone/>
            </a:pPr>
            <a:r>
              <a:rPr lang="en-GB" dirty="0"/>
              <a:t>p</a:t>
            </a:r>
            <a:r>
              <a:rPr lang="en-GB" dirty="0" smtClean="0"/>
              <a:t>ossible. It will also help </a:t>
            </a:r>
            <a:r>
              <a:rPr lang="en-GB" dirty="0" err="1" smtClean="0"/>
              <a:t>wolt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a better and more fast services.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496" y="1288472"/>
            <a:ext cx="6628504" cy="549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501</Words>
  <Application>Microsoft Office PowerPoint</Application>
  <PresentationFormat>Widescreen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Customer Segmentation and EDA for Wolt Users</vt:lpstr>
      <vt:lpstr>Content</vt:lpstr>
      <vt:lpstr>Demographic Segmentation </vt:lpstr>
      <vt:lpstr>Amount Spend on Purchases by each Country </vt:lpstr>
      <vt:lpstr>Registration on each day of September </vt:lpstr>
      <vt:lpstr>Revenue generated in Each Day of the week </vt:lpstr>
      <vt:lpstr>Segmentation based Preferred Restaurant Type </vt:lpstr>
      <vt:lpstr>Segmentation based on Preferred device Type </vt:lpstr>
      <vt:lpstr>Day wise Registration </vt:lpstr>
      <vt:lpstr>Segmentation based on amount use for purchase </vt:lpstr>
      <vt:lpstr>Segmentation based on amount use for purchase (cont…)</vt:lpstr>
      <vt:lpstr>Segmentation based on frequency of Purchasing </vt:lpstr>
      <vt:lpstr>Segmentation based on Distance </vt:lpstr>
      <vt:lpstr>Segmentation based on Type of Purchased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and EDA or Wolt Dataset</dc:title>
  <dc:creator>User</dc:creator>
  <cp:lastModifiedBy>User</cp:lastModifiedBy>
  <cp:revision>21</cp:revision>
  <dcterms:created xsi:type="dcterms:W3CDTF">2023-02-07T20:55:08Z</dcterms:created>
  <dcterms:modified xsi:type="dcterms:W3CDTF">2023-02-08T16:15:42Z</dcterms:modified>
</cp:coreProperties>
</file>