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78" r:id="rId6"/>
  </p:sldIdLst>
  <p:sldSz cx="9144000" cy="5143500" type="screen16x9"/>
  <p:notesSz cx="6858000" cy="9144000"/>
  <p:embeddedFontLst>
    <p:embeddedFont>
      <p:font typeface="Hanken Grotesk" panose="020B0604020202020204" charset="-18"/>
      <p:regular r:id="rId8"/>
      <p:bold r:id="rId9"/>
      <p:italic r:id="rId10"/>
      <p:boldItalic r:id="rId11"/>
    </p:embeddedFont>
    <p:embeddedFont>
      <p:font typeface="Nunito Light" pitchFamily="2" charset="-18"/>
      <p:regular r:id="rId12"/>
      <p:italic r:id="rId13"/>
    </p:embeddedFont>
    <p:embeddedFont>
      <p:font typeface="Raleway Black" pitchFamily="2" charset="-18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23949-D0C0-41DA-8FA4-45F516F1DA25}">
  <a:tblStyle styleId="{2FB23949-D0C0-41DA-8FA4-45F516F1DA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E9FE71-3340-4C8A-82DE-52E724FECF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1" r:id="rId7"/>
    <p:sldLayoutId id="2147483663" r:id="rId8"/>
    <p:sldLayoutId id="2147483664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420412"/>
            <a:ext cx="5211786" cy="2277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CodeNest</a:t>
            </a:r>
            <a:r>
              <a:rPr lang="ro-RO" dirty="0"/>
              <a:t> – Platformă interactivă pentru învățare informatică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259580" y="1570067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Ideea noastră</a:t>
            </a:r>
            <a:endParaRPr dirty="0"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 este </a:t>
            </a:r>
            <a:r>
              <a:rPr lang="ro-RO" dirty="0" err="1"/>
              <a:t>CodeNest</a:t>
            </a:r>
            <a:r>
              <a:rPr lang="ro-RO" dirty="0"/>
              <a:t>?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160520" y="2067797"/>
            <a:ext cx="450342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</a:t>
            </a:r>
            <a:r>
              <a:rPr lang="ro-RO" dirty="0" err="1"/>
              <a:t>CodeNest</a:t>
            </a:r>
            <a:r>
              <a:rPr lang="ro-RO" dirty="0"/>
              <a:t> este o platformă web educațională dedicată învățării programării prin metode interactive și moderne.</a:t>
            </a:r>
            <a:br>
              <a:rPr lang="ro-RO" dirty="0"/>
            </a:br>
            <a:r>
              <a:rPr lang="ro-RO" dirty="0"/>
              <a:t>     Utilizatorii pot accesa cursuri tematice, pot susține teste grilă cu feedback imediat și pot scrie cod în timp real printr-un editor integrat.</a:t>
            </a:r>
            <a:br>
              <a:rPr lang="ro-RO" dirty="0"/>
            </a:br>
            <a:r>
              <a:rPr lang="ro-RO" dirty="0"/>
              <a:t>      Prin sistemul de XP și clasamente, platforma stimulează competiția și progresul continuu. </a:t>
            </a:r>
            <a:br>
              <a:rPr lang="ro-RO" dirty="0"/>
            </a:br>
            <a:r>
              <a:rPr lang="ro-RO" dirty="0"/>
              <a:t>      Scopul nostru este să oferim o alternativă accesibilă, practică și motivantă la metodele clasice de învățare a informaticii.</a:t>
            </a:r>
            <a:endParaRPr dirty="0"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720000" y="2067797"/>
            <a:ext cx="344052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o-RO" dirty="0"/>
              <a:t>	    Să ofere o experiență completă de învățare a programării prin:</a:t>
            </a:r>
          </a:p>
          <a:p>
            <a:pPr>
              <a:buNone/>
            </a:pPr>
            <a:endParaRPr lang="ro-RO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ro-RO" dirty="0"/>
              <a:t>cursuri structurate,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ro-RO" dirty="0"/>
              <a:t>teste interactive,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ro-RO" dirty="0"/>
              <a:t>editor de cod live.</a:t>
            </a:r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720000" y="1570067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o-RO" b="1" dirty="0"/>
              <a:t>🎯 Scopul platformei</a:t>
            </a:r>
          </a:p>
        </p:txBody>
      </p:sp>
      <p:sp>
        <p:nvSpPr>
          <p:cNvPr id="765" name="Google Shape;765;p33"/>
          <p:cNvSpPr/>
          <p:nvPr/>
        </p:nvSpPr>
        <p:spPr>
          <a:xfrm>
            <a:off x="4259580" y="1121333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33"/>
          <p:cNvSpPr/>
          <p:nvPr/>
        </p:nvSpPr>
        <p:spPr>
          <a:xfrm>
            <a:off x="947357" y="1210212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887236" y="2827725"/>
            <a:ext cx="3900098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Frontend</a:t>
            </a:r>
            <a:r>
              <a:rPr lang="ro-RO" dirty="0"/>
              <a:t> – HTML / CSS / </a:t>
            </a:r>
            <a:r>
              <a:rPr lang="ro-RO" dirty="0" err="1"/>
              <a:t>JavaScript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Arhitectura </a:t>
            </a:r>
            <a:r>
              <a:rPr lang="ro-RO" dirty="0" err="1"/>
              <a:t>CodeNest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883435" y="1770100"/>
            <a:ext cx="3900098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Gestionarea logicii aplicației, autentificare, salvare scoruri, XP, teste, cursuri, materiale didactice.</a:t>
            </a:r>
            <a:br>
              <a:rPr lang="ro-RO" dirty="0"/>
            </a:br>
            <a:endParaRPr dirty="0"/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369681" y="1770100"/>
            <a:ext cx="3209324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Datele sunt stocate în </a:t>
            </a:r>
            <a:r>
              <a:rPr lang="ro-RO" dirty="0" err="1"/>
              <a:t>Supabase</a:t>
            </a:r>
            <a:r>
              <a:rPr lang="ro-RO" dirty="0"/>
              <a:t>, folosind </a:t>
            </a:r>
            <a:r>
              <a:rPr lang="ro-RO" dirty="0" err="1"/>
              <a:t>PostgreSQL</a:t>
            </a:r>
            <a:r>
              <a:rPr lang="ro-RO" dirty="0"/>
              <a:t>.</a:t>
            </a:r>
            <a:br>
              <a:rPr lang="ro-RO" dirty="0"/>
            </a:br>
            <a:r>
              <a:rPr lang="ro-RO" dirty="0"/>
              <a:t>    Structura include utilizatori, cursuri, teste, întrebări, răspunsuri, scoruri, progres etc.</a:t>
            </a:r>
            <a:endParaRPr dirty="0"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963317" y="3340789"/>
            <a:ext cx="3824017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 Interfața este construită de la zero folosind HTML5, stilizată cu CSS3 și dinamizată cu </a:t>
            </a:r>
            <a:r>
              <a:rPr lang="ro-RO" dirty="0" err="1"/>
              <a:t>JavaScript</a:t>
            </a:r>
            <a:r>
              <a:rPr lang="ro-RO" dirty="0"/>
              <a:t> </a:t>
            </a:r>
            <a:r>
              <a:rPr lang="ro-RO" dirty="0" err="1"/>
              <a:t>vanilla</a:t>
            </a:r>
            <a:r>
              <a:rPr lang="ro-RO" dirty="0"/>
              <a:t>.</a:t>
            </a:r>
            <a:br>
              <a:rPr lang="ro-RO" dirty="0"/>
            </a:br>
            <a:r>
              <a:rPr lang="ro-RO" dirty="0"/>
              <a:t>     Design simplu, </a:t>
            </a:r>
            <a:r>
              <a:rPr lang="ro-RO" dirty="0" err="1"/>
              <a:t>responsive</a:t>
            </a:r>
            <a:r>
              <a:rPr lang="ro-RO" dirty="0"/>
              <a:t> și clar, adaptat </a:t>
            </a:r>
            <a:r>
              <a:rPr lang="ro-RO" dirty="0" err="1"/>
              <a:t>uzabilității</a:t>
            </a:r>
            <a:r>
              <a:rPr lang="ro-RO" dirty="0"/>
              <a:t> educaționale.</a:t>
            </a:r>
            <a:endParaRPr dirty="0"/>
          </a:p>
        </p:txBody>
      </p:sp>
      <p:sp>
        <p:nvSpPr>
          <p:cNvPr id="799" name="Google Shape;799;p35"/>
          <p:cNvSpPr txBox="1">
            <a:spLocks noGrp="1"/>
          </p:cNvSpPr>
          <p:nvPr>
            <p:ph type="subTitle" idx="4"/>
          </p:nvPr>
        </p:nvSpPr>
        <p:spPr>
          <a:xfrm>
            <a:off x="5369682" y="3281700"/>
            <a:ext cx="3428152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 err="1"/>
              <a:t>CodeBox</a:t>
            </a:r>
            <a:r>
              <a:rPr lang="ro-RO" dirty="0"/>
              <a:t> pentru rularea codului in browser(</a:t>
            </a:r>
            <a:r>
              <a:rPr lang="ro-RO" dirty="0" err="1"/>
              <a:t>Python</a:t>
            </a:r>
            <a:r>
              <a:rPr lang="ro-RO" dirty="0"/>
              <a:t>/JS)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Sistem de validare e-mail cu cod unic (UUID)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dirty="0"/>
              <a:t>Moderare forum cu Naive </a:t>
            </a:r>
            <a:r>
              <a:rPr lang="ro-RO" dirty="0" err="1"/>
              <a:t>Bayes</a:t>
            </a:r>
            <a:r>
              <a:rPr lang="ro-RO" dirty="0"/>
              <a:t> pentru detectare spam</a:t>
            </a:r>
            <a:endParaRPr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883434" y="1316050"/>
            <a:ext cx="3900098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Backend</a:t>
            </a:r>
            <a:r>
              <a:rPr lang="ro-RO" dirty="0"/>
              <a:t> – </a:t>
            </a:r>
            <a:r>
              <a:rPr lang="ro-RO" dirty="0" err="1"/>
              <a:t>Django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333176" y="1284931"/>
            <a:ext cx="3428152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Bază</a:t>
            </a:r>
            <a:r>
              <a:rPr lang="fr-FR" dirty="0"/>
              <a:t> de date – PostgreSQL (</a:t>
            </a:r>
            <a:r>
              <a:rPr lang="fr-FR" dirty="0" err="1"/>
              <a:t>prin</a:t>
            </a:r>
            <a:r>
              <a:rPr lang="fr-FR" dirty="0"/>
              <a:t> </a:t>
            </a:r>
            <a:r>
              <a:rPr lang="fr-FR" dirty="0" err="1"/>
              <a:t>Supabase</a:t>
            </a:r>
            <a:r>
              <a:rPr lang="fr-FR" dirty="0"/>
              <a:t>)</a:t>
            </a:r>
            <a:endParaRPr dirty="0"/>
          </a:p>
        </p:txBody>
      </p:sp>
      <p:sp>
        <p:nvSpPr>
          <p:cNvPr id="802" name="Google Shape;802;p35"/>
          <p:cNvSpPr txBox="1">
            <a:spLocks noGrp="1"/>
          </p:cNvSpPr>
          <p:nvPr>
            <p:ph type="subTitle" idx="8"/>
          </p:nvPr>
        </p:nvSpPr>
        <p:spPr>
          <a:xfrm>
            <a:off x="5527860" y="2824189"/>
            <a:ext cx="2969368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Componente Suplimentare</a:t>
            </a:r>
            <a:endParaRPr dirty="0"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5004484" y="1393687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9" name="Google Shape;809;p35"/>
          <p:cNvGrpSpPr/>
          <p:nvPr/>
        </p:nvGrpSpPr>
        <p:grpSpPr>
          <a:xfrm>
            <a:off x="5004484" y="2936550"/>
            <a:ext cx="345150" cy="345150"/>
            <a:chOff x="1696838" y="3797375"/>
            <a:chExt cx="345150" cy="345150"/>
          </a:xfrm>
        </p:grpSpPr>
        <p:sp>
          <p:nvSpPr>
            <p:cNvPr id="810" name="Google Shape;810;p35"/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524285" y="2913413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504459" y="1401637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dirty="0"/>
              <a:t>Provocări Tehnice și Soluții în </a:t>
            </a:r>
            <a:r>
              <a:rPr lang="ro-RO" dirty="0" err="1"/>
              <a:t>CodeNest</a:t>
            </a:r>
            <a:endParaRPr dirty="0"/>
          </a:p>
        </p:txBody>
      </p:sp>
      <p:sp>
        <p:nvSpPr>
          <p:cNvPr id="834" name="Google Shape;834;p36"/>
          <p:cNvSpPr txBox="1">
            <a:spLocks noGrp="1"/>
          </p:cNvSpPr>
          <p:nvPr>
            <p:ph type="subTitle" idx="1"/>
          </p:nvPr>
        </p:nvSpPr>
        <p:spPr>
          <a:xfrm>
            <a:off x="263729" y="1797201"/>
            <a:ext cx="2901133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Am implementat reguli de validare personalizate (</a:t>
            </a:r>
            <a:r>
              <a:rPr lang="ro-RO" sz="1100" dirty="0" err="1"/>
              <a:t>regex</a:t>
            </a:r>
            <a:r>
              <a:rPr lang="ro-RO" sz="1100" dirty="0"/>
              <a:t>, vârsta minimă, unicitate </a:t>
            </a:r>
            <a:r>
              <a:rPr lang="ro-RO" sz="1100" dirty="0" err="1"/>
              <a:t>username</a:t>
            </a:r>
            <a:r>
              <a:rPr lang="ro-RO" sz="1100" dirty="0"/>
              <a:t>) pentru un formular sigur și profesional.</a:t>
            </a:r>
            <a:endParaRPr sz="1100" dirty="0"/>
          </a:p>
        </p:txBody>
      </p:sp>
      <p:sp>
        <p:nvSpPr>
          <p:cNvPr id="835" name="Google Shape;835;p36"/>
          <p:cNvSpPr txBox="1">
            <a:spLocks noGrp="1"/>
          </p:cNvSpPr>
          <p:nvPr>
            <p:ph type="subTitle" idx="2"/>
          </p:nvPr>
        </p:nvSpPr>
        <p:spPr>
          <a:xfrm>
            <a:off x="3168762" y="1829326"/>
            <a:ext cx="2390294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Fiecare întrebare are un punctaj propriu. Răspunsurile corecte adună punctele asociate — nu doar scor clasic cu +1.</a:t>
            </a:r>
            <a:endParaRPr sz="1100" dirty="0"/>
          </a:p>
        </p:txBody>
      </p:sp>
      <p:sp>
        <p:nvSpPr>
          <p:cNvPr id="836" name="Google Shape;836;p36"/>
          <p:cNvSpPr txBox="1">
            <a:spLocks noGrp="1"/>
          </p:cNvSpPr>
          <p:nvPr>
            <p:ph type="subTitle" idx="3"/>
          </p:nvPr>
        </p:nvSpPr>
        <p:spPr>
          <a:xfrm>
            <a:off x="374849" y="3547550"/>
            <a:ext cx="2788161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Am integrat un editor de cod ce permite rularea codului în browser, cu suport pentru </a:t>
            </a:r>
            <a:r>
              <a:rPr lang="ro-RO" sz="1100" dirty="0" err="1"/>
              <a:t>Python</a:t>
            </a:r>
            <a:r>
              <a:rPr lang="ro-RO" sz="1100" dirty="0"/>
              <a:t> și </a:t>
            </a:r>
            <a:r>
              <a:rPr lang="ro-RO" sz="1100" dirty="0" err="1"/>
              <a:t>JavaScript</a:t>
            </a:r>
            <a:r>
              <a:rPr lang="ro-RO" sz="1100" dirty="0"/>
              <a:t>.</a:t>
            </a:r>
            <a:br>
              <a:rPr lang="ro-RO" sz="1100" dirty="0"/>
            </a:br>
            <a:r>
              <a:rPr lang="ro-RO" sz="1100" dirty="0"/>
              <a:t>Codul este rulat într-un </a:t>
            </a:r>
            <a:r>
              <a:rPr lang="ro-RO" sz="1100" dirty="0" err="1"/>
              <a:t>sandbox</a:t>
            </a:r>
            <a:r>
              <a:rPr lang="ro-RO" sz="1100" dirty="0"/>
              <a:t> securizat </a:t>
            </a:r>
            <a:endParaRPr sz="1100" dirty="0"/>
          </a:p>
        </p:txBody>
      </p:sp>
      <p:sp>
        <p:nvSpPr>
          <p:cNvPr id="837" name="Google Shape;837;p36"/>
          <p:cNvSpPr txBox="1">
            <a:spLocks noGrp="1"/>
          </p:cNvSpPr>
          <p:nvPr>
            <p:ph type="subTitle" idx="4"/>
          </p:nvPr>
        </p:nvSpPr>
        <p:spPr>
          <a:xfrm>
            <a:off x="3288387" y="3567232"/>
            <a:ext cx="229087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XP-ul utilizatorilor e actualizat dinamic. Clasamentul este generat direct dintr-un </a:t>
            </a:r>
            <a:r>
              <a:rPr lang="ro-RO" sz="1100" dirty="0" err="1"/>
              <a:t>Supabase</a:t>
            </a:r>
            <a:r>
              <a:rPr lang="ro-RO" sz="1100" dirty="0"/>
              <a:t> </a:t>
            </a:r>
            <a:r>
              <a:rPr lang="ro-RO" sz="1100" dirty="0" err="1"/>
              <a:t>View</a:t>
            </a:r>
            <a:r>
              <a:rPr lang="ro-RO" sz="1100" dirty="0"/>
              <a:t> și afișat ordonat.</a:t>
            </a:r>
            <a:endParaRPr sz="1100" dirty="0"/>
          </a:p>
        </p:txBody>
      </p:sp>
      <p:sp>
        <p:nvSpPr>
          <p:cNvPr id="838" name="Google Shape;838;p36"/>
          <p:cNvSpPr txBox="1">
            <a:spLocks noGrp="1"/>
          </p:cNvSpPr>
          <p:nvPr>
            <p:ph type="subTitle" idx="7"/>
          </p:nvPr>
        </p:nvSpPr>
        <p:spPr>
          <a:xfrm>
            <a:off x="267629" y="1396451"/>
            <a:ext cx="2901321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Validare complexă în formularul de înregistrare</a:t>
            </a:r>
            <a:endParaRPr sz="1200" dirty="0"/>
          </a:p>
        </p:txBody>
      </p:sp>
      <p:sp>
        <p:nvSpPr>
          <p:cNvPr id="839" name="Google Shape;839;p36"/>
          <p:cNvSpPr txBox="1">
            <a:spLocks noGrp="1"/>
          </p:cNvSpPr>
          <p:nvPr>
            <p:ph type="subTitle" idx="8"/>
          </p:nvPr>
        </p:nvSpPr>
        <p:spPr>
          <a:xfrm>
            <a:off x="3172662" y="1396458"/>
            <a:ext cx="2390294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Evaluare teste cu punctaj personalizat</a:t>
            </a:r>
            <a:endParaRPr sz="1200" dirty="0"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9"/>
          </p:nvPr>
        </p:nvSpPr>
        <p:spPr>
          <a:xfrm>
            <a:off x="5978948" y="1390403"/>
            <a:ext cx="2101969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Moderare automată forum</a:t>
            </a:r>
            <a:endParaRPr sz="1200" dirty="0"/>
          </a:p>
        </p:txBody>
      </p:sp>
      <p:sp>
        <p:nvSpPr>
          <p:cNvPr id="841" name="Google Shape;841;p36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244895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Implementare de clasificator simplu pentru a detecta automat mesaje spam, toxice sau irelevante postate de utilizatori.</a:t>
            </a:r>
            <a:endParaRPr sz="1100" dirty="0"/>
          </a:p>
        </p:txBody>
      </p:sp>
      <p:sp>
        <p:nvSpPr>
          <p:cNvPr id="842" name="Google Shape;842;p36"/>
          <p:cNvSpPr txBox="1">
            <a:spLocks noGrp="1"/>
          </p:cNvSpPr>
          <p:nvPr>
            <p:ph type="subTitle" idx="6"/>
          </p:nvPr>
        </p:nvSpPr>
        <p:spPr>
          <a:xfrm>
            <a:off x="5975050" y="35475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Identificarea articolelor bine structurate, ușor de înțeles și integrat</a:t>
            </a:r>
            <a:r>
              <a:rPr lang="ro-RO" sz="1600" dirty="0"/>
              <a:t>, </a:t>
            </a:r>
            <a:r>
              <a:rPr lang="ro-RO" sz="1100" dirty="0"/>
              <a:t>care să permită o înțelegere rapidă și eficientă.</a:t>
            </a:r>
            <a:endParaRPr sz="1100"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subTitle" idx="13"/>
          </p:nvPr>
        </p:nvSpPr>
        <p:spPr>
          <a:xfrm>
            <a:off x="263729" y="3102232"/>
            <a:ext cx="237205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CodBox – editor live de cod</a:t>
            </a:r>
            <a:endParaRPr sz="1200" dirty="0"/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14"/>
          </p:nvPr>
        </p:nvSpPr>
        <p:spPr>
          <a:xfrm>
            <a:off x="3163010" y="3082550"/>
            <a:ext cx="247575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Clasament global în timp real</a:t>
            </a:r>
            <a:endParaRPr sz="1200" dirty="0"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15"/>
          </p:nvPr>
        </p:nvSpPr>
        <p:spPr>
          <a:xfrm>
            <a:off x="5980480" y="3136716"/>
            <a:ext cx="2609292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/>
              <a:t>Integrarea articolelor științifice în platformă</a:t>
            </a:r>
            <a:endParaRPr sz="1200" dirty="0"/>
          </a:p>
        </p:txBody>
      </p:sp>
      <p:grpSp>
        <p:nvGrpSpPr>
          <p:cNvPr id="846" name="Google Shape;846;p36"/>
          <p:cNvGrpSpPr/>
          <p:nvPr/>
        </p:nvGrpSpPr>
        <p:grpSpPr>
          <a:xfrm>
            <a:off x="3230625" y="2767438"/>
            <a:ext cx="345150" cy="345075"/>
            <a:chOff x="7036288" y="2118050"/>
            <a:chExt cx="345150" cy="345075"/>
          </a:xfrm>
        </p:grpSpPr>
        <p:sp>
          <p:nvSpPr>
            <p:cNvPr id="847" name="Google Shape;847;p36"/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49" name="Google Shape;849;p36"/>
          <p:cNvGrpSpPr/>
          <p:nvPr/>
        </p:nvGrpSpPr>
        <p:grpSpPr>
          <a:xfrm>
            <a:off x="5972750" y="2758674"/>
            <a:ext cx="346000" cy="345250"/>
            <a:chOff x="7773588" y="2117875"/>
            <a:chExt cx="346000" cy="345250"/>
          </a:xfrm>
        </p:grpSpPr>
        <p:sp>
          <p:nvSpPr>
            <p:cNvPr id="850" name="Google Shape;850;p36"/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52" name="Google Shape;852;p36"/>
          <p:cNvSpPr/>
          <p:nvPr/>
        </p:nvSpPr>
        <p:spPr>
          <a:xfrm>
            <a:off x="374850" y="2767438"/>
            <a:ext cx="345150" cy="345075"/>
          </a:xfrm>
          <a:custGeom>
            <a:avLst/>
            <a:gdLst/>
            <a:ahLst/>
            <a:cxnLst/>
            <a:rect l="l" t="t" r="r" b="b"/>
            <a:pathLst>
              <a:path w="13806" h="13803" extrusionOk="0">
                <a:moveTo>
                  <a:pt x="4548" y="806"/>
                </a:moveTo>
                <a:cubicBezTo>
                  <a:pt x="4769" y="806"/>
                  <a:pt x="4946" y="983"/>
                  <a:pt x="4946" y="1204"/>
                </a:cubicBezTo>
                <a:cubicBezTo>
                  <a:pt x="4946" y="1437"/>
                  <a:pt x="4769" y="1614"/>
                  <a:pt x="4548" y="1614"/>
                </a:cubicBezTo>
                <a:cubicBezTo>
                  <a:pt x="4326" y="1614"/>
                  <a:pt x="4138" y="1437"/>
                  <a:pt x="4138" y="1204"/>
                </a:cubicBezTo>
                <a:cubicBezTo>
                  <a:pt x="4138" y="983"/>
                  <a:pt x="4326" y="806"/>
                  <a:pt x="4548" y="806"/>
                </a:cubicBezTo>
                <a:close/>
                <a:moveTo>
                  <a:pt x="9258" y="806"/>
                </a:moveTo>
                <a:cubicBezTo>
                  <a:pt x="9479" y="806"/>
                  <a:pt x="9667" y="983"/>
                  <a:pt x="9667" y="1204"/>
                </a:cubicBezTo>
                <a:cubicBezTo>
                  <a:pt x="9667" y="1437"/>
                  <a:pt x="9479" y="1614"/>
                  <a:pt x="9258" y="1614"/>
                </a:cubicBezTo>
                <a:cubicBezTo>
                  <a:pt x="9036" y="1614"/>
                  <a:pt x="8848" y="1437"/>
                  <a:pt x="8848" y="1204"/>
                </a:cubicBezTo>
                <a:cubicBezTo>
                  <a:pt x="8848" y="983"/>
                  <a:pt x="9036" y="806"/>
                  <a:pt x="9258" y="806"/>
                </a:cubicBezTo>
                <a:close/>
                <a:moveTo>
                  <a:pt x="1215" y="4139"/>
                </a:moveTo>
                <a:cubicBezTo>
                  <a:pt x="1439" y="4139"/>
                  <a:pt x="1613" y="4324"/>
                  <a:pt x="1613" y="4545"/>
                </a:cubicBezTo>
                <a:cubicBezTo>
                  <a:pt x="1613" y="4770"/>
                  <a:pt x="1439" y="4944"/>
                  <a:pt x="1215" y="4944"/>
                </a:cubicBezTo>
                <a:cubicBezTo>
                  <a:pt x="993" y="4944"/>
                  <a:pt x="808" y="4770"/>
                  <a:pt x="808" y="4545"/>
                </a:cubicBezTo>
                <a:cubicBezTo>
                  <a:pt x="808" y="4324"/>
                  <a:pt x="993" y="4139"/>
                  <a:pt x="1215" y="4139"/>
                </a:cubicBezTo>
                <a:close/>
                <a:moveTo>
                  <a:pt x="12590" y="4139"/>
                </a:moveTo>
                <a:cubicBezTo>
                  <a:pt x="12812" y="4139"/>
                  <a:pt x="12997" y="4324"/>
                  <a:pt x="12997" y="4545"/>
                </a:cubicBezTo>
                <a:cubicBezTo>
                  <a:pt x="12997" y="4770"/>
                  <a:pt x="12812" y="4944"/>
                  <a:pt x="12590" y="4944"/>
                </a:cubicBezTo>
                <a:cubicBezTo>
                  <a:pt x="12366" y="4944"/>
                  <a:pt x="12181" y="4770"/>
                  <a:pt x="12181" y="4545"/>
                </a:cubicBezTo>
                <a:cubicBezTo>
                  <a:pt x="12181" y="4324"/>
                  <a:pt x="12366" y="4139"/>
                  <a:pt x="12590" y="4139"/>
                </a:cubicBezTo>
                <a:close/>
                <a:moveTo>
                  <a:pt x="5832" y="4290"/>
                </a:moveTo>
                <a:lnTo>
                  <a:pt x="5832" y="4290"/>
                </a:lnTo>
                <a:cubicBezTo>
                  <a:pt x="5703" y="4615"/>
                  <a:pt x="5600" y="5014"/>
                  <a:pt x="5530" y="5423"/>
                </a:cubicBezTo>
                <a:lnTo>
                  <a:pt x="4489" y="5423"/>
                </a:lnTo>
                <a:cubicBezTo>
                  <a:pt x="4806" y="4921"/>
                  <a:pt x="5271" y="4523"/>
                  <a:pt x="5832" y="4290"/>
                </a:cubicBezTo>
                <a:close/>
                <a:moveTo>
                  <a:pt x="6896" y="4080"/>
                </a:moveTo>
                <a:cubicBezTo>
                  <a:pt x="6955" y="4113"/>
                  <a:pt x="7143" y="4290"/>
                  <a:pt x="7316" y="4851"/>
                </a:cubicBezTo>
                <a:cubicBezTo>
                  <a:pt x="7364" y="5025"/>
                  <a:pt x="7412" y="5224"/>
                  <a:pt x="7446" y="5423"/>
                </a:cubicBezTo>
                <a:lnTo>
                  <a:pt x="6360" y="5423"/>
                </a:lnTo>
                <a:cubicBezTo>
                  <a:pt x="6394" y="5224"/>
                  <a:pt x="6441" y="5025"/>
                  <a:pt x="6489" y="4851"/>
                </a:cubicBezTo>
                <a:cubicBezTo>
                  <a:pt x="6663" y="4290"/>
                  <a:pt x="6851" y="4113"/>
                  <a:pt x="6896" y="4080"/>
                </a:cubicBezTo>
                <a:close/>
                <a:moveTo>
                  <a:pt x="7973" y="4290"/>
                </a:moveTo>
                <a:lnTo>
                  <a:pt x="7973" y="4290"/>
                </a:lnTo>
                <a:cubicBezTo>
                  <a:pt x="8534" y="4523"/>
                  <a:pt x="9000" y="4921"/>
                  <a:pt x="9317" y="5423"/>
                </a:cubicBezTo>
                <a:lnTo>
                  <a:pt x="8265" y="5423"/>
                </a:lnTo>
                <a:cubicBezTo>
                  <a:pt x="8206" y="5014"/>
                  <a:pt x="8102" y="4615"/>
                  <a:pt x="7973" y="4290"/>
                </a:cubicBezTo>
                <a:close/>
                <a:moveTo>
                  <a:pt x="5437" y="6243"/>
                </a:moveTo>
                <a:cubicBezTo>
                  <a:pt x="5423" y="6464"/>
                  <a:pt x="5423" y="6686"/>
                  <a:pt x="5423" y="6907"/>
                </a:cubicBezTo>
                <a:cubicBezTo>
                  <a:pt x="5423" y="7129"/>
                  <a:pt x="5423" y="7365"/>
                  <a:pt x="5437" y="7586"/>
                </a:cubicBezTo>
                <a:lnTo>
                  <a:pt x="4149" y="7586"/>
                </a:lnTo>
                <a:cubicBezTo>
                  <a:pt x="4104" y="7376"/>
                  <a:pt x="4068" y="7140"/>
                  <a:pt x="4068" y="6907"/>
                </a:cubicBezTo>
                <a:cubicBezTo>
                  <a:pt x="4068" y="6675"/>
                  <a:pt x="4104" y="6453"/>
                  <a:pt x="4149" y="6243"/>
                </a:cubicBezTo>
                <a:close/>
                <a:moveTo>
                  <a:pt x="7552" y="6243"/>
                </a:moveTo>
                <a:cubicBezTo>
                  <a:pt x="7563" y="6453"/>
                  <a:pt x="7575" y="6686"/>
                  <a:pt x="7575" y="6907"/>
                </a:cubicBezTo>
                <a:cubicBezTo>
                  <a:pt x="7575" y="7140"/>
                  <a:pt x="7563" y="7365"/>
                  <a:pt x="7552" y="7586"/>
                </a:cubicBezTo>
                <a:lnTo>
                  <a:pt x="6253" y="7586"/>
                </a:lnTo>
                <a:cubicBezTo>
                  <a:pt x="6231" y="7365"/>
                  <a:pt x="6231" y="7140"/>
                  <a:pt x="6231" y="6907"/>
                </a:cubicBezTo>
                <a:cubicBezTo>
                  <a:pt x="6231" y="6686"/>
                  <a:pt x="6231" y="6453"/>
                  <a:pt x="6253" y="6243"/>
                </a:cubicBezTo>
                <a:close/>
                <a:moveTo>
                  <a:pt x="9656" y="6243"/>
                </a:moveTo>
                <a:cubicBezTo>
                  <a:pt x="9701" y="6453"/>
                  <a:pt x="9737" y="6675"/>
                  <a:pt x="9737" y="6907"/>
                </a:cubicBezTo>
                <a:cubicBezTo>
                  <a:pt x="9737" y="7140"/>
                  <a:pt x="9701" y="7376"/>
                  <a:pt x="9656" y="7586"/>
                </a:cubicBezTo>
                <a:lnTo>
                  <a:pt x="8357" y="7586"/>
                </a:lnTo>
                <a:cubicBezTo>
                  <a:pt x="8383" y="7365"/>
                  <a:pt x="8383" y="7129"/>
                  <a:pt x="8383" y="6907"/>
                </a:cubicBezTo>
                <a:cubicBezTo>
                  <a:pt x="8383" y="6686"/>
                  <a:pt x="8383" y="6464"/>
                  <a:pt x="8357" y="6243"/>
                </a:cubicBezTo>
                <a:close/>
                <a:moveTo>
                  <a:pt x="5530" y="8391"/>
                </a:moveTo>
                <a:cubicBezTo>
                  <a:pt x="5600" y="8812"/>
                  <a:pt x="5703" y="9199"/>
                  <a:pt x="5832" y="9539"/>
                </a:cubicBezTo>
                <a:cubicBezTo>
                  <a:pt x="5271" y="9303"/>
                  <a:pt x="4806" y="8908"/>
                  <a:pt x="4489" y="8391"/>
                </a:cubicBezTo>
                <a:close/>
                <a:moveTo>
                  <a:pt x="9317" y="8391"/>
                </a:moveTo>
                <a:cubicBezTo>
                  <a:pt x="9000" y="8908"/>
                  <a:pt x="8534" y="9303"/>
                  <a:pt x="7973" y="9539"/>
                </a:cubicBezTo>
                <a:cubicBezTo>
                  <a:pt x="8102" y="9199"/>
                  <a:pt x="8206" y="8812"/>
                  <a:pt x="8265" y="8391"/>
                </a:cubicBezTo>
                <a:close/>
                <a:moveTo>
                  <a:pt x="1215" y="8849"/>
                </a:moveTo>
                <a:cubicBezTo>
                  <a:pt x="1439" y="8849"/>
                  <a:pt x="1613" y="9034"/>
                  <a:pt x="1613" y="9258"/>
                </a:cubicBezTo>
                <a:cubicBezTo>
                  <a:pt x="1613" y="9480"/>
                  <a:pt x="1439" y="9654"/>
                  <a:pt x="1215" y="9654"/>
                </a:cubicBezTo>
                <a:cubicBezTo>
                  <a:pt x="993" y="9654"/>
                  <a:pt x="808" y="9480"/>
                  <a:pt x="808" y="9258"/>
                </a:cubicBezTo>
                <a:cubicBezTo>
                  <a:pt x="808" y="9034"/>
                  <a:pt x="993" y="8849"/>
                  <a:pt x="1215" y="8849"/>
                </a:cubicBezTo>
                <a:close/>
                <a:moveTo>
                  <a:pt x="12590" y="8849"/>
                </a:moveTo>
                <a:cubicBezTo>
                  <a:pt x="12812" y="8849"/>
                  <a:pt x="12997" y="9034"/>
                  <a:pt x="12997" y="9258"/>
                </a:cubicBezTo>
                <a:cubicBezTo>
                  <a:pt x="12997" y="9480"/>
                  <a:pt x="12812" y="9654"/>
                  <a:pt x="12590" y="9654"/>
                </a:cubicBezTo>
                <a:cubicBezTo>
                  <a:pt x="12366" y="9654"/>
                  <a:pt x="12181" y="9480"/>
                  <a:pt x="12181" y="9258"/>
                </a:cubicBezTo>
                <a:cubicBezTo>
                  <a:pt x="12181" y="9034"/>
                  <a:pt x="12366" y="8849"/>
                  <a:pt x="12590" y="8849"/>
                </a:cubicBezTo>
                <a:close/>
                <a:moveTo>
                  <a:pt x="7446" y="8391"/>
                </a:moveTo>
                <a:cubicBezTo>
                  <a:pt x="7412" y="8602"/>
                  <a:pt x="7364" y="8790"/>
                  <a:pt x="7316" y="8978"/>
                </a:cubicBezTo>
                <a:cubicBezTo>
                  <a:pt x="7143" y="9539"/>
                  <a:pt x="6955" y="9713"/>
                  <a:pt x="6896" y="9735"/>
                </a:cubicBezTo>
                <a:cubicBezTo>
                  <a:pt x="6851" y="9713"/>
                  <a:pt x="6663" y="9539"/>
                  <a:pt x="6489" y="8978"/>
                </a:cubicBezTo>
                <a:cubicBezTo>
                  <a:pt x="6441" y="8790"/>
                  <a:pt x="6394" y="8602"/>
                  <a:pt x="6360" y="8391"/>
                </a:cubicBezTo>
                <a:close/>
                <a:moveTo>
                  <a:pt x="4548" y="12179"/>
                </a:moveTo>
                <a:cubicBezTo>
                  <a:pt x="4769" y="12179"/>
                  <a:pt x="4946" y="12367"/>
                  <a:pt x="4946" y="12588"/>
                </a:cubicBezTo>
                <a:cubicBezTo>
                  <a:pt x="4946" y="12810"/>
                  <a:pt x="4769" y="12987"/>
                  <a:pt x="4548" y="12987"/>
                </a:cubicBezTo>
                <a:cubicBezTo>
                  <a:pt x="4326" y="12987"/>
                  <a:pt x="4138" y="12810"/>
                  <a:pt x="4138" y="12588"/>
                </a:cubicBezTo>
                <a:cubicBezTo>
                  <a:pt x="4138" y="12367"/>
                  <a:pt x="4326" y="12179"/>
                  <a:pt x="4548" y="12179"/>
                </a:cubicBezTo>
                <a:close/>
                <a:moveTo>
                  <a:pt x="9258" y="12179"/>
                </a:moveTo>
                <a:cubicBezTo>
                  <a:pt x="9479" y="12179"/>
                  <a:pt x="9667" y="12367"/>
                  <a:pt x="9667" y="12588"/>
                </a:cubicBezTo>
                <a:cubicBezTo>
                  <a:pt x="9667" y="12810"/>
                  <a:pt x="9479" y="12987"/>
                  <a:pt x="9258" y="12987"/>
                </a:cubicBezTo>
                <a:cubicBezTo>
                  <a:pt x="9036" y="12987"/>
                  <a:pt x="8848" y="12810"/>
                  <a:pt x="8848" y="12588"/>
                </a:cubicBezTo>
                <a:cubicBezTo>
                  <a:pt x="8848" y="12367"/>
                  <a:pt x="9036" y="12179"/>
                  <a:pt x="9258" y="12179"/>
                </a:cubicBezTo>
                <a:close/>
                <a:moveTo>
                  <a:pt x="4548" y="1"/>
                </a:moveTo>
                <a:cubicBezTo>
                  <a:pt x="3880" y="1"/>
                  <a:pt x="3333" y="537"/>
                  <a:pt x="3333" y="1204"/>
                </a:cubicBezTo>
                <a:cubicBezTo>
                  <a:pt x="3333" y="1880"/>
                  <a:pt x="3880" y="2419"/>
                  <a:pt x="4548" y="2419"/>
                </a:cubicBezTo>
                <a:lnTo>
                  <a:pt x="4607" y="2419"/>
                </a:lnTo>
                <a:lnTo>
                  <a:pt x="5142" y="3718"/>
                </a:lnTo>
                <a:cubicBezTo>
                  <a:pt x="4548" y="4043"/>
                  <a:pt x="4045" y="4534"/>
                  <a:pt x="3717" y="5143"/>
                </a:cubicBezTo>
                <a:lnTo>
                  <a:pt x="2421" y="4604"/>
                </a:lnTo>
                <a:cubicBezTo>
                  <a:pt x="2421" y="4582"/>
                  <a:pt x="2432" y="4559"/>
                  <a:pt x="2432" y="4545"/>
                </a:cubicBezTo>
                <a:cubicBezTo>
                  <a:pt x="2432" y="3869"/>
                  <a:pt x="1883" y="3331"/>
                  <a:pt x="1215" y="3331"/>
                </a:cubicBezTo>
                <a:cubicBezTo>
                  <a:pt x="539" y="3331"/>
                  <a:pt x="0" y="3869"/>
                  <a:pt x="0" y="4545"/>
                </a:cubicBezTo>
                <a:cubicBezTo>
                  <a:pt x="0" y="5213"/>
                  <a:pt x="539" y="5752"/>
                  <a:pt x="1215" y="5752"/>
                </a:cubicBezTo>
                <a:cubicBezTo>
                  <a:pt x="1566" y="5752"/>
                  <a:pt x="1894" y="5597"/>
                  <a:pt x="2115" y="5353"/>
                </a:cubicBezTo>
                <a:lnTo>
                  <a:pt x="3403" y="5892"/>
                </a:lnTo>
                <a:cubicBezTo>
                  <a:pt x="3308" y="6206"/>
                  <a:pt x="3263" y="6546"/>
                  <a:pt x="3263" y="6896"/>
                </a:cubicBezTo>
                <a:cubicBezTo>
                  <a:pt x="3263" y="7247"/>
                  <a:pt x="3308" y="7586"/>
                  <a:pt x="3403" y="7912"/>
                </a:cubicBezTo>
                <a:lnTo>
                  <a:pt x="2115" y="8439"/>
                </a:lnTo>
                <a:cubicBezTo>
                  <a:pt x="1894" y="8192"/>
                  <a:pt x="1566" y="8041"/>
                  <a:pt x="1215" y="8041"/>
                </a:cubicBezTo>
                <a:cubicBezTo>
                  <a:pt x="539" y="8041"/>
                  <a:pt x="0" y="8591"/>
                  <a:pt x="0" y="9258"/>
                </a:cubicBezTo>
                <a:cubicBezTo>
                  <a:pt x="0" y="9923"/>
                  <a:pt x="539" y="10473"/>
                  <a:pt x="1215" y="10473"/>
                </a:cubicBezTo>
                <a:cubicBezTo>
                  <a:pt x="1883" y="10473"/>
                  <a:pt x="2432" y="9923"/>
                  <a:pt x="2432" y="9258"/>
                </a:cubicBezTo>
                <a:cubicBezTo>
                  <a:pt x="2432" y="9233"/>
                  <a:pt x="2421" y="9211"/>
                  <a:pt x="2421" y="9188"/>
                </a:cubicBezTo>
                <a:lnTo>
                  <a:pt x="3717" y="8661"/>
                </a:lnTo>
                <a:cubicBezTo>
                  <a:pt x="4045" y="9258"/>
                  <a:pt x="4548" y="9749"/>
                  <a:pt x="5142" y="10086"/>
                </a:cubicBezTo>
                <a:lnTo>
                  <a:pt x="4607" y="11373"/>
                </a:lnTo>
                <a:lnTo>
                  <a:pt x="4548" y="11373"/>
                </a:lnTo>
                <a:cubicBezTo>
                  <a:pt x="3880" y="11373"/>
                  <a:pt x="3333" y="11923"/>
                  <a:pt x="3333" y="12588"/>
                </a:cubicBezTo>
                <a:cubicBezTo>
                  <a:pt x="3333" y="13256"/>
                  <a:pt x="3880" y="13803"/>
                  <a:pt x="4548" y="13803"/>
                </a:cubicBezTo>
                <a:cubicBezTo>
                  <a:pt x="5213" y="13803"/>
                  <a:pt x="5762" y="13256"/>
                  <a:pt x="5762" y="12588"/>
                </a:cubicBezTo>
                <a:cubicBezTo>
                  <a:pt x="5762" y="12226"/>
                  <a:pt x="5600" y="11909"/>
                  <a:pt x="5353" y="11688"/>
                </a:cubicBezTo>
                <a:lnTo>
                  <a:pt x="5891" y="10392"/>
                </a:lnTo>
                <a:cubicBezTo>
                  <a:pt x="6208" y="10484"/>
                  <a:pt x="6545" y="10543"/>
                  <a:pt x="6896" y="10543"/>
                </a:cubicBezTo>
                <a:cubicBezTo>
                  <a:pt x="7246" y="10543"/>
                  <a:pt x="7586" y="10484"/>
                  <a:pt x="7914" y="10392"/>
                </a:cubicBezTo>
                <a:lnTo>
                  <a:pt x="8453" y="11688"/>
                </a:lnTo>
                <a:cubicBezTo>
                  <a:pt x="8195" y="11909"/>
                  <a:pt x="8043" y="12226"/>
                  <a:pt x="8043" y="12588"/>
                </a:cubicBezTo>
                <a:cubicBezTo>
                  <a:pt x="8043" y="13256"/>
                  <a:pt x="8593" y="13803"/>
                  <a:pt x="9258" y="13803"/>
                </a:cubicBezTo>
                <a:cubicBezTo>
                  <a:pt x="9925" y="13803"/>
                  <a:pt x="10472" y="13256"/>
                  <a:pt x="10472" y="12588"/>
                </a:cubicBezTo>
                <a:cubicBezTo>
                  <a:pt x="10472" y="11923"/>
                  <a:pt x="9925" y="11373"/>
                  <a:pt x="9258" y="11373"/>
                </a:cubicBezTo>
                <a:lnTo>
                  <a:pt x="9199" y="11373"/>
                </a:lnTo>
                <a:lnTo>
                  <a:pt x="8663" y="10086"/>
                </a:lnTo>
                <a:cubicBezTo>
                  <a:pt x="9258" y="9749"/>
                  <a:pt x="9760" y="9258"/>
                  <a:pt x="10088" y="8661"/>
                </a:cubicBezTo>
                <a:lnTo>
                  <a:pt x="11373" y="9188"/>
                </a:lnTo>
                <a:lnTo>
                  <a:pt x="11373" y="9258"/>
                </a:lnTo>
                <a:cubicBezTo>
                  <a:pt x="11373" y="9923"/>
                  <a:pt x="11923" y="10473"/>
                  <a:pt x="12590" y="10473"/>
                </a:cubicBezTo>
                <a:cubicBezTo>
                  <a:pt x="13255" y="10473"/>
                  <a:pt x="13805" y="9923"/>
                  <a:pt x="13805" y="9258"/>
                </a:cubicBezTo>
                <a:cubicBezTo>
                  <a:pt x="13805" y="8591"/>
                  <a:pt x="13255" y="8041"/>
                  <a:pt x="12590" y="8041"/>
                </a:cubicBezTo>
                <a:cubicBezTo>
                  <a:pt x="12240" y="8041"/>
                  <a:pt x="11912" y="8192"/>
                  <a:pt x="11690" y="8439"/>
                </a:cubicBezTo>
                <a:lnTo>
                  <a:pt x="10402" y="7912"/>
                </a:lnTo>
                <a:cubicBezTo>
                  <a:pt x="10498" y="7586"/>
                  <a:pt x="10543" y="7247"/>
                  <a:pt x="10543" y="6896"/>
                </a:cubicBezTo>
                <a:cubicBezTo>
                  <a:pt x="10543" y="6546"/>
                  <a:pt x="10498" y="6206"/>
                  <a:pt x="10402" y="5892"/>
                </a:cubicBezTo>
                <a:lnTo>
                  <a:pt x="11690" y="5353"/>
                </a:lnTo>
                <a:cubicBezTo>
                  <a:pt x="11912" y="5597"/>
                  <a:pt x="12240" y="5752"/>
                  <a:pt x="12590" y="5752"/>
                </a:cubicBezTo>
                <a:cubicBezTo>
                  <a:pt x="13255" y="5752"/>
                  <a:pt x="13805" y="5213"/>
                  <a:pt x="13805" y="4545"/>
                </a:cubicBezTo>
                <a:cubicBezTo>
                  <a:pt x="13805" y="3869"/>
                  <a:pt x="13255" y="3331"/>
                  <a:pt x="12590" y="3331"/>
                </a:cubicBezTo>
                <a:cubicBezTo>
                  <a:pt x="11923" y="3331"/>
                  <a:pt x="11373" y="3869"/>
                  <a:pt x="11373" y="4545"/>
                </a:cubicBezTo>
                <a:lnTo>
                  <a:pt x="11373" y="4604"/>
                </a:lnTo>
                <a:lnTo>
                  <a:pt x="10088" y="5143"/>
                </a:lnTo>
                <a:cubicBezTo>
                  <a:pt x="9760" y="4534"/>
                  <a:pt x="9258" y="4043"/>
                  <a:pt x="8663" y="3718"/>
                </a:cubicBezTo>
                <a:lnTo>
                  <a:pt x="9199" y="2419"/>
                </a:lnTo>
                <a:lnTo>
                  <a:pt x="9258" y="2419"/>
                </a:lnTo>
                <a:cubicBezTo>
                  <a:pt x="9925" y="2419"/>
                  <a:pt x="10472" y="1880"/>
                  <a:pt x="10472" y="1204"/>
                </a:cubicBezTo>
                <a:cubicBezTo>
                  <a:pt x="10472" y="537"/>
                  <a:pt x="9925" y="1"/>
                  <a:pt x="9258" y="1"/>
                </a:cubicBezTo>
                <a:cubicBezTo>
                  <a:pt x="8593" y="1"/>
                  <a:pt x="8043" y="537"/>
                  <a:pt x="8043" y="1204"/>
                </a:cubicBezTo>
                <a:cubicBezTo>
                  <a:pt x="8043" y="1566"/>
                  <a:pt x="8195" y="1894"/>
                  <a:pt x="8453" y="2116"/>
                </a:cubicBezTo>
                <a:lnTo>
                  <a:pt x="7914" y="3401"/>
                </a:lnTo>
                <a:cubicBezTo>
                  <a:pt x="7586" y="3308"/>
                  <a:pt x="7246" y="3261"/>
                  <a:pt x="6896" y="3261"/>
                </a:cubicBezTo>
                <a:cubicBezTo>
                  <a:pt x="6545" y="3261"/>
                  <a:pt x="6208" y="3308"/>
                  <a:pt x="5891" y="3401"/>
                </a:cubicBezTo>
                <a:lnTo>
                  <a:pt x="5353" y="2116"/>
                </a:lnTo>
                <a:cubicBezTo>
                  <a:pt x="5600" y="1894"/>
                  <a:pt x="5762" y="1566"/>
                  <a:pt x="5762" y="1204"/>
                </a:cubicBezTo>
                <a:cubicBezTo>
                  <a:pt x="5762" y="537"/>
                  <a:pt x="5213" y="1"/>
                  <a:pt x="4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853" name="Google Shape;853;p36"/>
          <p:cNvGrpSpPr/>
          <p:nvPr/>
        </p:nvGrpSpPr>
        <p:grpSpPr>
          <a:xfrm>
            <a:off x="6062150" y="977639"/>
            <a:ext cx="345150" cy="345150"/>
            <a:chOff x="7783763" y="1564575"/>
            <a:chExt cx="345150" cy="345150"/>
          </a:xfrm>
        </p:grpSpPr>
        <p:sp>
          <p:nvSpPr>
            <p:cNvPr id="854" name="Google Shape;854;p36"/>
            <p:cNvSpPr/>
            <p:nvPr/>
          </p:nvSpPr>
          <p:spPr>
            <a:xfrm>
              <a:off x="7783763" y="15645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928" y="805"/>
                  </a:moveTo>
                  <a:lnTo>
                    <a:pt x="6899" y="2747"/>
                  </a:lnTo>
                  <a:cubicBezTo>
                    <a:pt x="6957" y="2876"/>
                    <a:pt x="7098" y="2968"/>
                    <a:pt x="7249" y="2968"/>
                  </a:cubicBezTo>
                  <a:lnTo>
                    <a:pt x="12989" y="2968"/>
                  </a:lnTo>
                  <a:lnTo>
                    <a:pt x="12989" y="3776"/>
                  </a:lnTo>
                  <a:lnTo>
                    <a:pt x="6500" y="3776"/>
                  </a:lnTo>
                  <a:lnTo>
                    <a:pt x="5541" y="1846"/>
                  </a:lnTo>
                  <a:cubicBezTo>
                    <a:pt x="5471" y="1706"/>
                    <a:pt x="5330" y="1613"/>
                    <a:pt x="5179" y="1613"/>
                  </a:cubicBezTo>
                  <a:lnTo>
                    <a:pt x="2691" y="1613"/>
                  </a:lnTo>
                  <a:lnTo>
                    <a:pt x="2691" y="805"/>
                  </a:lnTo>
                  <a:close/>
                  <a:moveTo>
                    <a:pt x="4924" y="2432"/>
                  </a:moveTo>
                  <a:lnTo>
                    <a:pt x="5891" y="4360"/>
                  </a:lnTo>
                  <a:cubicBezTo>
                    <a:pt x="5962" y="4500"/>
                    <a:pt x="6102" y="4581"/>
                    <a:pt x="6256" y="4581"/>
                  </a:cubicBezTo>
                  <a:lnTo>
                    <a:pt x="12989" y="4581"/>
                  </a:lnTo>
                  <a:lnTo>
                    <a:pt x="12989" y="5389"/>
                  </a:lnTo>
                  <a:lnTo>
                    <a:pt x="5507" y="5389"/>
                  </a:lnTo>
                  <a:lnTo>
                    <a:pt x="4536" y="3459"/>
                  </a:lnTo>
                  <a:cubicBezTo>
                    <a:pt x="4466" y="3319"/>
                    <a:pt x="4326" y="3238"/>
                    <a:pt x="4175" y="3238"/>
                  </a:cubicBezTo>
                  <a:lnTo>
                    <a:pt x="1613" y="3238"/>
                  </a:lnTo>
                  <a:lnTo>
                    <a:pt x="1613" y="2432"/>
                  </a:lnTo>
                  <a:close/>
                  <a:moveTo>
                    <a:pt x="4166" y="7876"/>
                  </a:moveTo>
                  <a:cubicBezTo>
                    <a:pt x="4839" y="7876"/>
                    <a:pt x="5389" y="8414"/>
                    <a:pt x="5389" y="9081"/>
                  </a:cubicBezTo>
                  <a:lnTo>
                    <a:pt x="5389" y="9760"/>
                  </a:lnTo>
                  <a:lnTo>
                    <a:pt x="2960" y="9760"/>
                  </a:lnTo>
                  <a:lnTo>
                    <a:pt x="2960" y="9106"/>
                  </a:lnTo>
                  <a:cubicBezTo>
                    <a:pt x="2960" y="8475"/>
                    <a:pt x="3473" y="7914"/>
                    <a:pt x="4104" y="7878"/>
                  </a:cubicBezTo>
                  <a:cubicBezTo>
                    <a:pt x="4125" y="7877"/>
                    <a:pt x="4145" y="7876"/>
                    <a:pt x="4166" y="7876"/>
                  </a:cubicBezTo>
                  <a:close/>
                  <a:moveTo>
                    <a:pt x="3928" y="4045"/>
                  </a:moveTo>
                  <a:lnTo>
                    <a:pt x="4887" y="5973"/>
                  </a:lnTo>
                  <a:cubicBezTo>
                    <a:pt x="4957" y="6113"/>
                    <a:pt x="5098" y="6206"/>
                    <a:pt x="5249" y="6206"/>
                  </a:cubicBezTo>
                  <a:lnTo>
                    <a:pt x="12989" y="6206"/>
                  </a:lnTo>
                  <a:lnTo>
                    <a:pt x="12989" y="10299"/>
                  </a:lnTo>
                  <a:lnTo>
                    <a:pt x="6733" y="10299"/>
                  </a:lnTo>
                  <a:lnTo>
                    <a:pt x="6733" y="10169"/>
                  </a:lnTo>
                  <a:cubicBezTo>
                    <a:pt x="6733" y="9948"/>
                    <a:pt x="6559" y="9760"/>
                    <a:pt x="6337" y="9760"/>
                  </a:cubicBezTo>
                  <a:lnTo>
                    <a:pt x="6197" y="9760"/>
                  </a:lnTo>
                  <a:lnTo>
                    <a:pt x="6197" y="9117"/>
                  </a:lnTo>
                  <a:cubicBezTo>
                    <a:pt x="6197" y="8018"/>
                    <a:pt x="5344" y="7106"/>
                    <a:pt x="4256" y="7072"/>
                  </a:cubicBezTo>
                  <a:cubicBezTo>
                    <a:pt x="4227" y="7071"/>
                    <a:pt x="4199" y="7071"/>
                    <a:pt x="4170" y="7071"/>
                  </a:cubicBezTo>
                  <a:cubicBezTo>
                    <a:pt x="3054" y="7071"/>
                    <a:pt x="2152" y="7976"/>
                    <a:pt x="2152" y="9081"/>
                  </a:cubicBezTo>
                  <a:lnTo>
                    <a:pt x="2152" y="9760"/>
                  </a:lnTo>
                  <a:lnTo>
                    <a:pt x="2023" y="9760"/>
                  </a:lnTo>
                  <a:cubicBezTo>
                    <a:pt x="1801" y="9760"/>
                    <a:pt x="1613" y="9948"/>
                    <a:pt x="1613" y="10169"/>
                  </a:cubicBezTo>
                  <a:lnTo>
                    <a:pt x="1613" y="10299"/>
                  </a:lnTo>
                  <a:lnTo>
                    <a:pt x="808" y="10299"/>
                  </a:lnTo>
                  <a:lnTo>
                    <a:pt x="808" y="4045"/>
                  </a:lnTo>
                  <a:close/>
                  <a:moveTo>
                    <a:pt x="1613" y="11104"/>
                  </a:moveTo>
                  <a:lnTo>
                    <a:pt x="1613" y="11923"/>
                  </a:lnTo>
                  <a:lnTo>
                    <a:pt x="808" y="11923"/>
                  </a:lnTo>
                  <a:lnTo>
                    <a:pt x="808" y="11104"/>
                  </a:lnTo>
                  <a:close/>
                  <a:moveTo>
                    <a:pt x="12989" y="11104"/>
                  </a:moveTo>
                  <a:lnTo>
                    <a:pt x="12989" y="11923"/>
                  </a:lnTo>
                  <a:lnTo>
                    <a:pt x="6733" y="11923"/>
                  </a:lnTo>
                  <a:lnTo>
                    <a:pt x="6733" y="11104"/>
                  </a:lnTo>
                  <a:close/>
                  <a:moveTo>
                    <a:pt x="5928" y="10568"/>
                  </a:moveTo>
                  <a:lnTo>
                    <a:pt x="5928" y="12997"/>
                  </a:lnTo>
                  <a:lnTo>
                    <a:pt x="2421" y="12997"/>
                  </a:lnTo>
                  <a:lnTo>
                    <a:pt x="2421" y="10568"/>
                  </a:lnTo>
                  <a:close/>
                  <a:moveTo>
                    <a:pt x="2292" y="0"/>
                  </a:moveTo>
                  <a:cubicBezTo>
                    <a:pt x="2071" y="0"/>
                    <a:pt x="1883" y="188"/>
                    <a:pt x="1883" y="410"/>
                  </a:cubicBezTo>
                  <a:lnTo>
                    <a:pt x="1883" y="1613"/>
                  </a:lnTo>
                  <a:lnTo>
                    <a:pt x="1207" y="1613"/>
                  </a:lnTo>
                  <a:cubicBezTo>
                    <a:pt x="982" y="1613"/>
                    <a:pt x="808" y="1801"/>
                    <a:pt x="808" y="2023"/>
                  </a:cubicBezTo>
                  <a:lnTo>
                    <a:pt x="808" y="3238"/>
                  </a:lnTo>
                  <a:lnTo>
                    <a:pt x="399" y="3238"/>
                  </a:lnTo>
                  <a:cubicBezTo>
                    <a:pt x="177" y="3238"/>
                    <a:pt x="0" y="3414"/>
                    <a:pt x="0" y="3636"/>
                  </a:cubicBezTo>
                  <a:lnTo>
                    <a:pt x="0" y="12321"/>
                  </a:lnTo>
                  <a:cubicBezTo>
                    <a:pt x="0" y="12543"/>
                    <a:pt x="177" y="12728"/>
                    <a:pt x="399" y="12728"/>
                  </a:cubicBezTo>
                  <a:lnTo>
                    <a:pt x="1613" y="12728"/>
                  </a:lnTo>
                  <a:lnTo>
                    <a:pt x="1613" y="13396"/>
                  </a:lnTo>
                  <a:cubicBezTo>
                    <a:pt x="1613" y="13628"/>
                    <a:pt x="1801" y="13805"/>
                    <a:pt x="2023" y="13805"/>
                  </a:cubicBezTo>
                  <a:lnTo>
                    <a:pt x="6337" y="13805"/>
                  </a:lnTo>
                  <a:cubicBezTo>
                    <a:pt x="6559" y="13805"/>
                    <a:pt x="6733" y="13628"/>
                    <a:pt x="6733" y="13396"/>
                  </a:cubicBezTo>
                  <a:lnTo>
                    <a:pt x="6733" y="12728"/>
                  </a:lnTo>
                  <a:lnTo>
                    <a:pt x="13396" y="12728"/>
                  </a:lnTo>
                  <a:cubicBezTo>
                    <a:pt x="13620" y="12728"/>
                    <a:pt x="13805" y="12543"/>
                    <a:pt x="13805" y="12321"/>
                  </a:cubicBezTo>
                  <a:lnTo>
                    <a:pt x="13805" y="2559"/>
                  </a:lnTo>
                  <a:cubicBezTo>
                    <a:pt x="13805" y="2337"/>
                    <a:pt x="13620" y="2163"/>
                    <a:pt x="13396" y="2163"/>
                  </a:cubicBezTo>
                  <a:lnTo>
                    <a:pt x="7505" y="2163"/>
                  </a:lnTo>
                  <a:lnTo>
                    <a:pt x="6537" y="222"/>
                  </a:lnTo>
                  <a:cubicBezTo>
                    <a:pt x="6467" y="82"/>
                    <a:pt x="6326" y="0"/>
                    <a:pt x="6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867363" y="1848875"/>
              <a:ext cx="41525" cy="20525"/>
            </a:xfrm>
            <a:custGeom>
              <a:avLst/>
              <a:gdLst/>
              <a:ahLst/>
              <a:cxnLst/>
              <a:rect l="l" t="t" r="r" b="b"/>
              <a:pathLst>
                <a:path w="1661" h="821" extrusionOk="0">
                  <a:moveTo>
                    <a:pt x="432" y="1"/>
                  </a:moveTo>
                  <a:cubicBezTo>
                    <a:pt x="222" y="1"/>
                    <a:pt x="48" y="152"/>
                    <a:pt x="23" y="363"/>
                  </a:cubicBezTo>
                  <a:cubicBezTo>
                    <a:pt x="0" y="610"/>
                    <a:pt x="188" y="820"/>
                    <a:pt x="421" y="820"/>
                  </a:cubicBezTo>
                  <a:lnTo>
                    <a:pt x="1229" y="820"/>
                  </a:lnTo>
                  <a:cubicBezTo>
                    <a:pt x="1425" y="820"/>
                    <a:pt x="1613" y="669"/>
                    <a:pt x="1636" y="458"/>
                  </a:cubicBezTo>
                  <a:cubicBezTo>
                    <a:pt x="1661" y="211"/>
                    <a:pt x="147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972263" y="1740450"/>
              <a:ext cx="116025" cy="60850"/>
            </a:xfrm>
            <a:custGeom>
              <a:avLst/>
              <a:gdLst/>
              <a:ahLst/>
              <a:cxnLst/>
              <a:rect l="l" t="t" r="r" b="b"/>
              <a:pathLst>
                <a:path w="4641" h="2434" extrusionOk="0">
                  <a:moveTo>
                    <a:pt x="3836" y="809"/>
                  </a:moveTo>
                  <a:lnTo>
                    <a:pt x="3836" y="1614"/>
                  </a:lnTo>
                  <a:lnTo>
                    <a:pt x="820" y="1614"/>
                  </a:lnTo>
                  <a:lnTo>
                    <a:pt x="820" y="809"/>
                  </a:lnTo>
                  <a:close/>
                  <a:moveTo>
                    <a:pt x="411" y="1"/>
                  </a:moveTo>
                  <a:cubicBezTo>
                    <a:pt x="189" y="1"/>
                    <a:pt x="1" y="189"/>
                    <a:pt x="1" y="411"/>
                  </a:cubicBezTo>
                  <a:lnTo>
                    <a:pt x="1" y="2024"/>
                  </a:lnTo>
                  <a:cubicBezTo>
                    <a:pt x="1" y="2245"/>
                    <a:pt x="189" y="2433"/>
                    <a:pt x="411" y="2433"/>
                  </a:cubicBezTo>
                  <a:lnTo>
                    <a:pt x="4243" y="2433"/>
                  </a:lnTo>
                  <a:cubicBezTo>
                    <a:pt x="4467" y="2433"/>
                    <a:pt x="4641" y="2245"/>
                    <a:pt x="4641" y="2024"/>
                  </a:cubicBezTo>
                  <a:lnTo>
                    <a:pt x="4641" y="411"/>
                  </a:lnTo>
                  <a:cubicBezTo>
                    <a:pt x="4641" y="189"/>
                    <a:pt x="4467" y="1"/>
                    <a:pt x="4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oogle Shape;857;p36"/>
          <p:cNvGrpSpPr/>
          <p:nvPr/>
        </p:nvGrpSpPr>
        <p:grpSpPr>
          <a:xfrm>
            <a:off x="3230625" y="971662"/>
            <a:ext cx="348375" cy="345150"/>
            <a:chOff x="7007038" y="1564575"/>
            <a:chExt cx="348375" cy="345150"/>
          </a:xfrm>
        </p:grpSpPr>
        <p:sp>
          <p:nvSpPr>
            <p:cNvPr id="858" name="Google Shape;858;p36"/>
            <p:cNvSpPr/>
            <p:nvPr/>
          </p:nvSpPr>
          <p:spPr>
            <a:xfrm>
              <a:off x="7007038" y="1762000"/>
              <a:ext cx="348375" cy="147725"/>
            </a:xfrm>
            <a:custGeom>
              <a:avLst/>
              <a:gdLst/>
              <a:ahLst/>
              <a:cxnLst/>
              <a:rect l="l" t="t" r="r" b="b"/>
              <a:pathLst>
                <a:path w="13935" h="5909" extrusionOk="0">
                  <a:moveTo>
                    <a:pt x="1942" y="1058"/>
                  </a:moveTo>
                  <a:lnTo>
                    <a:pt x="1942" y="5100"/>
                  </a:lnTo>
                  <a:lnTo>
                    <a:pt x="808" y="5100"/>
                  </a:lnTo>
                  <a:lnTo>
                    <a:pt x="808" y="1058"/>
                  </a:lnTo>
                  <a:close/>
                  <a:moveTo>
                    <a:pt x="12525" y="807"/>
                  </a:moveTo>
                  <a:cubicBezTo>
                    <a:pt x="12673" y="807"/>
                    <a:pt x="12818" y="880"/>
                    <a:pt x="12905" y="1010"/>
                  </a:cubicBezTo>
                  <a:cubicBezTo>
                    <a:pt x="13045" y="1198"/>
                    <a:pt x="13011" y="1453"/>
                    <a:pt x="12849" y="1605"/>
                  </a:cubicBezTo>
                  <a:lnTo>
                    <a:pt x="10018" y="4318"/>
                  </a:lnTo>
                  <a:cubicBezTo>
                    <a:pt x="9494" y="4820"/>
                    <a:pt x="8792" y="5100"/>
                    <a:pt x="8066" y="5100"/>
                  </a:cubicBezTo>
                  <a:lnTo>
                    <a:pt x="2750" y="5100"/>
                  </a:lnTo>
                  <a:lnTo>
                    <a:pt x="2750" y="1815"/>
                  </a:lnTo>
                  <a:lnTo>
                    <a:pt x="3274" y="1571"/>
                  </a:lnTo>
                  <a:cubicBezTo>
                    <a:pt x="3537" y="1450"/>
                    <a:pt x="3818" y="1391"/>
                    <a:pt x="4099" y="1391"/>
                  </a:cubicBezTo>
                  <a:cubicBezTo>
                    <a:pt x="4442" y="1391"/>
                    <a:pt x="4784" y="1480"/>
                    <a:pt x="5086" y="1653"/>
                  </a:cubicBezTo>
                  <a:cubicBezTo>
                    <a:pt x="5507" y="1899"/>
                    <a:pt x="5987" y="2026"/>
                    <a:pt x="6478" y="2026"/>
                  </a:cubicBezTo>
                  <a:lnTo>
                    <a:pt x="8416" y="2026"/>
                  </a:lnTo>
                  <a:cubicBezTo>
                    <a:pt x="8615" y="2026"/>
                    <a:pt x="8803" y="2166"/>
                    <a:pt x="8826" y="2376"/>
                  </a:cubicBezTo>
                  <a:cubicBezTo>
                    <a:pt x="8851" y="2612"/>
                    <a:pt x="8663" y="2811"/>
                    <a:pt x="8416" y="2811"/>
                  </a:cubicBezTo>
                  <a:lnTo>
                    <a:pt x="5821" y="2834"/>
                  </a:lnTo>
                  <a:cubicBezTo>
                    <a:pt x="5589" y="2834"/>
                    <a:pt x="5401" y="3033"/>
                    <a:pt x="5415" y="3254"/>
                  </a:cubicBezTo>
                  <a:cubicBezTo>
                    <a:pt x="5426" y="3476"/>
                    <a:pt x="5611" y="3639"/>
                    <a:pt x="5835" y="3639"/>
                  </a:cubicBezTo>
                  <a:lnTo>
                    <a:pt x="8416" y="3639"/>
                  </a:lnTo>
                  <a:cubicBezTo>
                    <a:pt x="8966" y="3639"/>
                    <a:pt x="9435" y="3277"/>
                    <a:pt x="9586" y="2763"/>
                  </a:cubicBezTo>
                  <a:lnTo>
                    <a:pt x="12262" y="892"/>
                  </a:lnTo>
                  <a:cubicBezTo>
                    <a:pt x="12342" y="835"/>
                    <a:pt x="12434" y="807"/>
                    <a:pt x="12525" y="807"/>
                  </a:cubicBezTo>
                  <a:close/>
                  <a:moveTo>
                    <a:pt x="12521" y="1"/>
                  </a:moveTo>
                  <a:cubicBezTo>
                    <a:pt x="12269" y="1"/>
                    <a:pt x="12017" y="74"/>
                    <a:pt x="11797" y="227"/>
                  </a:cubicBezTo>
                  <a:lnTo>
                    <a:pt x="9482" y="1852"/>
                  </a:lnTo>
                  <a:cubicBezTo>
                    <a:pt x="9283" y="1479"/>
                    <a:pt x="8874" y="1220"/>
                    <a:pt x="8416" y="1220"/>
                  </a:cubicBezTo>
                  <a:lnTo>
                    <a:pt x="6467" y="1220"/>
                  </a:lnTo>
                  <a:cubicBezTo>
                    <a:pt x="6127" y="1220"/>
                    <a:pt x="5788" y="1114"/>
                    <a:pt x="5496" y="940"/>
                  </a:cubicBezTo>
                  <a:cubicBezTo>
                    <a:pt x="5068" y="684"/>
                    <a:pt x="4587" y="554"/>
                    <a:pt x="4103" y="554"/>
                  </a:cubicBezTo>
                  <a:cubicBezTo>
                    <a:pt x="3702" y="554"/>
                    <a:pt x="3300" y="643"/>
                    <a:pt x="2923" y="822"/>
                  </a:cubicBezTo>
                  <a:lnTo>
                    <a:pt x="2750" y="903"/>
                  </a:lnTo>
                  <a:lnTo>
                    <a:pt x="2750" y="648"/>
                  </a:lnTo>
                  <a:cubicBezTo>
                    <a:pt x="2750" y="427"/>
                    <a:pt x="2573" y="250"/>
                    <a:pt x="2351" y="250"/>
                  </a:cubicBezTo>
                  <a:lnTo>
                    <a:pt x="410" y="250"/>
                  </a:lnTo>
                  <a:cubicBezTo>
                    <a:pt x="177" y="250"/>
                    <a:pt x="0" y="427"/>
                    <a:pt x="0" y="648"/>
                  </a:cubicBezTo>
                  <a:lnTo>
                    <a:pt x="0" y="5499"/>
                  </a:lnTo>
                  <a:cubicBezTo>
                    <a:pt x="0" y="5731"/>
                    <a:pt x="177" y="5908"/>
                    <a:pt x="410" y="5908"/>
                  </a:cubicBezTo>
                  <a:lnTo>
                    <a:pt x="8066" y="5908"/>
                  </a:lnTo>
                  <a:cubicBezTo>
                    <a:pt x="9003" y="5908"/>
                    <a:pt x="9889" y="5546"/>
                    <a:pt x="10579" y="4901"/>
                  </a:cubicBezTo>
                  <a:lnTo>
                    <a:pt x="13410" y="2191"/>
                  </a:lnTo>
                  <a:cubicBezTo>
                    <a:pt x="13864" y="1759"/>
                    <a:pt x="13934" y="1069"/>
                    <a:pt x="13572" y="542"/>
                  </a:cubicBezTo>
                  <a:cubicBezTo>
                    <a:pt x="13320" y="189"/>
                    <a:pt x="12923" y="1"/>
                    <a:pt x="1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115188" y="1564575"/>
              <a:ext cx="155775" cy="208950"/>
            </a:xfrm>
            <a:custGeom>
              <a:avLst/>
              <a:gdLst/>
              <a:ahLst/>
              <a:cxnLst/>
              <a:rect l="l" t="t" r="r" b="b"/>
              <a:pathLst>
                <a:path w="6231" h="8358" extrusionOk="0">
                  <a:moveTo>
                    <a:pt x="3122" y="805"/>
                  </a:moveTo>
                  <a:cubicBezTo>
                    <a:pt x="4385" y="805"/>
                    <a:pt x="5412" y="1835"/>
                    <a:pt x="5412" y="3097"/>
                  </a:cubicBezTo>
                  <a:cubicBezTo>
                    <a:pt x="5412" y="3787"/>
                    <a:pt x="5109" y="4430"/>
                    <a:pt x="4570" y="4862"/>
                  </a:cubicBezTo>
                  <a:cubicBezTo>
                    <a:pt x="4231" y="5154"/>
                    <a:pt x="4009" y="5530"/>
                    <a:pt x="3928" y="5939"/>
                  </a:cubicBezTo>
                  <a:lnTo>
                    <a:pt x="3518" y="5939"/>
                  </a:lnTo>
                  <a:lnTo>
                    <a:pt x="3518" y="3810"/>
                  </a:lnTo>
                  <a:lnTo>
                    <a:pt x="4208" y="3120"/>
                  </a:lnTo>
                  <a:cubicBezTo>
                    <a:pt x="4348" y="2979"/>
                    <a:pt x="4371" y="2747"/>
                    <a:pt x="4245" y="2584"/>
                  </a:cubicBezTo>
                  <a:cubicBezTo>
                    <a:pt x="4163" y="2478"/>
                    <a:pt x="4045" y="2425"/>
                    <a:pt x="3926" y="2425"/>
                  </a:cubicBezTo>
                  <a:cubicBezTo>
                    <a:pt x="3822" y="2425"/>
                    <a:pt x="3717" y="2466"/>
                    <a:pt x="3636" y="2547"/>
                  </a:cubicBezTo>
                  <a:lnTo>
                    <a:pt x="3122" y="3075"/>
                  </a:lnTo>
                  <a:lnTo>
                    <a:pt x="2595" y="2547"/>
                  </a:lnTo>
                  <a:cubicBezTo>
                    <a:pt x="2514" y="2466"/>
                    <a:pt x="2409" y="2425"/>
                    <a:pt x="2305" y="2425"/>
                  </a:cubicBezTo>
                  <a:cubicBezTo>
                    <a:pt x="2186" y="2425"/>
                    <a:pt x="2068" y="2478"/>
                    <a:pt x="1986" y="2584"/>
                  </a:cubicBezTo>
                  <a:cubicBezTo>
                    <a:pt x="1860" y="2747"/>
                    <a:pt x="1883" y="2979"/>
                    <a:pt x="2034" y="3120"/>
                  </a:cubicBezTo>
                  <a:lnTo>
                    <a:pt x="2713" y="3810"/>
                  </a:lnTo>
                  <a:lnTo>
                    <a:pt x="2713" y="5939"/>
                  </a:lnTo>
                  <a:lnTo>
                    <a:pt x="2315" y="5939"/>
                  </a:lnTo>
                  <a:cubicBezTo>
                    <a:pt x="2233" y="5530"/>
                    <a:pt x="2000" y="5154"/>
                    <a:pt x="1661" y="4862"/>
                  </a:cubicBezTo>
                  <a:cubicBezTo>
                    <a:pt x="1133" y="4430"/>
                    <a:pt x="831" y="3787"/>
                    <a:pt x="831" y="3097"/>
                  </a:cubicBezTo>
                  <a:cubicBezTo>
                    <a:pt x="831" y="1835"/>
                    <a:pt x="1846" y="805"/>
                    <a:pt x="3122" y="805"/>
                  </a:cubicBezTo>
                  <a:close/>
                  <a:moveTo>
                    <a:pt x="3894" y="6744"/>
                  </a:moveTo>
                  <a:lnTo>
                    <a:pt x="3894" y="7412"/>
                  </a:lnTo>
                  <a:cubicBezTo>
                    <a:pt x="3894" y="7493"/>
                    <a:pt x="3835" y="7552"/>
                    <a:pt x="3765" y="7552"/>
                  </a:cubicBezTo>
                  <a:lnTo>
                    <a:pt x="2466" y="7552"/>
                  </a:lnTo>
                  <a:cubicBezTo>
                    <a:pt x="2396" y="7552"/>
                    <a:pt x="2337" y="7493"/>
                    <a:pt x="2337" y="7412"/>
                  </a:cubicBezTo>
                  <a:lnTo>
                    <a:pt x="2337" y="6744"/>
                  </a:lnTo>
                  <a:close/>
                  <a:moveTo>
                    <a:pt x="3122" y="0"/>
                  </a:moveTo>
                  <a:cubicBezTo>
                    <a:pt x="1403" y="0"/>
                    <a:pt x="0" y="1392"/>
                    <a:pt x="0" y="3097"/>
                  </a:cubicBezTo>
                  <a:cubicBezTo>
                    <a:pt x="0" y="4031"/>
                    <a:pt x="421" y="4898"/>
                    <a:pt x="1133" y="5493"/>
                  </a:cubicBezTo>
                  <a:cubicBezTo>
                    <a:pt x="1380" y="5692"/>
                    <a:pt x="1532" y="5973"/>
                    <a:pt x="1532" y="6264"/>
                  </a:cubicBezTo>
                  <a:lnTo>
                    <a:pt x="1532" y="7412"/>
                  </a:lnTo>
                  <a:cubicBezTo>
                    <a:pt x="1532" y="7936"/>
                    <a:pt x="1953" y="8357"/>
                    <a:pt x="2466" y="8357"/>
                  </a:cubicBezTo>
                  <a:lnTo>
                    <a:pt x="3765" y="8357"/>
                  </a:lnTo>
                  <a:cubicBezTo>
                    <a:pt x="4289" y="8357"/>
                    <a:pt x="4710" y="7936"/>
                    <a:pt x="4710" y="7412"/>
                  </a:cubicBezTo>
                  <a:lnTo>
                    <a:pt x="4710" y="6264"/>
                  </a:lnTo>
                  <a:cubicBezTo>
                    <a:pt x="4710" y="5973"/>
                    <a:pt x="4851" y="5692"/>
                    <a:pt x="5097" y="5493"/>
                  </a:cubicBezTo>
                  <a:cubicBezTo>
                    <a:pt x="5821" y="4898"/>
                    <a:pt x="6231" y="4031"/>
                    <a:pt x="6231" y="3097"/>
                  </a:cubicBezTo>
                  <a:cubicBezTo>
                    <a:pt x="6231" y="1392"/>
                    <a:pt x="4828" y="0"/>
                    <a:pt x="3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7291063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410" y="1"/>
                  </a:moveTo>
                  <a:cubicBezTo>
                    <a:pt x="178" y="1"/>
                    <a:pt x="1" y="178"/>
                    <a:pt x="1" y="399"/>
                  </a:cubicBezTo>
                  <a:cubicBezTo>
                    <a:pt x="1" y="621"/>
                    <a:pt x="178" y="809"/>
                    <a:pt x="410" y="809"/>
                  </a:cubicBezTo>
                  <a:lnTo>
                    <a:pt x="1218" y="809"/>
                  </a:lnTo>
                  <a:cubicBezTo>
                    <a:pt x="1440" y="809"/>
                    <a:pt x="1614" y="621"/>
                    <a:pt x="1614" y="399"/>
                  </a:cubicBezTo>
                  <a:cubicBezTo>
                    <a:pt x="1614" y="178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7282938" y="15780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1" y="1"/>
                  </a:moveTo>
                  <a:cubicBezTo>
                    <a:pt x="1092" y="1"/>
                    <a:pt x="1022" y="18"/>
                    <a:pt x="957" y="56"/>
                  </a:cubicBezTo>
                  <a:lnTo>
                    <a:pt x="256" y="454"/>
                  </a:lnTo>
                  <a:cubicBezTo>
                    <a:pt x="71" y="572"/>
                    <a:pt x="0" y="816"/>
                    <a:pt x="115" y="1015"/>
                  </a:cubicBezTo>
                  <a:cubicBezTo>
                    <a:pt x="186" y="1141"/>
                    <a:pt x="318" y="1213"/>
                    <a:pt x="457" y="1213"/>
                  </a:cubicBezTo>
                  <a:cubicBezTo>
                    <a:pt x="527" y="1213"/>
                    <a:pt x="599" y="1195"/>
                    <a:pt x="665" y="1156"/>
                  </a:cubicBezTo>
                  <a:lnTo>
                    <a:pt x="1367" y="757"/>
                  </a:lnTo>
                  <a:cubicBezTo>
                    <a:pt x="1555" y="642"/>
                    <a:pt x="1625" y="395"/>
                    <a:pt x="1507" y="210"/>
                  </a:cubicBezTo>
                  <a:cubicBezTo>
                    <a:pt x="1437" y="76"/>
                    <a:pt x="1302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7282938" y="16757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0" y="1"/>
                  </a:moveTo>
                  <a:cubicBezTo>
                    <a:pt x="320" y="1"/>
                    <a:pt x="187" y="70"/>
                    <a:pt x="115" y="203"/>
                  </a:cubicBezTo>
                  <a:cubicBezTo>
                    <a:pt x="0" y="403"/>
                    <a:pt x="71" y="649"/>
                    <a:pt x="256" y="753"/>
                  </a:cubicBezTo>
                  <a:lnTo>
                    <a:pt x="957" y="1163"/>
                  </a:lnTo>
                  <a:cubicBezTo>
                    <a:pt x="1023" y="1197"/>
                    <a:pt x="1094" y="1214"/>
                    <a:pt x="1163" y="1214"/>
                  </a:cubicBezTo>
                  <a:cubicBezTo>
                    <a:pt x="1304" y="1214"/>
                    <a:pt x="1437" y="1145"/>
                    <a:pt x="1507" y="1011"/>
                  </a:cubicBezTo>
                  <a:cubicBezTo>
                    <a:pt x="1625" y="823"/>
                    <a:pt x="1555" y="565"/>
                    <a:pt x="1367" y="462"/>
                  </a:cubicBezTo>
                  <a:lnTo>
                    <a:pt x="665" y="52"/>
                  </a:lnTo>
                  <a:cubicBezTo>
                    <a:pt x="600" y="18"/>
                    <a:pt x="529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7055288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399" y="1"/>
                  </a:moveTo>
                  <a:cubicBezTo>
                    <a:pt x="174" y="1"/>
                    <a:pt x="0" y="178"/>
                    <a:pt x="0" y="399"/>
                  </a:cubicBezTo>
                  <a:cubicBezTo>
                    <a:pt x="0" y="621"/>
                    <a:pt x="174" y="809"/>
                    <a:pt x="399" y="809"/>
                  </a:cubicBezTo>
                  <a:lnTo>
                    <a:pt x="1204" y="809"/>
                  </a:lnTo>
                  <a:cubicBezTo>
                    <a:pt x="1437" y="809"/>
                    <a:pt x="1613" y="621"/>
                    <a:pt x="1613" y="399"/>
                  </a:cubicBezTo>
                  <a:cubicBezTo>
                    <a:pt x="1613" y="178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7063138" y="157805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65" y="1"/>
                  </a:moveTo>
                  <a:cubicBezTo>
                    <a:pt x="324" y="1"/>
                    <a:pt x="190" y="76"/>
                    <a:pt x="118" y="210"/>
                  </a:cubicBezTo>
                  <a:cubicBezTo>
                    <a:pt x="1" y="395"/>
                    <a:pt x="71" y="642"/>
                    <a:pt x="259" y="757"/>
                  </a:cubicBezTo>
                  <a:lnTo>
                    <a:pt x="960" y="1156"/>
                  </a:lnTo>
                  <a:cubicBezTo>
                    <a:pt x="1027" y="1195"/>
                    <a:pt x="1098" y="1213"/>
                    <a:pt x="1168" y="1213"/>
                  </a:cubicBezTo>
                  <a:cubicBezTo>
                    <a:pt x="1307" y="1213"/>
                    <a:pt x="1439" y="1141"/>
                    <a:pt x="1510" y="1015"/>
                  </a:cubicBezTo>
                  <a:cubicBezTo>
                    <a:pt x="1628" y="816"/>
                    <a:pt x="1558" y="572"/>
                    <a:pt x="1370" y="454"/>
                  </a:cubicBezTo>
                  <a:lnTo>
                    <a:pt x="668" y="56"/>
                  </a:lnTo>
                  <a:cubicBezTo>
                    <a:pt x="603" y="18"/>
                    <a:pt x="53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7063138" y="16757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5" y="1"/>
                  </a:moveTo>
                  <a:cubicBezTo>
                    <a:pt x="1096" y="1"/>
                    <a:pt x="1026" y="18"/>
                    <a:pt x="960" y="52"/>
                  </a:cubicBezTo>
                  <a:lnTo>
                    <a:pt x="259" y="462"/>
                  </a:lnTo>
                  <a:cubicBezTo>
                    <a:pt x="71" y="565"/>
                    <a:pt x="1" y="823"/>
                    <a:pt x="118" y="1011"/>
                  </a:cubicBezTo>
                  <a:cubicBezTo>
                    <a:pt x="190" y="1145"/>
                    <a:pt x="323" y="1214"/>
                    <a:pt x="463" y="1214"/>
                  </a:cubicBezTo>
                  <a:cubicBezTo>
                    <a:pt x="532" y="1214"/>
                    <a:pt x="602" y="1197"/>
                    <a:pt x="668" y="1163"/>
                  </a:cubicBezTo>
                  <a:lnTo>
                    <a:pt x="1370" y="753"/>
                  </a:lnTo>
                  <a:cubicBezTo>
                    <a:pt x="1558" y="649"/>
                    <a:pt x="1628" y="403"/>
                    <a:pt x="1510" y="203"/>
                  </a:cubicBezTo>
                  <a:cubicBezTo>
                    <a:pt x="1438" y="70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66" name="Google Shape;866;p36"/>
          <p:cNvSpPr/>
          <p:nvPr/>
        </p:nvSpPr>
        <p:spPr>
          <a:xfrm>
            <a:off x="374850" y="977639"/>
            <a:ext cx="345150" cy="345150"/>
          </a:xfrm>
          <a:custGeom>
            <a:avLst/>
            <a:gdLst/>
            <a:ahLst/>
            <a:cxnLst/>
            <a:rect l="l" t="t" r="r" b="b"/>
            <a:pathLst>
              <a:path w="13806" h="13806" extrusionOk="0">
                <a:moveTo>
                  <a:pt x="2023" y="808"/>
                </a:moveTo>
                <a:cubicBezTo>
                  <a:pt x="2688" y="808"/>
                  <a:pt x="3238" y="1358"/>
                  <a:pt x="3238" y="2023"/>
                </a:cubicBezTo>
                <a:cubicBezTo>
                  <a:pt x="3238" y="2691"/>
                  <a:pt x="2688" y="3238"/>
                  <a:pt x="2023" y="3238"/>
                </a:cubicBezTo>
                <a:cubicBezTo>
                  <a:pt x="1355" y="3238"/>
                  <a:pt x="808" y="2691"/>
                  <a:pt x="808" y="2023"/>
                </a:cubicBezTo>
                <a:cubicBezTo>
                  <a:pt x="808" y="1358"/>
                  <a:pt x="1355" y="808"/>
                  <a:pt x="2023" y="808"/>
                </a:cubicBezTo>
                <a:close/>
                <a:moveTo>
                  <a:pt x="11783" y="808"/>
                </a:moveTo>
                <a:cubicBezTo>
                  <a:pt x="12450" y="808"/>
                  <a:pt x="12997" y="1358"/>
                  <a:pt x="12997" y="2023"/>
                </a:cubicBezTo>
                <a:cubicBezTo>
                  <a:pt x="12997" y="2691"/>
                  <a:pt x="12450" y="3238"/>
                  <a:pt x="11783" y="3238"/>
                </a:cubicBezTo>
                <a:cubicBezTo>
                  <a:pt x="11118" y="3238"/>
                  <a:pt x="10568" y="2691"/>
                  <a:pt x="10568" y="2023"/>
                </a:cubicBezTo>
                <a:cubicBezTo>
                  <a:pt x="10568" y="1358"/>
                  <a:pt x="11118" y="808"/>
                  <a:pt x="11783" y="808"/>
                </a:cubicBezTo>
                <a:close/>
                <a:moveTo>
                  <a:pt x="6896" y="5681"/>
                </a:moveTo>
                <a:cubicBezTo>
                  <a:pt x="7353" y="5681"/>
                  <a:pt x="7715" y="6043"/>
                  <a:pt x="7715" y="6500"/>
                </a:cubicBezTo>
                <a:cubicBezTo>
                  <a:pt x="7715" y="6944"/>
                  <a:pt x="7353" y="7305"/>
                  <a:pt x="6896" y="7305"/>
                </a:cubicBezTo>
                <a:cubicBezTo>
                  <a:pt x="6452" y="7305"/>
                  <a:pt x="6091" y="6944"/>
                  <a:pt x="6091" y="6500"/>
                </a:cubicBezTo>
                <a:cubicBezTo>
                  <a:pt x="6091" y="6043"/>
                  <a:pt x="6452" y="5681"/>
                  <a:pt x="6896" y="5681"/>
                </a:cubicBezTo>
                <a:close/>
                <a:moveTo>
                  <a:pt x="6896" y="4068"/>
                </a:moveTo>
                <a:cubicBezTo>
                  <a:pt x="8464" y="4068"/>
                  <a:pt x="9737" y="5342"/>
                  <a:pt x="9737" y="6899"/>
                </a:cubicBezTo>
                <a:cubicBezTo>
                  <a:pt x="9737" y="7471"/>
                  <a:pt x="9561" y="8007"/>
                  <a:pt x="9269" y="8453"/>
                </a:cubicBezTo>
                <a:cubicBezTo>
                  <a:pt x="9059" y="7996"/>
                  <a:pt x="8674" y="7634"/>
                  <a:pt x="8206" y="7446"/>
                </a:cubicBezTo>
                <a:cubicBezTo>
                  <a:pt x="8405" y="7179"/>
                  <a:pt x="8523" y="6851"/>
                  <a:pt x="8523" y="6500"/>
                </a:cubicBezTo>
                <a:cubicBezTo>
                  <a:pt x="8523" y="5600"/>
                  <a:pt x="7796" y="4876"/>
                  <a:pt x="6896" y="4876"/>
                </a:cubicBezTo>
                <a:cubicBezTo>
                  <a:pt x="6009" y="4876"/>
                  <a:pt x="5283" y="5600"/>
                  <a:pt x="5283" y="6500"/>
                </a:cubicBezTo>
                <a:cubicBezTo>
                  <a:pt x="5283" y="6851"/>
                  <a:pt x="5400" y="7179"/>
                  <a:pt x="5600" y="7446"/>
                </a:cubicBezTo>
                <a:cubicBezTo>
                  <a:pt x="5131" y="7634"/>
                  <a:pt x="4747" y="7996"/>
                  <a:pt x="4536" y="8453"/>
                </a:cubicBezTo>
                <a:cubicBezTo>
                  <a:pt x="4245" y="8007"/>
                  <a:pt x="4068" y="7471"/>
                  <a:pt x="4068" y="6899"/>
                </a:cubicBezTo>
                <a:cubicBezTo>
                  <a:pt x="4068" y="5342"/>
                  <a:pt x="5342" y="4068"/>
                  <a:pt x="6896" y="4068"/>
                </a:cubicBezTo>
                <a:close/>
                <a:moveTo>
                  <a:pt x="7457" y="8113"/>
                </a:moveTo>
                <a:cubicBezTo>
                  <a:pt x="8054" y="8113"/>
                  <a:pt x="8556" y="8557"/>
                  <a:pt x="8638" y="9129"/>
                </a:cubicBezTo>
                <a:cubicBezTo>
                  <a:pt x="8158" y="9505"/>
                  <a:pt x="7552" y="9726"/>
                  <a:pt x="6896" y="9726"/>
                </a:cubicBezTo>
                <a:cubicBezTo>
                  <a:pt x="6242" y="9726"/>
                  <a:pt x="5647" y="9505"/>
                  <a:pt x="5168" y="9129"/>
                </a:cubicBezTo>
                <a:cubicBezTo>
                  <a:pt x="5249" y="8557"/>
                  <a:pt x="5740" y="8113"/>
                  <a:pt x="6349" y="8113"/>
                </a:cubicBezTo>
                <a:close/>
                <a:moveTo>
                  <a:pt x="2023" y="10568"/>
                </a:moveTo>
                <a:cubicBezTo>
                  <a:pt x="2688" y="10568"/>
                  <a:pt x="3238" y="11107"/>
                  <a:pt x="3238" y="11783"/>
                </a:cubicBezTo>
                <a:cubicBezTo>
                  <a:pt x="3238" y="12450"/>
                  <a:pt x="2688" y="13000"/>
                  <a:pt x="2023" y="13000"/>
                </a:cubicBezTo>
                <a:cubicBezTo>
                  <a:pt x="1355" y="13000"/>
                  <a:pt x="808" y="12450"/>
                  <a:pt x="808" y="11783"/>
                </a:cubicBezTo>
                <a:cubicBezTo>
                  <a:pt x="808" y="11107"/>
                  <a:pt x="1355" y="10568"/>
                  <a:pt x="2023" y="10568"/>
                </a:cubicBezTo>
                <a:close/>
                <a:moveTo>
                  <a:pt x="11783" y="10568"/>
                </a:moveTo>
                <a:cubicBezTo>
                  <a:pt x="12450" y="10568"/>
                  <a:pt x="12997" y="11107"/>
                  <a:pt x="12997" y="11783"/>
                </a:cubicBezTo>
                <a:cubicBezTo>
                  <a:pt x="12997" y="12450"/>
                  <a:pt x="12450" y="13000"/>
                  <a:pt x="11783" y="13000"/>
                </a:cubicBezTo>
                <a:cubicBezTo>
                  <a:pt x="11118" y="13000"/>
                  <a:pt x="10568" y="12450"/>
                  <a:pt x="10568" y="11783"/>
                </a:cubicBezTo>
                <a:cubicBezTo>
                  <a:pt x="10568" y="11107"/>
                  <a:pt x="11118" y="10568"/>
                  <a:pt x="11783" y="10568"/>
                </a:cubicBezTo>
                <a:close/>
                <a:moveTo>
                  <a:pt x="2023" y="0"/>
                </a:moveTo>
                <a:cubicBezTo>
                  <a:pt x="912" y="0"/>
                  <a:pt x="0" y="901"/>
                  <a:pt x="0" y="2023"/>
                </a:cubicBezTo>
                <a:cubicBezTo>
                  <a:pt x="0" y="3134"/>
                  <a:pt x="912" y="4046"/>
                  <a:pt x="2023" y="4046"/>
                </a:cubicBezTo>
                <a:cubicBezTo>
                  <a:pt x="2432" y="4046"/>
                  <a:pt x="2817" y="3917"/>
                  <a:pt x="3134" y="3706"/>
                </a:cubicBezTo>
                <a:lnTo>
                  <a:pt x="4057" y="4629"/>
                </a:lnTo>
                <a:cubicBezTo>
                  <a:pt x="3566" y="5249"/>
                  <a:pt x="3263" y="6043"/>
                  <a:pt x="3263" y="6899"/>
                </a:cubicBezTo>
                <a:cubicBezTo>
                  <a:pt x="3263" y="7763"/>
                  <a:pt x="3566" y="8545"/>
                  <a:pt x="4057" y="9165"/>
                </a:cubicBezTo>
                <a:lnTo>
                  <a:pt x="3134" y="10088"/>
                </a:lnTo>
                <a:cubicBezTo>
                  <a:pt x="2817" y="9878"/>
                  <a:pt x="2432" y="9760"/>
                  <a:pt x="2023" y="9760"/>
                </a:cubicBezTo>
                <a:cubicBezTo>
                  <a:pt x="912" y="9760"/>
                  <a:pt x="0" y="10661"/>
                  <a:pt x="0" y="11783"/>
                </a:cubicBezTo>
                <a:cubicBezTo>
                  <a:pt x="0" y="12894"/>
                  <a:pt x="912" y="13805"/>
                  <a:pt x="2023" y="13805"/>
                </a:cubicBezTo>
                <a:cubicBezTo>
                  <a:pt x="3134" y="13805"/>
                  <a:pt x="4045" y="12894"/>
                  <a:pt x="4045" y="11783"/>
                </a:cubicBezTo>
                <a:cubicBezTo>
                  <a:pt x="4045" y="11373"/>
                  <a:pt x="3916" y="10989"/>
                  <a:pt x="3706" y="10661"/>
                </a:cubicBezTo>
                <a:lnTo>
                  <a:pt x="4629" y="9738"/>
                </a:lnTo>
                <a:cubicBezTo>
                  <a:pt x="5249" y="10240"/>
                  <a:pt x="6043" y="10546"/>
                  <a:pt x="6896" y="10546"/>
                </a:cubicBezTo>
                <a:cubicBezTo>
                  <a:pt x="7763" y="10546"/>
                  <a:pt x="8545" y="10240"/>
                  <a:pt x="9176" y="9738"/>
                </a:cubicBezTo>
                <a:lnTo>
                  <a:pt x="10099" y="10661"/>
                </a:lnTo>
                <a:cubicBezTo>
                  <a:pt x="9878" y="10989"/>
                  <a:pt x="9760" y="11373"/>
                  <a:pt x="9760" y="11783"/>
                </a:cubicBezTo>
                <a:cubicBezTo>
                  <a:pt x="9760" y="12894"/>
                  <a:pt x="10660" y="13805"/>
                  <a:pt x="11783" y="13805"/>
                </a:cubicBezTo>
                <a:cubicBezTo>
                  <a:pt x="12893" y="13805"/>
                  <a:pt x="13805" y="12894"/>
                  <a:pt x="13805" y="11783"/>
                </a:cubicBezTo>
                <a:cubicBezTo>
                  <a:pt x="13805" y="10661"/>
                  <a:pt x="12893" y="9760"/>
                  <a:pt x="11783" y="9760"/>
                </a:cubicBezTo>
                <a:cubicBezTo>
                  <a:pt x="11373" y="9760"/>
                  <a:pt x="10989" y="9878"/>
                  <a:pt x="10672" y="10088"/>
                </a:cubicBezTo>
                <a:lnTo>
                  <a:pt x="9749" y="9165"/>
                </a:lnTo>
                <a:cubicBezTo>
                  <a:pt x="10240" y="8545"/>
                  <a:pt x="10543" y="7763"/>
                  <a:pt x="10543" y="6899"/>
                </a:cubicBezTo>
                <a:cubicBezTo>
                  <a:pt x="10543" y="6043"/>
                  <a:pt x="10240" y="5249"/>
                  <a:pt x="9749" y="4629"/>
                </a:cubicBezTo>
                <a:lnTo>
                  <a:pt x="10672" y="3706"/>
                </a:lnTo>
                <a:cubicBezTo>
                  <a:pt x="10989" y="3917"/>
                  <a:pt x="11373" y="4046"/>
                  <a:pt x="11783" y="4046"/>
                </a:cubicBezTo>
                <a:cubicBezTo>
                  <a:pt x="12893" y="4046"/>
                  <a:pt x="13805" y="3134"/>
                  <a:pt x="13805" y="2023"/>
                </a:cubicBezTo>
                <a:cubicBezTo>
                  <a:pt x="13805" y="901"/>
                  <a:pt x="12893" y="0"/>
                  <a:pt x="11783" y="0"/>
                </a:cubicBezTo>
                <a:cubicBezTo>
                  <a:pt x="10660" y="0"/>
                  <a:pt x="9760" y="901"/>
                  <a:pt x="9760" y="2023"/>
                </a:cubicBezTo>
                <a:cubicBezTo>
                  <a:pt x="9760" y="2433"/>
                  <a:pt x="9878" y="2817"/>
                  <a:pt x="10099" y="3134"/>
                </a:cubicBezTo>
                <a:lnTo>
                  <a:pt x="9176" y="4057"/>
                </a:lnTo>
                <a:cubicBezTo>
                  <a:pt x="8545" y="3555"/>
                  <a:pt x="7763" y="3263"/>
                  <a:pt x="6896" y="3263"/>
                </a:cubicBezTo>
                <a:cubicBezTo>
                  <a:pt x="6043" y="3263"/>
                  <a:pt x="5249" y="3555"/>
                  <a:pt x="4629" y="4057"/>
                </a:cubicBezTo>
                <a:lnTo>
                  <a:pt x="3706" y="3134"/>
                </a:lnTo>
                <a:cubicBezTo>
                  <a:pt x="3916" y="2817"/>
                  <a:pt x="4045" y="2433"/>
                  <a:pt x="4045" y="2023"/>
                </a:cubicBezTo>
                <a:cubicBezTo>
                  <a:pt x="4045" y="901"/>
                  <a:pt x="3134" y="0"/>
                  <a:pt x="2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mai </a:t>
            </a:r>
            <a:r>
              <a:rPr lang="fr-FR" dirty="0" err="1"/>
              <a:t>avem</a:t>
            </a:r>
            <a:r>
              <a:rPr lang="fr-FR" dirty="0"/>
              <a:t> de </a:t>
            </a:r>
            <a:r>
              <a:rPr lang="fr-FR" dirty="0" err="1"/>
              <a:t>implementat</a:t>
            </a:r>
            <a:r>
              <a:rPr lang="fr-FR" dirty="0"/>
              <a:t>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CodeNest</a:t>
            </a:r>
            <a:endParaRPr dirty="0"/>
          </a:p>
        </p:txBody>
      </p:sp>
      <p:sp>
        <p:nvSpPr>
          <p:cNvPr id="1556" name="Google Shape;1556;p50"/>
          <p:cNvSpPr txBox="1">
            <a:spLocks noGrp="1"/>
          </p:cNvSpPr>
          <p:nvPr>
            <p:ph type="subTitle" idx="1"/>
          </p:nvPr>
        </p:nvSpPr>
        <p:spPr>
          <a:xfrm>
            <a:off x="401443" y="945320"/>
            <a:ext cx="8564135" cy="3868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-RO" sz="1400" b="1" dirty="0"/>
              <a:t>Finalizarea </a:t>
            </a:r>
            <a:r>
              <a:rPr lang="ro-RO" sz="1400" b="1" dirty="0" err="1"/>
              <a:t>Frontend</a:t>
            </a:r>
            <a:r>
              <a:rPr lang="ro-RO" sz="1400" b="1" dirty="0"/>
              <a:t>-ului</a:t>
            </a:r>
          </a:p>
          <a:p>
            <a:pPr marL="171450" lvl="0" indent="-171450" defTabSz="914400" eaLnBrk="0" fontAlgn="base" latinLnBrk="0" hangingPunct="0">
              <a:spcBef>
                <a:spcPts val="300"/>
              </a:spcBef>
              <a:tabLst/>
            </a:pPr>
            <a:r>
              <a:rPr lang="ro-RO" altLang="ro-RO" sz="1100" dirty="0"/>
              <a:t>Implementarea completă a interfeței pentru toate paginile: </a:t>
            </a:r>
            <a:r>
              <a:rPr lang="ro-RO" altLang="ro-RO" sz="1100" dirty="0" err="1"/>
              <a:t>home</a:t>
            </a:r>
            <a:r>
              <a:rPr lang="ro-RO" altLang="ro-RO" sz="1100" dirty="0"/>
              <a:t>, cursuri, teste, profil etc.</a:t>
            </a:r>
          </a:p>
          <a:p>
            <a:pPr marL="171450" lvl="0" indent="-171450" defTabSz="914400" eaLnBrk="0" fontAlgn="base" latinLnBrk="0" hangingPunct="0">
              <a:spcBef>
                <a:spcPts val="300"/>
              </a:spcBef>
              <a:tabLst/>
            </a:pPr>
            <a:r>
              <a:rPr lang="ro-RO" altLang="ro-RO" sz="1100" dirty="0"/>
              <a:t>Design </a:t>
            </a:r>
            <a:r>
              <a:rPr lang="ro-RO" altLang="ro-RO" sz="1100" dirty="0" err="1"/>
              <a:t>responsive</a:t>
            </a:r>
            <a:r>
              <a:rPr lang="ro-RO" altLang="ro-RO" sz="1100" dirty="0"/>
              <a:t> și elemente interactive care să îmbunătățească experiența utilizatorului.</a:t>
            </a:r>
            <a:endParaRPr lang="ro-RO" sz="1400" b="1" dirty="0"/>
          </a:p>
          <a:p>
            <a:pPr marL="0" indent="0">
              <a:spcBef>
                <a:spcPts val="1000"/>
              </a:spcBef>
              <a:buNone/>
            </a:pPr>
            <a:r>
              <a:rPr lang="ro-RO" sz="1400" b="1" dirty="0"/>
              <a:t>Dezvoltarea </a:t>
            </a:r>
            <a:r>
              <a:rPr lang="ro-RO" sz="1400" b="1" dirty="0" err="1"/>
              <a:t>CodBox</a:t>
            </a:r>
            <a:endParaRPr sz="1400" b="1" dirty="0">
              <a:sym typeface="Raleway Black"/>
            </a:endParaRPr>
          </a:p>
          <a:p>
            <a:pPr marL="171450" indent="-171450">
              <a:spcBef>
                <a:spcPts val="300"/>
              </a:spcBef>
            </a:pPr>
            <a:r>
              <a:rPr lang="ro-RO" sz="1100" dirty="0"/>
              <a:t>Integrarea funcțională a editorului de cod live cu suport pentru </a:t>
            </a:r>
            <a:r>
              <a:rPr lang="ro-RO" sz="1100" dirty="0" err="1"/>
              <a:t>Python</a:t>
            </a:r>
            <a:r>
              <a:rPr lang="ro-RO" sz="1100" dirty="0"/>
              <a:t> și </a:t>
            </a:r>
            <a:r>
              <a:rPr lang="ro-RO" sz="1100" dirty="0" err="1"/>
              <a:t>JavaScript</a:t>
            </a:r>
            <a:r>
              <a:rPr lang="ro-RO" sz="1100" dirty="0"/>
              <a:t>.</a:t>
            </a:r>
          </a:p>
          <a:p>
            <a:pPr marL="171450" indent="-171450">
              <a:spcBef>
                <a:spcPts val="300"/>
              </a:spcBef>
            </a:pPr>
            <a:r>
              <a:rPr lang="ro-RO" sz="1100" dirty="0"/>
              <a:t>Asigurarea rulării codului în mediu securizat și implementarea opțiunilor “</a:t>
            </a:r>
            <a:r>
              <a:rPr lang="ro-RO" sz="1100" dirty="0" err="1"/>
              <a:t>Save</a:t>
            </a:r>
            <a:r>
              <a:rPr lang="ro-RO" sz="1100" dirty="0"/>
              <a:t> &amp; </a:t>
            </a:r>
            <a:r>
              <a:rPr lang="ro-RO" sz="1100" dirty="0" err="1"/>
              <a:t>Share</a:t>
            </a:r>
            <a:r>
              <a:rPr lang="ro-RO" sz="1100" dirty="0"/>
              <a:t>”.</a:t>
            </a:r>
            <a:endParaRPr sz="1100" dirty="0"/>
          </a:p>
          <a:p>
            <a:pPr marL="0" lvl="0" indent="0">
              <a:spcBef>
                <a:spcPts val="1000"/>
              </a:spcBef>
              <a:buNone/>
            </a:pPr>
            <a:r>
              <a:rPr lang="ro-RO" sz="1400" b="1" dirty="0"/>
              <a:t>Funcționalitate de chat</a:t>
            </a:r>
            <a:endParaRPr sz="1400" b="1" dirty="0">
              <a:sym typeface="Raleway Black"/>
            </a:endParaRPr>
          </a:p>
          <a:p>
            <a:pPr marL="171450" lvl="0" indent="-171450">
              <a:spcBef>
                <a:spcPts val="300"/>
              </a:spcBef>
            </a:pPr>
            <a:r>
              <a:rPr lang="ro-RO" sz="1100" dirty="0"/>
              <a:t>Crearea unei secțiuni de discuții pentru utilizatori (chat sau mini-forum)</a:t>
            </a:r>
          </a:p>
          <a:p>
            <a:pPr marL="171450" lvl="0" indent="-171450">
              <a:spcBef>
                <a:spcPts val="300"/>
              </a:spcBef>
            </a:pPr>
            <a:r>
              <a:rPr lang="ro-RO" sz="1100" dirty="0"/>
              <a:t>Posibilitate de raportare mesaje și filtrare automată (moderare + Naive </a:t>
            </a:r>
            <a:r>
              <a:rPr lang="ro-RO" sz="1100" dirty="0" err="1"/>
              <a:t>Bayes</a:t>
            </a:r>
            <a:r>
              <a:rPr lang="ro-RO" sz="1100" dirty="0"/>
              <a:t>).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o-RO" sz="1400" b="1" dirty="0"/>
              <a:t>Introducerea de conținut educațional</a:t>
            </a:r>
          </a:p>
          <a:p>
            <a:pPr marL="171450" indent="-171450">
              <a:spcBef>
                <a:spcPts val="300"/>
              </a:spcBef>
            </a:pPr>
            <a:r>
              <a:rPr lang="ro-RO" sz="1100" dirty="0"/>
              <a:t>Adăugarea în baza de date a cursurilor, testelor și materialelor didactice reale.</a:t>
            </a:r>
          </a:p>
          <a:p>
            <a:pPr marL="171450" indent="-171450">
              <a:spcBef>
                <a:spcPts val="300"/>
              </a:spcBef>
            </a:pPr>
            <a:r>
              <a:rPr lang="ro-RO" sz="1100" dirty="0"/>
              <a:t>Organizarea logică a conținutului pe categorii și niveluri de dificultate.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o-RO" sz="1400" b="1" dirty="0"/>
              <a:t>Detalii și optimizări finale</a:t>
            </a:r>
          </a:p>
          <a:p>
            <a:pPr marL="171450" indent="-171450">
              <a:spcBef>
                <a:spcPts val="300"/>
              </a:spcBef>
            </a:pPr>
            <a:r>
              <a:rPr lang="ro-RO" sz="1100" dirty="0"/>
              <a:t>Implementarea de funcționalități mici dar esențiale: animații, notificări, sistem “</a:t>
            </a:r>
            <a:r>
              <a:rPr lang="ro-RO" sz="1100" dirty="0" err="1"/>
              <a:t>dark</a:t>
            </a:r>
            <a:r>
              <a:rPr lang="ro-RO" sz="1100" dirty="0"/>
              <a:t> mode”, validări suplimentare etc.</a:t>
            </a:r>
          </a:p>
          <a:p>
            <a:pPr marL="171450" indent="-171450">
              <a:spcBef>
                <a:spcPts val="300"/>
              </a:spcBef>
            </a:pPr>
            <a:r>
              <a:rPr lang="ro-RO" sz="1100" dirty="0"/>
              <a:t>Optimizarea generală pentru o platformă cât mai prietenoasă și intuitivă.</a:t>
            </a:r>
          </a:p>
        </p:txBody>
      </p:sp>
      <p:sp>
        <p:nvSpPr>
          <p:cNvPr id="1557" name="Google Shape;1557;p50"/>
          <p:cNvSpPr/>
          <p:nvPr/>
        </p:nvSpPr>
        <p:spPr>
          <a:xfrm rot="5400000">
            <a:off x="5960295" y="4190447"/>
            <a:ext cx="2997102" cy="353913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58" name="Google Shape;1558;p50"/>
          <p:cNvGrpSpPr/>
          <p:nvPr/>
        </p:nvGrpSpPr>
        <p:grpSpPr>
          <a:xfrm rot="10800000">
            <a:off x="7281889" y="3278024"/>
            <a:ext cx="3859204" cy="615399"/>
            <a:chOff x="-6675" y="307100"/>
            <a:chExt cx="9140700" cy="4634025"/>
          </a:xfrm>
        </p:grpSpPr>
        <p:cxnSp>
          <p:nvCxnSpPr>
            <p:cNvPr id="1559" name="Google Shape;1559;p50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50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50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50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50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50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50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50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50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50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50"/>
          <p:cNvGrpSpPr/>
          <p:nvPr/>
        </p:nvGrpSpPr>
        <p:grpSpPr>
          <a:xfrm>
            <a:off x="5923458" y="1569341"/>
            <a:ext cx="3360485" cy="1171564"/>
            <a:chOff x="5923458" y="2066691"/>
            <a:chExt cx="3360485" cy="1171564"/>
          </a:xfrm>
        </p:grpSpPr>
        <p:grpSp>
          <p:nvGrpSpPr>
            <p:cNvPr id="1570" name="Google Shape;1570;p50"/>
            <p:cNvGrpSpPr/>
            <p:nvPr/>
          </p:nvGrpSpPr>
          <p:grpSpPr>
            <a:xfrm rot="-5400000">
              <a:off x="7132284" y="1086595"/>
              <a:ext cx="942834" cy="3360485"/>
              <a:chOff x="6777434" y="2296620"/>
              <a:chExt cx="942834" cy="3360485"/>
            </a:xfrm>
          </p:grpSpPr>
          <p:grpSp>
            <p:nvGrpSpPr>
              <p:cNvPr id="1571" name="Google Shape;1571;p50"/>
              <p:cNvGrpSpPr/>
              <p:nvPr/>
            </p:nvGrpSpPr>
            <p:grpSpPr>
              <a:xfrm rot="10800000">
                <a:off x="6777434" y="2296620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572" name="Google Shape;1572;p5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5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74" name="Google Shape;1574;p5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50"/>
              <p:cNvSpPr/>
              <p:nvPr/>
            </p:nvSpPr>
            <p:spPr>
              <a:xfrm>
                <a:off x="7680212" y="3999936"/>
                <a:ext cx="40056" cy="4408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2620" extrusionOk="0">
                    <a:moveTo>
                      <a:pt x="573" y="1"/>
                    </a:moveTo>
                    <a:cubicBezTo>
                      <a:pt x="240" y="1"/>
                      <a:pt x="1" y="240"/>
                      <a:pt x="1" y="573"/>
                    </a:cubicBezTo>
                    <a:lnTo>
                      <a:pt x="1" y="12046"/>
                    </a:lnTo>
                    <a:cubicBezTo>
                      <a:pt x="1" y="12351"/>
                      <a:pt x="240" y="12619"/>
                      <a:pt x="573" y="12619"/>
                    </a:cubicBezTo>
                    <a:cubicBezTo>
                      <a:pt x="878" y="12619"/>
                      <a:pt x="1146" y="12351"/>
                      <a:pt x="1146" y="12046"/>
                    </a:cubicBezTo>
                    <a:lnTo>
                      <a:pt x="1146" y="573"/>
                    </a:lnTo>
                    <a:cubicBezTo>
                      <a:pt x="1146" y="240"/>
                      <a:pt x="878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 rot="10800000">
                <a:off x="7160463" y="4347766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 rot="10800000">
                <a:off x="6933883" y="36133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50"/>
            <p:cNvGrpSpPr/>
            <p:nvPr/>
          </p:nvGrpSpPr>
          <p:grpSpPr>
            <a:xfrm rot="5400000">
              <a:off x="7005414" y="2134696"/>
              <a:ext cx="493321" cy="357312"/>
              <a:chOff x="1722354" y="229144"/>
              <a:chExt cx="1748744" cy="1266614"/>
            </a:xfrm>
          </p:grpSpPr>
          <p:sp>
            <p:nvSpPr>
              <p:cNvPr id="1579" name="Google Shape;1579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A70E99-5881-CE2A-A12A-0897FD90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5" y="1479212"/>
            <a:ext cx="856413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defTabSz="914400" eaLnBrk="0" fontAlgn="base" latinLnBrk="0" hangingPunct="0">
              <a:spcBef>
                <a:spcPts val="300"/>
              </a:spcBef>
              <a:buClr>
                <a:schemeClr val="lt1"/>
              </a:buClr>
              <a:buSzPts val="1200"/>
              <a:buFont typeface="Hanken Grotesk"/>
              <a:buChar char="●"/>
              <a:tabLst/>
            </a:pPr>
            <a:endParaRPr lang="ro-RO" altLang="ro-RO" sz="1100" dirty="0">
              <a:solidFill>
                <a:schemeClr val="dk1"/>
              </a:solidFill>
              <a:latin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Expunere pe ecran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10" baseType="lpstr">
      <vt:lpstr>Nunito Light</vt:lpstr>
      <vt:lpstr>Arial</vt:lpstr>
      <vt:lpstr>Hanken Grotesk</vt:lpstr>
      <vt:lpstr>Raleway Black</vt:lpstr>
      <vt:lpstr>Technology Market Research Pitch Deck by Slidesgo</vt:lpstr>
      <vt:lpstr>CodeNest – Platformă interactivă pentru învățare informatică</vt:lpstr>
      <vt:lpstr>Ce este CodeNest?</vt:lpstr>
      <vt:lpstr>Arhitectura CodeNest</vt:lpstr>
      <vt:lpstr>Provocări Tehnice și Soluții în CodeNest</vt:lpstr>
      <vt:lpstr>Ce mai avem de implementat în CodeNest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 Musat</dc:creator>
  <cp:lastModifiedBy>musatstefan2004@gmail.com</cp:lastModifiedBy>
  <cp:revision>1</cp:revision>
  <dcterms:modified xsi:type="dcterms:W3CDTF">2025-05-05T20:58:55Z</dcterms:modified>
</cp:coreProperties>
</file>