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16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6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0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2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4FDF-4AA6-4DFF-80BB-DA8C371225A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4C34-8469-4698-9F63-0DC90503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Process 3"/>
              <p:cNvSpPr/>
              <p:nvPr/>
            </p:nvSpPr>
            <p:spPr>
              <a:xfrm>
                <a:off x="609600" y="457200"/>
                <a:ext cx="2844393" cy="685800"/>
              </a:xfrm>
              <a:prstGeom prst="flowChartProcess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maintains </a:t>
                </a:r>
                <a:r>
                  <a:rPr lang="en-US" sz="1200" dirty="0">
                    <a:solidFill>
                      <a:schemeClr val="tx1"/>
                    </a:solidFill>
                  </a:rPr>
                  <a:t>a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neighbour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1200" dirty="0">
                    <a:solidFill>
                      <a:schemeClr val="tx1"/>
                    </a:solidFill>
                  </a:rPr>
                  <a:t>table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Flowchart: Proces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7200"/>
                <a:ext cx="2844393" cy="685800"/>
              </a:xfrm>
              <a:prstGeom prst="flowChartProcess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Decision 6"/>
              <p:cNvSpPr/>
              <p:nvPr/>
            </p:nvSpPr>
            <p:spPr>
              <a:xfrm>
                <a:off x="609600" y="3116820"/>
                <a:ext cx="2844394" cy="2064780"/>
              </a:xfrm>
              <a:prstGeom prst="flowChartDecision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Check if there exists at least one non-clustered node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𝑖</m:t>
                    </m:r>
                    <m:r>
                      <a:rPr lang="en-US" sz="1200" i="1">
                        <a:solidFill>
                          <a:schemeClr val="tx1"/>
                        </a:solidFill>
                      </a:rPr>
                      <m:t>←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𝑁𝑁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in neighbour hood?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Flowchart: Decisi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16820"/>
                <a:ext cx="2844394" cy="2064780"/>
              </a:xfrm>
              <a:prstGeom prst="flowChartDecision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Decision 7"/>
              <p:cNvSpPr/>
              <p:nvPr/>
            </p:nvSpPr>
            <p:spPr>
              <a:xfrm>
                <a:off x="609600" y="5410200"/>
                <a:ext cx="2844395" cy="2133600"/>
              </a:xfrm>
              <a:prstGeom prst="flowChartDecision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Check if </a:t>
                </a:r>
                <a:r>
                  <a:rPr lang="en-US" sz="1200" dirty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has the highest available common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channels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neighbouring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non-clustered nodes?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Flowchart: Decisi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10200"/>
                <a:ext cx="2844395" cy="2133600"/>
              </a:xfrm>
              <a:prstGeom prst="flowChartDecision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Process 8"/>
              <p:cNvSpPr/>
              <p:nvPr/>
            </p:nvSpPr>
            <p:spPr>
              <a:xfrm>
                <a:off x="7772400" y="5410200"/>
                <a:ext cx="2920594" cy="682706"/>
              </a:xfrm>
              <a:prstGeom prst="flowChartProcess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dirty="0" smtClean="0">
                    <a:solidFill>
                      <a:schemeClr val="tx1"/>
                    </a:solidFill>
                  </a:rPr>
                  <a:t>Create a cluster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becomes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its clusterhead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𝑛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𝑜𝑑𝑒𝑆𝑡𝑎𝑡𝑒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←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𝐶𝐻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and update clustering information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Flowchart: Proces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5410200"/>
                <a:ext cx="2920594" cy="682706"/>
              </a:xfrm>
              <a:prstGeom prst="flowChartProcess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owchart: Process 10"/>
              <p:cNvSpPr/>
              <p:nvPr/>
            </p:nvSpPr>
            <p:spPr>
              <a:xfrm>
                <a:off x="609600" y="1331266"/>
                <a:ext cx="2844394" cy="1488134"/>
              </a:xfrm>
              <a:prstGeom prst="flowChartProcess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Process the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-</a:t>
                </a:r>
                <a:r>
                  <a:rPr lang="en-US" sz="1200" dirty="0">
                    <a:solidFill>
                      <a:schemeClr val="tx1"/>
                    </a:solidFill>
                  </a:rPr>
                  <a:t>table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containing list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SU node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’s neighbor nodes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tx1"/>
                        </a:solidFill>
                      </a:rPr>
                      <m:t>𝑵</m:t>
                    </m:r>
                    <m:d>
                      <m:dPr>
                        <m:ctrlPr>
                          <a:rPr lang="en-US" sz="1200" b="1" i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e>
                    </m:d>
                    <m:r>
                      <a:rPr lang="en-US" sz="1200" b="1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en-US" sz="1200" i="1">
                        <a:solidFill>
                          <a:schemeClr val="tx1"/>
                        </a:solidFill>
                      </a:rPr>
                      <m:t>𝑗</m:t>
                    </m:r>
                    <m:r>
                      <a:rPr lang="en-US" sz="1200" i="1">
                        <a:solidFill>
                          <a:schemeClr val="tx1"/>
                        </a:solidFill>
                      </a:rPr>
                      <m:t>∈</m:t>
                    </m:r>
                    <m:r>
                      <a:rPr lang="en-US" sz="1200" i="1">
                        <a:solidFill>
                          <a:schemeClr val="tx1"/>
                        </a:solidFill>
                      </a:rPr>
                      <m:t>𝐽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’s information, such as node ID and the number of available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200" dirty="0">
                    <a:solidFill>
                      <a:schemeClr val="tx1"/>
                    </a:solidFill>
                  </a:rPr>
                  <a:t>as well as a set of available common channels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𝑐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among itself and its neighbouring SUs.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owchart: Proces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31266"/>
                <a:ext cx="2844394" cy="1488134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65"/>
          <p:cNvCxnSpPr>
            <a:stCxn id="19" idx="3"/>
            <a:endCxn id="9" idx="0"/>
          </p:cNvCxnSpPr>
          <p:nvPr/>
        </p:nvCxnSpPr>
        <p:spPr>
          <a:xfrm>
            <a:off x="6858000" y="4134967"/>
            <a:ext cx="2374697" cy="12752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29000" y="3886200"/>
            <a:ext cx="436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057400" y="5133201"/>
            <a:ext cx="436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Flowchart: Process 21"/>
              <p:cNvSpPr/>
              <p:nvPr/>
            </p:nvSpPr>
            <p:spPr>
              <a:xfrm>
                <a:off x="609598" y="7775494"/>
                <a:ext cx="2844395" cy="682706"/>
              </a:xfrm>
              <a:prstGeom prst="flowChartProcess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dirty="0" smtClean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becomes clusterhead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𝑛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𝑜𝑑𝑒𝑆𝑡𝑎𝑡𝑒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←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𝐶𝐻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and update clustering information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Flowchart: Proces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7775494"/>
                <a:ext cx="2844395" cy="682706"/>
              </a:xfrm>
              <a:prstGeom prst="flowChartProcess">
                <a:avLst/>
              </a:prstGeom>
              <a:blipFill rotWithShape="1">
                <a:blip r:embed="rId7"/>
                <a:stretch>
                  <a:fillRect b="-1739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lowchart: Decision 18"/>
              <p:cNvSpPr/>
              <p:nvPr/>
            </p:nvSpPr>
            <p:spPr>
              <a:xfrm>
                <a:off x="3937404" y="3088334"/>
                <a:ext cx="2920596" cy="2093266"/>
              </a:xfrm>
              <a:prstGeom prst="flowChartDecision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Check if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has the set of the available common channels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𝑐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1200">
                        <a:solidFill>
                          <a:schemeClr val="tx1"/>
                        </a:solidFill>
                      </a:rPr>
                      <m:t> ≥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𝐶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so it allows node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to join its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Flowchart: Decisi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04" y="3088334"/>
                <a:ext cx="2920596" cy="2093266"/>
              </a:xfrm>
              <a:prstGeom prst="flowChartDecision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65"/>
          <p:cNvCxnSpPr>
            <a:stCxn id="7" idx="3"/>
            <a:endCxn id="19" idx="1"/>
          </p:cNvCxnSpPr>
          <p:nvPr/>
        </p:nvCxnSpPr>
        <p:spPr>
          <a:xfrm flipV="1">
            <a:off x="3453994" y="4134967"/>
            <a:ext cx="483410" cy="142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70700" y="3857968"/>
            <a:ext cx="436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Flowchart: Process 40"/>
              <p:cNvSpPr/>
              <p:nvPr/>
            </p:nvSpPr>
            <p:spPr>
              <a:xfrm>
                <a:off x="3937404" y="5413294"/>
                <a:ext cx="2920596" cy="682706"/>
              </a:xfrm>
              <a:prstGeom prst="flowChartProcess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dirty="0" smtClean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becomes member node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𝑛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𝑜𝑑𝑒𝑆𝑡𝑎𝑡𝑒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←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𝑀𝑁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and update clustering information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Flowchart: Process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04" y="5413294"/>
                <a:ext cx="2920596" cy="682706"/>
              </a:xfrm>
              <a:prstGeom prst="flowChartProcess">
                <a:avLst/>
              </a:prstGeom>
              <a:blipFill rotWithShape="1">
                <a:blip r:embed="rId9"/>
                <a:stretch>
                  <a:fillRect b="-3478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Flowchart: Decision 41"/>
              <p:cNvSpPr/>
              <p:nvPr/>
            </p:nvSpPr>
            <p:spPr>
              <a:xfrm>
                <a:off x="3937406" y="8520499"/>
                <a:ext cx="2920594" cy="2009001"/>
              </a:xfrm>
              <a:prstGeom prst="flowChartDecision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Check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z="1200" dirty="0">
                    <a:solidFill>
                      <a:schemeClr val="tx1"/>
                    </a:solidFill>
                  </a:rPr>
                  <a:t>member node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𝑖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of cluster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𝑗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has the number of hops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h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.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𝐻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from cluster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𝑘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Flowchart: Decision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06" y="8520499"/>
                <a:ext cx="2920594" cy="2009001"/>
              </a:xfrm>
              <a:prstGeom prst="flowChartDecision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Flowchart: Decision 42"/>
              <p:cNvSpPr/>
              <p:nvPr/>
            </p:nvSpPr>
            <p:spPr>
              <a:xfrm>
                <a:off x="3937404" y="6293793"/>
                <a:ext cx="2920596" cy="2012007"/>
              </a:xfrm>
              <a:prstGeom prst="flowChartDecision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Check if there exists at least one member node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𝑖</m:t>
                    </m:r>
                    <m:r>
                      <a:rPr lang="en-US" sz="1200" i="1">
                        <a:solidFill>
                          <a:schemeClr val="tx1"/>
                        </a:solidFill>
                      </a:rPr>
                      <m:t>←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𝑀𝑁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in neighbour hood?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Flowchart: Decisi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04" y="6293793"/>
                <a:ext cx="2920596" cy="2012007"/>
              </a:xfrm>
              <a:prstGeom prst="flowChartDecision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Flowchart: Process 43"/>
              <p:cNvSpPr/>
              <p:nvPr/>
            </p:nvSpPr>
            <p:spPr>
              <a:xfrm>
                <a:off x="3937404" y="10823494"/>
                <a:ext cx="2920596" cy="682706"/>
              </a:xfrm>
              <a:prstGeom prst="flowChartProcess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dirty="0" smtClean="0">
                    <a:solidFill>
                      <a:schemeClr val="tx1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becomes a gateway node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</a:rPr>
                      <m:t>𝑛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𝑜𝑑𝑒𝑆𝑡𝑎𝑡𝑒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</a:rPr>
                      <m:t>←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𝐺𝑁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and update clustering information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Flowchart: Process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04" y="10823494"/>
                <a:ext cx="2920596" cy="682706"/>
              </a:xfrm>
              <a:prstGeom prst="flowChartProcess">
                <a:avLst/>
              </a:prstGeom>
              <a:blipFill rotWithShape="1">
                <a:blip r:embed="rId12"/>
                <a:stretch>
                  <a:fillRect b="-3478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5"/>
          <p:cNvCxnSpPr>
            <a:stCxn id="19" idx="2"/>
            <a:endCxn id="41" idx="0"/>
          </p:cNvCxnSpPr>
          <p:nvPr/>
        </p:nvCxnSpPr>
        <p:spPr>
          <a:xfrm>
            <a:off x="5397702" y="5181600"/>
            <a:ext cx="0" cy="2316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5"/>
          <p:cNvCxnSpPr>
            <a:stCxn id="41" idx="2"/>
            <a:endCxn id="43" idx="0"/>
          </p:cNvCxnSpPr>
          <p:nvPr/>
        </p:nvCxnSpPr>
        <p:spPr>
          <a:xfrm>
            <a:off x="5397702" y="6096000"/>
            <a:ext cx="0" cy="19779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65"/>
          <p:cNvCxnSpPr>
            <a:stCxn id="43" idx="2"/>
            <a:endCxn id="42" idx="0"/>
          </p:cNvCxnSpPr>
          <p:nvPr/>
        </p:nvCxnSpPr>
        <p:spPr>
          <a:xfrm>
            <a:off x="5397702" y="8305800"/>
            <a:ext cx="1" cy="2146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65"/>
          <p:cNvCxnSpPr>
            <a:stCxn id="42" idx="2"/>
            <a:endCxn id="44" idx="0"/>
          </p:cNvCxnSpPr>
          <p:nvPr/>
        </p:nvCxnSpPr>
        <p:spPr>
          <a:xfrm flipH="1">
            <a:off x="5397702" y="10529500"/>
            <a:ext cx="1" cy="2939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65"/>
          <p:cNvCxnSpPr>
            <a:stCxn id="42" idx="3"/>
            <a:endCxn id="41" idx="3"/>
          </p:cNvCxnSpPr>
          <p:nvPr/>
        </p:nvCxnSpPr>
        <p:spPr>
          <a:xfrm flipV="1">
            <a:off x="6858000" y="5754647"/>
            <a:ext cx="12700" cy="3770353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65"/>
          <p:cNvCxnSpPr>
            <a:stCxn id="8" idx="2"/>
            <a:endCxn id="22" idx="0"/>
          </p:cNvCxnSpPr>
          <p:nvPr/>
        </p:nvCxnSpPr>
        <p:spPr>
          <a:xfrm flipH="1">
            <a:off x="2031796" y="7543800"/>
            <a:ext cx="2" cy="2316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65"/>
          <p:cNvCxnSpPr>
            <a:stCxn id="7" idx="2"/>
            <a:endCxn id="8" idx="0"/>
          </p:cNvCxnSpPr>
          <p:nvPr/>
        </p:nvCxnSpPr>
        <p:spPr>
          <a:xfrm>
            <a:off x="2031797" y="5181600"/>
            <a:ext cx="1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65"/>
          <p:cNvCxnSpPr>
            <a:stCxn id="11" idx="2"/>
            <a:endCxn id="7" idx="0"/>
          </p:cNvCxnSpPr>
          <p:nvPr/>
        </p:nvCxnSpPr>
        <p:spPr>
          <a:xfrm>
            <a:off x="2031797" y="2819400"/>
            <a:ext cx="0" cy="2974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65"/>
          <p:cNvCxnSpPr>
            <a:stCxn id="4" idx="2"/>
            <a:endCxn id="11" idx="0"/>
          </p:cNvCxnSpPr>
          <p:nvPr/>
        </p:nvCxnSpPr>
        <p:spPr>
          <a:xfrm>
            <a:off x="2031797" y="1143000"/>
            <a:ext cx="0" cy="1882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65"/>
          <p:cNvCxnSpPr>
            <a:stCxn id="144" idx="2"/>
            <a:endCxn id="4" idx="0"/>
          </p:cNvCxnSpPr>
          <p:nvPr/>
        </p:nvCxnSpPr>
        <p:spPr>
          <a:xfrm flipH="1">
            <a:off x="2031797" y="235169"/>
            <a:ext cx="15156" cy="2220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Alternate Process 103"/>
          <p:cNvSpPr/>
          <p:nvPr/>
        </p:nvSpPr>
        <p:spPr>
          <a:xfrm>
            <a:off x="4950950" y="11696700"/>
            <a:ext cx="893506" cy="266700"/>
          </a:xfrm>
          <a:prstGeom prst="flowChartAlternate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5"/>
          <p:cNvCxnSpPr>
            <a:stCxn id="44" idx="2"/>
            <a:endCxn id="104" idx="0"/>
          </p:cNvCxnSpPr>
          <p:nvPr/>
        </p:nvCxnSpPr>
        <p:spPr>
          <a:xfrm>
            <a:off x="5397702" y="11506200"/>
            <a:ext cx="1" cy="190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5"/>
          <p:cNvCxnSpPr>
            <a:stCxn id="9" idx="2"/>
            <a:endCxn id="104" idx="3"/>
          </p:cNvCxnSpPr>
          <p:nvPr/>
        </p:nvCxnSpPr>
        <p:spPr>
          <a:xfrm rot="5400000">
            <a:off x="4670005" y="7267358"/>
            <a:ext cx="5737144" cy="3388241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65"/>
          <p:cNvCxnSpPr>
            <a:stCxn id="22" idx="2"/>
            <a:endCxn id="104" idx="1"/>
          </p:cNvCxnSpPr>
          <p:nvPr/>
        </p:nvCxnSpPr>
        <p:spPr>
          <a:xfrm rot="16200000" flipH="1">
            <a:off x="1805448" y="8684548"/>
            <a:ext cx="3371850" cy="2919154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08150" y="5133201"/>
            <a:ext cx="436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8" name="Rectangle 127"/>
          <p:cNvSpPr/>
          <p:nvPr/>
        </p:nvSpPr>
        <p:spPr>
          <a:xfrm>
            <a:off x="2057400" y="7495401"/>
            <a:ext cx="436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9" name="Rectangle 128"/>
          <p:cNvSpPr/>
          <p:nvPr/>
        </p:nvSpPr>
        <p:spPr>
          <a:xfrm>
            <a:off x="5408150" y="10543401"/>
            <a:ext cx="436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30" name="Rectangle 129"/>
          <p:cNvSpPr/>
          <p:nvPr/>
        </p:nvSpPr>
        <p:spPr>
          <a:xfrm>
            <a:off x="5408150" y="8257401"/>
            <a:ext cx="436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31" name="Rectangle 130"/>
          <p:cNvSpPr/>
          <p:nvPr/>
        </p:nvSpPr>
        <p:spPr>
          <a:xfrm>
            <a:off x="6726494" y="9171801"/>
            <a:ext cx="436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44" name="Flowchart: Alternate Process 143"/>
          <p:cNvSpPr/>
          <p:nvPr/>
        </p:nvSpPr>
        <p:spPr>
          <a:xfrm>
            <a:off x="1600200" y="-31531"/>
            <a:ext cx="893506" cy="266700"/>
          </a:xfrm>
          <a:prstGeom prst="flowChartAlternate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9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musavi</dc:creator>
  <cp:lastModifiedBy>mariam musavi</cp:lastModifiedBy>
  <cp:revision>9</cp:revision>
  <dcterms:created xsi:type="dcterms:W3CDTF">2016-03-22T15:39:02Z</dcterms:created>
  <dcterms:modified xsi:type="dcterms:W3CDTF">2016-03-22T17:54:15Z</dcterms:modified>
</cp:coreProperties>
</file>