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6413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487B3-1CD9-4CD4-AE93-3D51A3D803C4}" v="552" dt="2025-08-31T01:13:02.3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rgbClr val="1A73E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30175">
              <a:lnSpc>
                <a:spcPct val="100000"/>
              </a:lnSpc>
              <a:spcBef>
                <a:spcPts val="14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rgbClr val="1A73E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30175">
              <a:lnSpc>
                <a:spcPct val="100000"/>
              </a:lnSpc>
              <a:spcBef>
                <a:spcPts val="14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30175">
              <a:lnSpc>
                <a:spcPct val="100000"/>
              </a:lnSpc>
              <a:spcBef>
                <a:spcPts val="14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30175">
              <a:lnSpc>
                <a:spcPct val="100000"/>
              </a:lnSpc>
              <a:spcBef>
                <a:spcPts val="14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30175">
              <a:lnSpc>
                <a:spcPct val="100000"/>
              </a:lnSpc>
              <a:spcBef>
                <a:spcPts val="14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558800"/>
            <a:ext cx="2230755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0201" y="1306146"/>
            <a:ext cx="5121910" cy="3173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rgbClr val="1A73E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586494" y="6410959"/>
            <a:ext cx="1313473" cy="1889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30175">
              <a:lnSpc>
                <a:spcPct val="100000"/>
              </a:lnSpc>
              <a:spcBef>
                <a:spcPts val="14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ket-tracker-onzf.onrender.com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4C83FFE-8E74-466E-F2F2-1AA9D598EF5B}"/>
              </a:ext>
            </a:extLst>
          </p:cNvPr>
          <p:cNvGrpSpPr/>
          <p:nvPr/>
        </p:nvGrpSpPr>
        <p:grpSpPr>
          <a:xfrm>
            <a:off x="609599" y="661150"/>
            <a:ext cx="3961857" cy="614676"/>
            <a:chOff x="609599" y="609599"/>
            <a:chExt cx="2247760" cy="266700"/>
          </a:xfrm>
        </p:grpSpPr>
        <p:sp>
          <p:nvSpPr>
            <p:cNvPr id="5" name="object 5"/>
            <p:cNvSpPr/>
            <p:nvPr/>
          </p:nvSpPr>
          <p:spPr>
            <a:xfrm>
              <a:off x="609599" y="609599"/>
              <a:ext cx="1133475" cy="266700"/>
            </a:xfrm>
            <a:custGeom>
              <a:avLst/>
              <a:gdLst/>
              <a:ahLst/>
              <a:cxnLst/>
              <a:rect l="l" t="t" r="r" b="b"/>
              <a:pathLst>
                <a:path w="1133475" h="266700">
                  <a:moveTo>
                    <a:pt x="1000124" y="266699"/>
                  </a:moveTo>
                  <a:lnTo>
                    <a:pt x="133349" y="266699"/>
                  </a:lnTo>
                  <a:lnTo>
                    <a:pt x="126798" y="266539"/>
                  </a:lnTo>
                  <a:lnTo>
                    <a:pt x="88432" y="258908"/>
                  </a:lnTo>
                  <a:lnTo>
                    <a:pt x="53906" y="240453"/>
                  </a:lnTo>
                  <a:lnTo>
                    <a:pt x="26246" y="212793"/>
                  </a:lnTo>
                  <a:lnTo>
                    <a:pt x="7791" y="178266"/>
                  </a:lnTo>
                  <a:lnTo>
                    <a:pt x="160" y="139901"/>
                  </a:lnTo>
                  <a:lnTo>
                    <a:pt x="0" y="133349"/>
                  </a:lnTo>
                  <a:lnTo>
                    <a:pt x="160" y="126798"/>
                  </a:lnTo>
                  <a:lnTo>
                    <a:pt x="7791" y="88432"/>
                  </a:lnTo>
                  <a:lnTo>
                    <a:pt x="26246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000124" y="0"/>
                  </a:lnTo>
                  <a:lnTo>
                    <a:pt x="1038834" y="5740"/>
                  </a:lnTo>
                  <a:lnTo>
                    <a:pt x="1074210" y="22473"/>
                  </a:lnTo>
                  <a:lnTo>
                    <a:pt x="1103206" y="48752"/>
                  </a:lnTo>
                  <a:lnTo>
                    <a:pt x="1123324" y="82319"/>
                  </a:lnTo>
                  <a:lnTo>
                    <a:pt x="1132834" y="120279"/>
                  </a:lnTo>
                  <a:lnTo>
                    <a:pt x="1133474" y="133349"/>
                  </a:lnTo>
                  <a:lnTo>
                    <a:pt x="1133314" y="139901"/>
                  </a:lnTo>
                  <a:lnTo>
                    <a:pt x="1125683" y="178266"/>
                  </a:lnTo>
                  <a:lnTo>
                    <a:pt x="1107228" y="212793"/>
                  </a:lnTo>
                  <a:lnTo>
                    <a:pt x="1079568" y="240453"/>
                  </a:lnTo>
                  <a:lnTo>
                    <a:pt x="1045041" y="258908"/>
                  </a:lnTo>
                  <a:lnTo>
                    <a:pt x="1006676" y="266539"/>
                  </a:lnTo>
                  <a:lnTo>
                    <a:pt x="1000124" y="26669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710680" y="679675"/>
              <a:ext cx="2146679" cy="139105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MyFarm</a:t>
              </a:r>
              <a:r>
                <a:rPr sz="2000" b="1" spc="210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 </a:t>
              </a:r>
              <a:r>
                <a:rPr sz="2000" b="1" spc="-25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Dev</a:t>
              </a:r>
              <a:endParaRPr sz="2000" b="1">
                <a:latin typeface="Lucida Sans Unicode"/>
                <a:cs typeface="Lucida Sans Unicode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78001" y="654516"/>
            <a:ext cx="4311725" cy="247503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75" dirty="0"/>
              <a:t>Market</a:t>
            </a:r>
            <a:r>
              <a:rPr sz="8000" spc="-290" dirty="0"/>
              <a:t> </a:t>
            </a:r>
            <a:r>
              <a:rPr sz="8000" spc="-35" dirty="0">
                <a:solidFill>
                  <a:srgbClr val="1A73E7"/>
                </a:solidFill>
              </a:rPr>
              <a:t>Place</a:t>
            </a:r>
            <a:endParaRPr lang="en-US" sz="8000"/>
          </a:p>
        </p:txBody>
      </p:sp>
      <p:sp>
        <p:nvSpPr>
          <p:cNvPr id="8" name="object 8"/>
          <p:cNvSpPr txBox="1"/>
          <p:nvPr/>
        </p:nvSpPr>
        <p:spPr>
          <a:xfrm>
            <a:off x="468169" y="2099827"/>
            <a:ext cx="5346065" cy="10720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000" b="1" spc="65" dirty="0">
                <a:solidFill>
                  <a:srgbClr val="FF0000"/>
                </a:solidFill>
                <a:latin typeface="Lucida Sans Unicode"/>
                <a:cs typeface="Lucida Sans Unicode"/>
              </a:rPr>
              <a:t>Hackathon</a:t>
            </a:r>
            <a:r>
              <a:rPr sz="2000" b="1" spc="-8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lang="en-US" sz="2000" b="1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Project</a:t>
            </a:r>
            <a:endParaRPr lang="en-US" sz="2400" dirty="0">
              <a:solidFill>
                <a:srgbClr val="000000"/>
              </a:solidFill>
              <a:latin typeface="Poppins"/>
              <a:cs typeface="Poppins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374050"/>
                </a:solidFill>
                <a:latin typeface="Poppins"/>
                <a:cs typeface="Poppins"/>
              </a:rPr>
              <a:t>An</a:t>
            </a:r>
            <a:r>
              <a:rPr sz="2400" spc="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2400" dirty="0">
                <a:solidFill>
                  <a:srgbClr val="374050"/>
                </a:solidFill>
                <a:latin typeface="Poppins"/>
                <a:cs typeface="Poppins"/>
              </a:rPr>
              <a:t>online</a:t>
            </a:r>
            <a:r>
              <a:rPr sz="2400" spc="1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2400" dirty="0">
                <a:solidFill>
                  <a:srgbClr val="374050"/>
                </a:solidFill>
                <a:latin typeface="Poppins"/>
                <a:cs typeface="Poppins"/>
              </a:rPr>
              <a:t>marketplace</a:t>
            </a:r>
            <a:r>
              <a:rPr sz="2400" spc="1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2400" dirty="0">
                <a:solidFill>
                  <a:srgbClr val="374050"/>
                </a:solidFill>
                <a:latin typeface="Poppins"/>
                <a:cs typeface="Poppins"/>
              </a:rPr>
              <a:t>connecting</a:t>
            </a:r>
            <a:r>
              <a:rPr sz="2400" spc="1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2400" dirty="0">
                <a:solidFill>
                  <a:srgbClr val="374050"/>
                </a:solidFill>
                <a:latin typeface="Poppins"/>
                <a:cs typeface="Poppins"/>
              </a:rPr>
              <a:t>local</a:t>
            </a:r>
            <a:r>
              <a:rPr sz="2400" spc="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2400" dirty="0">
                <a:solidFill>
                  <a:srgbClr val="374050"/>
                </a:solidFill>
                <a:latin typeface="Poppins"/>
                <a:cs typeface="Poppins"/>
              </a:rPr>
              <a:t>Gambian</a:t>
            </a:r>
            <a:r>
              <a:rPr sz="2400" spc="1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2400" dirty="0">
                <a:solidFill>
                  <a:srgbClr val="374050"/>
                </a:solidFill>
                <a:latin typeface="Poppins"/>
                <a:cs typeface="Poppins"/>
              </a:rPr>
              <a:t>traders</a:t>
            </a:r>
            <a:r>
              <a:rPr sz="2400" spc="1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2400" spc="-25" dirty="0">
                <a:solidFill>
                  <a:srgbClr val="374050"/>
                </a:solidFill>
                <a:latin typeface="Poppins"/>
                <a:cs typeface="Poppins"/>
              </a:rPr>
              <a:t>and </a:t>
            </a:r>
            <a:r>
              <a:rPr sz="2400" spc="-10" dirty="0">
                <a:solidFill>
                  <a:srgbClr val="374050"/>
                </a:solidFill>
                <a:latin typeface="Poppins"/>
                <a:cs typeface="Poppins"/>
              </a:rPr>
              <a:t>buyers</a:t>
            </a:r>
            <a:endParaRPr lang="en-US" sz="2400">
              <a:latin typeface="Poppins"/>
              <a:cs typeface="Poppin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090" y="4183488"/>
            <a:ext cx="1970881" cy="157228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4367" y="4174259"/>
            <a:ext cx="1570073" cy="15700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58831" y="4176802"/>
            <a:ext cx="1319040" cy="157007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57883" y="4179343"/>
            <a:ext cx="1055119" cy="157007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10F2229-102E-F869-1E70-D566D96A696C}"/>
              </a:ext>
            </a:extLst>
          </p:cNvPr>
          <p:cNvGrpSpPr/>
          <p:nvPr/>
        </p:nvGrpSpPr>
        <p:grpSpPr>
          <a:xfrm>
            <a:off x="3768551" y="6237764"/>
            <a:ext cx="4629150" cy="457200"/>
            <a:chOff x="3781424" y="4667250"/>
            <a:chExt cx="4629150" cy="457200"/>
          </a:xfrm>
        </p:grpSpPr>
        <p:grpSp>
          <p:nvGrpSpPr>
            <p:cNvPr id="20" name="object 13">
              <a:extLst>
                <a:ext uri="{FF2B5EF4-FFF2-40B4-BE49-F238E27FC236}">
                  <a16:creationId xmlns:a16="http://schemas.microsoft.com/office/drawing/2014/main" id="{3FA2F3F4-A10A-BD7C-275A-6BC413EC9AF5}"/>
                </a:ext>
              </a:extLst>
            </p:cNvPr>
            <p:cNvGrpSpPr/>
            <p:nvPr/>
          </p:nvGrpSpPr>
          <p:grpSpPr>
            <a:xfrm>
              <a:off x="3781424" y="4667250"/>
              <a:ext cx="4629150" cy="457200"/>
              <a:chOff x="3781424" y="4667250"/>
              <a:chExt cx="4629150" cy="457200"/>
            </a:xfrm>
          </p:grpSpPr>
          <p:sp>
            <p:nvSpPr>
              <p:cNvPr id="22" name="object 14">
                <a:hlinkClick r:id="rId6"/>
                <a:extLst>
                  <a:ext uri="{FF2B5EF4-FFF2-40B4-BE49-F238E27FC236}">
                    <a16:creationId xmlns:a16="http://schemas.microsoft.com/office/drawing/2014/main" id="{C29A06A5-66CE-2D31-9842-3EBA57E6804C}"/>
                  </a:ext>
                </a:extLst>
              </p:cNvPr>
              <p:cNvSpPr/>
              <p:nvPr/>
            </p:nvSpPr>
            <p:spPr>
              <a:xfrm>
                <a:off x="3781424" y="4667250"/>
                <a:ext cx="462915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629150" h="457200">
                    <a:moveTo>
                      <a:pt x="4408036" y="457199"/>
                    </a:moveTo>
                    <a:lnTo>
                      <a:pt x="221113" y="457199"/>
                    </a:lnTo>
                    <a:lnTo>
                      <a:pt x="213644" y="456832"/>
                    </a:lnTo>
                    <a:lnTo>
                      <a:pt x="169405" y="449529"/>
                    </a:lnTo>
                    <a:lnTo>
                      <a:pt x="127441" y="433735"/>
                    </a:lnTo>
                    <a:lnTo>
                      <a:pt x="89364" y="410058"/>
                    </a:lnTo>
                    <a:lnTo>
                      <a:pt x="56638" y="379409"/>
                    </a:lnTo>
                    <a:lnTo>
                      <a:pt x="30522" y="342963"/>
                    </a:lnTo>
                    <a:lnTo>
                      <a:pt x="12016" y="302122"/>
                    </a:lnTo>
                    <a:lnTo>
                      <a:pt x="1834" y="258457"/>
                    </a:lnTo>
                    <a:lnTo>
                      <a:pt x="0" y="228599"/>
                    </a:lnTo>
                    <a:lnTo>
                      <a:pt x="0" y="221112"/>
                    </a:lnTo>
                    <a:lnTo>
                      <a:pt x="5852" y="176659"/>
                    </a:lnTo>
                    <a:lnTo>
                      <a:pt x="20265" y="134201"/>
                    </a:lnTo>
                    <a:lnTo>
                      <a:pt x="42685" y="95370"/>
                    </a:lnTo>
                    <a:lnTo>
                      <a:pt x="72249" y="61660"/>
                    </a:lnTo>
                    <a:lnTo>
                      <a:pt x="107821" y="34365"/>
                    </a:lnTo>
                    <a:lnTo>
                      <a:pt x="148035" y="14535"/>
                    </a:lnTo>
                    <a:lnTo>
                      <a:pt x="191345" y="2931"/>
                    </a:lnTo>
                    <a:lnTo>
                      <a:pt x="221113" y="0"/>
                    </a:lnTo>
                    <a:lnTo>
                      <a:pt x="4408036" y="0"/>
                    </a:lnTo>
                    <a:lnTo>
                      <a:pt x="4452489" y="5853"/>
                    </a:lnTo>
                    <a:lnTo>
                      <a:pt x="4494947" y="20265"/>
                    </a:lnTo>
                    <a:lnTo>
                      <a:pt x="4533776" y="42685"/>
                    </a:lnTo>
                    <a:lnTo>
                      <a:pt x="4567487" y="72248"/>
                    </a:lnTo>
                    <a:lnTo>
                      <a:pt x="4594782" y="107821"/>
                    </a:lnTo>
                    <a:lnTo>
                      <a:pt x="4614612" y="148034"/>
                    </a:lnTo>
                    <a:lnTo>
                      <a:pt x="4626217" y="191345"/>
                    </a:lnTo>
                    <a:lnTo>
                      <a:pt x="4629149" y="221112"/>
                    </a:lnTo>
                    <a:lnTo>
                      <a:pt x="4629149" y="236087"/>
                    </a:lnTo>
                    <a:lnTo>
                      <a:pt x="4623296" y="280540"/>
                    </a:lnTo>
                    <a:lnTo>
                      <a:pt x="4608882" y="322997"/>
                    </a:lnTo>
                    <a:lnTo>
                      <a:pt x="4586463" y="361828"/>
                    </a:lnTo>
                    <a:lnTo>
                      <a:pt x="4556898" y="395537"/>
                    </a:lnTo>
                    <a:lnTo>
                      <a:pt x="4521326" y="422832"/>
                    </a:lnTo>
                    <a:lnTo>
                      <a:pt x="4481113" y="442663"/>
                    </a:lnTo>
                    <a:lnTo>
                      <a:pt x="4437803" y="454267"/>
                    </a:lnTo>
                    <a:lnTo>
                      <a:pt x="4408036" y="457199"/>
                    </a:lnTo>
                    <a:close/>
                  </a:path>
                </a:pathLst>
              </a:custGeom>
              <a:solidFill>
                <a:srgbClr val="1A73E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3" name="object 15">
                <a:hlinkClick r:id="rId6"/>
                <a:extLst>
                  <a:ext uri="{FF2B5EF4-FFF2-40B4-BE49-F238E27FC236}">
                    <a16:creationId xmlns:a16="http://schemas.microsoft.com/office/drawing/2014/main" id="{A62022D1-97D7-D963-50E7-2BCCB3B768D7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010024" y="4819649"/>
                <a:ext cx="152429" cy="152399"/>
              </a:xfrm>
              <a:prstGeom prst="rect">
                <a:avLst/>
              </a:prstGeom>
            </p:spPr>
          </p:pic>
        </p:grp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221D6D59-2D82-6C34-39F1-A2EFA20C32DE}"/>
                </a:ext>
              </a:extLst>
            </p:cNvPr>
            <p:cNvSpPr txBox="1"/>
            <p:nvPr/>
          </p:nvSpPr>
          <p:spPr>
            <a:xfrm>
              <a:off x="4225329" y="4778375"/>
              <a:ext cx="397002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FFFFFF"/>
                  </a:solidFill>
                  <a:latin typeface="Lucida Sans Unicode"/>
                  <a:cs typeface="Lucida Sans Unicode"/>
                  <a:hlinkClick r:id="rId6"/>
                </a:rPr>
                <a:t>Visit</a:t>
              </a:r>
              <a:r>
                <a:rPr sz="1200" spc="140" dirty="0">
                  <a:solidFill>
                    <a:srgbClr val="FFFFFF"/>
                  </a:solidFill>
                  <a:latin typeface="Lucida Sans Unicode"/>
                  <a:cs typeface="Lucida Sans Unicode"/>
                  <a:hlinkClick r:id="rId6"/>
                </a:rPr>
                <a:t> </a:t>
              </a:r>
              <a:r>
                <a:rPr sz="1200" dirty="0">
                  <a:solidFill>
                    <a:srgbClr val="FFFFFF"/>
                  </a:solidFill>
                  <a:latin typeface="Lucida Sans Unicode"/>
                  <a:cs typeface="Lucida Sans Unicode"/>
                  <a:hlinkClick r:id="rId6"/>
                </a:rPr>
                <a:t>Demo</a:t>
              </a:r>
              <a:r>
                <a:rPr sz="1200" spc="145" dirty="0">
                  <a:solidFill>
                    <a:srgbClr val="FFFFFF"/>
                  </a:solidFill>
                  <a:latin typeface="Lucida Sans Unicode"/>
                  <a:cs typeface="Lucida Sans Unicode"/>
                  <a:hlinkClick r:id="rId6"/>
                </a:rPr>
                <a:t> </a:t>
              </a:r>
              <a:r>
                <a:rPr sz="1200" dirty="0">
                  <a:solidFill>
                    <a:srgbClr val="FFFFFF"/>
                  </a:solidFill>
                  <a:latin typeface="Lucida Sans Unicode"/>
                  <a:cs typeface="Lucida Sans Unicode"/>
                  <a:hlinkClick r:id="rId6"/>
                </a:rPr>
                <a:t>Site:</a:t>
              </a:r>
              <a:r>
                <a:rPr sz="1200" spc="140" dirty="0">
                  <a:solidFill>
                    <a:srgbClr val="FFFFFF"/>
                  </a:solidFill>
                  <a:latin typeface="Lucida Sans Unicode"/>
                  <a:cs typeface="Lucida Sans Unicode"/>
                  <a:hlinkClick r:id="rId6"/>
                </a:rPr>
                <a:t> </a:t>
              </a:r>
              <a:r>
                <a:rPr sz="1200" dirty="0">
                  <a:solidFill>
                    <a:srgbClr val="FFFFFF"/>
                  </a:solidFill>
                  <a:latin typeface="Lucida Sans Unicode"/>
                  <a:cs typeface="Lucida Sans Unicode"/>
                  <a:hlinkClick r:id="rId6"/>
                </a:rPr>
                <a:t>market-tracker-</a:t>
              </a:r>
              <a:r>
                <a:rPr sz="1200" spc="-10" dirty="0">
                  <a:solidFill>
                    <a:srgbClr val="FFFFFF"/>
                  </a:solidFill>
                  <a:latin typeface="Lucida Sans Unicode"/>
                  <a:cs typeface="Lucida Sans Unicode"/>
                  <a:hlinkClick r:id="rId6"/>
                </a:rPr>
                <a:t>onzf.onrender.com</a:t>
              </a:r>
              <a:endParaRPr sz="1200">
                <a:latin typeface="Lucida Sans Unicode"/>
                <a:cs typeface="Lucida Sans Unicode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0" cy="2857500"/>
          </a:xfrm>
          <a:custGeom>
            <a:avLst/>
            <a:gdLst/>
            <a:ahLst/>
            <a:cxnLst/>
            <a:rect l="l" t="t" r="r" b="b"/>
            <a:pathLst>
              <a:path w="2857500" h="2857500">
                <a:moveTo>
                  <a:pt x="1428749" y="2857499"/>
                </a:moveTo>
                <a:lnTo>
                  <a:pt x="0" y="2857499"/>
                </a:lnTo>
                <a:lnTo>
                  <a:pt x="0" y="0"/>
                </a:lnTo>
                <a:lnTo>
                  <a:pt x="2857499" y="0"/>
                </a:lnTo>
                <a:lnTo>
                  <a:pt x="2857499" y="1428749"/>
                </a:lnTo>
                <a:lnTo>
                  <a:pt x="2856531" y="1481336"/>
                </a:lnTo>
                <a:lnTo>
                  <a:pt x="2853628" y="1533855"/>
                </a:lnTo>
                <a:lnTo>
                  <a:pt x="2848794" y="1586231"/>
                </a:lnTo>
                <a:lnTo>
                  <a:pt x="2842035" y="1638391"/>
                </a:lnTo>
                <a:lnTo>
                  <a:pt x="2833361" y="1690266"/>
                </a:lnTo>
                <a:lnTo>
                  <a:pt x="2822783" y="1741790"/>
                </a:lnTo>
                <a:lnTo>
                  <a:pt x="2810316" y="1792890"/>
                </a:lnTo>
                <a:lnTo>
                  <a:pt x="2795977" y="1843493"/>
                </a:lnTo>
                <a:lnTo>
                  <a:pt x="2779786" y="1893535"/>
                </a:lnTo>
                <a:lnTo>
                  <a:pt x="2761762" y="1942949"/>
                </a:lnTo>
                <a:lnTo>
                  <a:pt x="2741932" y="1991666"/>
                </a:lnTo>
                <a:lnTo>
                  <a:pt x="2720324" y="2039618"/>
                </a:lnTo>
                <a:lnTo>
                  <a:pt x="2696965" y="2086743"/>
                </a:lnTo>
                <a:lnTo>
                  <a:pt x="2671886" y="2132977"/>
                </a:lnTo>
                <a:lnTo>
                  <a:pt x="2645122" y="2178257"/>
                </a:lnTo>
                <a:lnTo>
                  <a:pt x="2616711" y="2222520"/>
                </a:lnTo>
                <a:lnTo>
                  <a:pt x="2586690" y="2265706"/>
                </a:lnTo>
                <a:lnTo>
                  <a:pt x="2555099" y="2307761"/>
                </a:lnTo>
                <a:lnTo>
                  <a:pt x="2521981" y="2348624"/>
                </a:lnTo>
                <a:lnTo>
                  <a:pt x="2487383" y="2388239"/>
                </a:lnTo>
                <a:lnTo>
                  <a:pt x="2451350" y="2426553"/>
                </a:lnTo>
                <a:lnTo>
                  <a:pt x="2413930" y="2463517"/>
                </a:lnTo>
                <a:lnTo>
                  <a:pt x="2375174" y="2499078"/>
                </a:lnTo>
                <a:lnTo>
                  <a:pt x="2335139" y="2533188"/>
                </a:lnTo>
                <a:lnTo>
                  <a:pt x="2293874" y="2565800"/>
                </a:lnTo>
                <a:lnTo>
                  <a:pt x="2251435" y="2596873"/>
                </a:lnTo>
                <a:lnTo>
                  <a:pt x="2207881" y="2626363"/>
                </a:lnTo>
                <a:lnTo>
                  <a:pt x="2163273" y="2654229"/>
                </a:lnTo>
                <a:lnTo>
                  <a:pt x="2117670" y="2680433"/>
                </a:lnTo>
                <a:lnTo>
                  <a:pt x="2071131" y="2704943"/>
                </a:lnTo>
                <a:lnTo>
                  <a:pt x="2023722" y="2727723"/>
                </a:lnTo>
                <a:lnTo>
                  <a:pt x="1975508" y="2748742"/>
                </a:lnTo>
                <a:lnTo>
                  <a:pt x="1926553" y="2767971"/>
                </a:lnTo>
                <a:lnTo>
                  <a:pt x="1876922" y="2785387"/>
                </a:lnTo>
                <a:lnTo>
                  <a:pt x="1826683" y="2800964"/>
                </a:lnTo>
                <a:lnTo>
                  <a:pt x="1775907" y="2814681"/>
                </a:lnTo>
                <a:lnTo>
                  <a:pt x="1724661" y="2826520"/>
                </a:lnTo>
                <a:lnTo>
                  <a:pt x="1673011" y="2836465"/>
                </a:lnTo>
                <a:lnTo>
                  <a:pt x="1621030" y="2844501"/>
                </a:lnTo>
                <a:lnTo>
                  <a:pt x="1568792" y="2850619"/>
                </a:lnTo>
                <a:lnTo>
                  <a:pt x="1516363" y="2854810"/>
                </a:lnTo>
                <a:lnTo>
                  <a:pt x="1463813" y="2857069"/>
                </a:lnTo>
                <a:lnTo>
                  <a:pt x="1428749" y="2857499"/>
                </a:lnTo>
                <a:close/>
              </a:path>
            </a:pathLst>
          </a:custGeom>
          <a:solidFill>
            <a:srgbClr val="1A73E7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6999" y="4952999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904999" y="1904999"/>
                </a:moveTo>
                <a:lnTo>
                  <a:pt x="0" y="1904999"/>
                </a:lnTo>
                <a:lnTo>
                  <a:pt x="71" y="940810"/>
                </a:lnTo>
                <a:lnTo>
                  <a:pt x="1792" y="894091"/>
                </a:lnTo>
                <a:lnTo>
                  <a:pt x="5803" y="847512"/>
                </a:lnTo>
                <a:lnTo>
                  <a:pt x="12094" y="801186"/>
                </a:lnTo>
                <a:lnTo>
                  <a:pt x="20651" y="755224"/>
                </a:lnTo>
                <a:lnTo>
                  <a:pt x="31453" y="709739"/>
                </a:lnTo>
                <a:lnTo>
                  <a:pt x="44475" y="664838"/>
                </a:lnTo>
                <a:lnTo>
                  <a:pt x="59682" y="620630"/>
                </a:lnTo>
                <a:lnTo>
                  <a:pt x="77042" y="577221"/>
                </a:lnTo>
                <a:lnTo>
                  <a:pt x="96511" y="534717"/>
                </a:lnTo>
                <a:lnTo>
                  <a:pt x="118042" y="493218"/>
                </a:lnTo>
                <a:lnTo>
                  <a:pt x="141583" y="452827"/>
                </a:lnTo>
                <a:lnTo>
                  <a:pt x="167078" y="413639"/>
                </a:lnTo>
                <a:lnTo>
                  <a:pt x="194464" y="375749"/>
                </a:lnTo>
                <a:lnTo>
                  <a:pt x="223678" y="339249"/>
                </a:lnTo>
                <a:lnTo>
                  <a:pt x="254646" y="304226"/>
                </a:lnTo>
                <a:lnTo>
                  <a:pt x="287295" y="270765"/>
                </a:lnTo>
                <a:lnTo>
                  <a:pt x="321547" y="238946"/>
                </a:lnTo>
                <a:lnTo>
                  <a:pt x="357321" y="208847"/>
                </a:lnTo>
                <a:lnTo>
                  <a:pt x="394526" y="180538"/>
                </a:lnTo>
                <a:lnTo>
                  <a:pt x="433076" y="154089"/>
                </a:lnTo>
                <a:lnTo>
                  <a:pt x="472878" y="129564"/>
                </a:lnTo>
                <a:lnTo>
                  <a:pt x="513835" y="107022"/>
                </a:lnTo>
                <a:lnTo>
                  <a:pt x="555850" y="86516"/>
                </a:lnTo>
                <a:lnTo>
                  <a:pt x="598820" y="68097"/>
                </a:lnTo>
                <a:lnTo>
                  <a:pt x="642642" y="51808"/>
                </a:lnTo>
                <a:lnTo>
                  <a:pt x="687211" y="37689"/>
                </a:lnTo>
                <a:lnTo>
                  <a:pt x="732417" y="25774"/>
                </a:lnTo>
                <a:lnTo>
                  <a:pt x="778155" y="16091"/>
                </a:lnTo>
                <a:lnTo>
                  <a:pt x="824312" y="8665"/>
                </a:lnTo>
                <a:lnTo>
                  <a:pt x="870778" y="3512"/>
                </a:lnTo>
                <a:lnTo>
                  <a:pt x="917441" y="645"/>
                </a:lnTo>
                <a:lnTo>
                  <a:pt x="1904999" y="0"/>
                </a:lnTo>
                <a:lnTo>
                  <a:pt x="1904999" y="1904999"/>
                </a:lnTo>
                <a:close/>
              </a:path>
            </a:pathLst>
          </a:custGeom>
          <a:solidFill>
            <a:srgbClr val="1A73E7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10667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8140" y="69623"/>
            <a:ext cx="9937747" cy="102848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65" dirty="0"/>
              <a:t>The</a:t>
            </a:r>
            <a:r>
              <a:rPr sz="6600" spc="-225" dirty="0"/>
              <a:t> </a:t>
            </a:r>
            <a:r>
              <a:rPr sz="6600" spc="-40" dirty="0">
                <a:solidFill>
                  <a:srgbClr val="1A73E7"/>
                </a:solidFill>
              </a:rPr>
              <a:t>Problem</a:t>
            </a:r>
            <a:endParaRPr lang="en-US" sz="6600" spc="-40" dirty="0">
              <a:solidFill>
                <a:srgbClr val="1A73E7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3649" y="1209329"/>
            <a:ext cx="4416425" cy="3607398"/>
          </a:xfrm>
          <a:prstGeom prst="rect">
            <a:avLst/>
          </a:prstGeom>
        </p:spPr>
        <p:txBody>
          <a:bodyPr vert="horz" wrap="square" lIns="0" tIns="10795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b="1" spc="90" dirty="0">
                <a:latin typeface="Trebuchet MS"/>
                <a:cs typeface="Trebuchet MS"/>
              </a:rPr>
              <a:t>Hard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spc="125" dirty="0">
                <a:latin typeface="Trebuchet MS"/>
                <a:cs typeface="Trebuchet MS"/>
              </a:rPr>
              <a:t>compare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spc="60" dirty="0">
                <a:latin typeface="Trebuchet MS"/>
                <a:cs typeface="Trebuchet MS"/>
              </a:rPr>
              <a:t>prices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Buyers</a:t>
            </a:r>
            <a:r>
              <a:rPr spc="-1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must</a:t>
            </a:r>
            <a:r>
              <a:rPr spc="-1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visit</a:t>
            </a:r>
            <a:r>
              <a:rPr spc="-1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multiple</a:t>
            </a:r>
            <a:r>
              <a:rPr spc="-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locations</a:t>
            </a:r>
            <a:r>
              <a:rPr spc="-1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to</a:t>
            </a:r>
            <a:r>
              <a:rPr spc="-1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find</a:t>
            </a:r>
            <a:r>
              <a:rPr spc="-1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the</a:t>
            </a:r>
            <a:r>
              <a:rPr spc="-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best</a:t>
            </a:r>
            <a:r>
              <a:rPr spc="-10" dirty="0">
                <a:solidFill>
                  <a:srgbClr val="4A5462"/>
                </a:solidFill>
                <a:latin typeface="Poppins"/>
                <a:cs typeface="Poppins"/>
              </a:rPr>
              <a:t> deals</a:t>
            </a:r>
            <a:endParaRPr dirty="0">
              <a:latin typeface="Poppins"/>
              <a:cs typeface="Poppins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dirty="0">
              <a:latin typeface="Poppins"/>
              <a:cs typeface="Poppin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rebuchet MS"/>
                <a:cs typeface="Trebuchet MS"/>
              </a:rPr>
              <a:t>Difficult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10" dirty="0">
                <a:latin typeface="Trebuchet MS"/>
                <a:cs typeface="Trebuchet MS"/>
              </a:rPr>
              <a:t> </a:t>
            </a:r>
            <a:r>
              <a:rPr lang="en-US" sz="2000" b="1" dirty="0">
                <a:latin typeface="Trebuchet MS"/>
                <a:cs typeface="Trebuchet MS"/>
              </a:rPr>
              <a:t>find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spc="40" dirty="0">
                <a:latin typeface="Trebuchet MS"/>
                <a:cs typeface="Trebuchet MS"/>
              </a:rPr>
              <a:t>sellers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No</a:t>
            </a:r>
            <a:r>
              <a:rPr spc="-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centralized</a:t>
            </a:r>
            <a:r>
              <a:rPr spc="-2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information</a:t>
            </a:r>
            <a:r>
              <a:rPr spc="-2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about</a:t>
            </a:r>
            <a:r>
              <a:rPr spc="-2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who</a:t>
            </a:r>
            <a:r>
              <a:rPr spc="-2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sells</a:t>
            </a:r>
            <a:r>
              <a:rPr spc="-2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what</a:t>
            </a:r>
            <a:r>
              <a:rPr spc="-2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pc="-10" dirty="0">
                <a:solidFill>
                  <a:srgbClr val="4A5462"/>
                </a:solidFill>
                <a:latin typeface="Poppins"/>
                <a:cs typeface="Poppins"/>
              </a:rPr>
              <a:t>products</a:t>
            </a:r>
            <a:endParaRPr dirty="0">
              <a:latin typeface="Poppins"/>
              <a:cs typeface="Poppins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dirty="0">
              <a:latin typeface="Poppins"/>
              <a:cs typeface="Poppins"/>
            </a:endParaRPr>
          </a:p>
          <a:p>
            <a:pPr marL="12700">
              <a:lnSpc>
                <a:spcPct val="100000"/>
              </a:lnSpc>
            </a:pPr>
            <a:r>
              <a:rPr sz="2000" b="1" spc="60" dirty="0">
                <a:latin typeface="Trebuchet MS"/>
                <a:cs typeface="Trebuchet MS"/>
              </a:rPr>
              <a:t>Time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95" dirty="0">
                <a:latin typeface="Trebuchet MS"/>
                <a:cs typeface="Trebuchet MS"/>
              </a:rPr>
              <a:t>wasted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Manually</a:t>
            </a:r>
            <a:r>
              <a:rPr spc="-2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searching</a:t>
            </a:r>
            <a:r>
              <a:rPr spc="-2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for</a:t>
            </a:r>
            <a:r>
              <a:rPr spc="-2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goods</a:t>
            </a:r>
            <a:r>
              <a:rPr spc="-2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is</a:t>
            </a:r>
            <a:r>
              <a:rPr spc="-2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inefficient</a:t>
            </a:r>
            <a:r>
              <a:rPr spc="-2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>
                <a:solidFill>
                  <a:srgbClr val="4A5462"/>
                </a:solidFill>
                <a:latin typeface="Poppins"/>
                <a:cs typeface="Poppins"/>
              </a:rPr>
              <a:t>and</a:t>
            </a:r>
            <a:r>
              <a:rPr spc="-1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pc="-10" dirty="0">
                <a:solidFill>
                  <a:srgbClr val="4A5462"/>
                </a:solidFill>
                <a:latin typeface="Poppins"/>
                <a:cs typeface="Poppins"/>
              </a:rPr>
              <a:t>frustrating</a:t>
            </a:r>
            <a:endParaRPr dirty="0">
              <a:latin typeface="Poppins"/>
              <a:cs typeface="Poppin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C09F14-1A94-B7A5-F3CB-651A1A41D664}"/>
              </a:ext>
            </a:extLst>
          </p:cNvPr>
          <p:cNvGrpSpPr/>
          <p:nvPr/>
        </p:nvGrpSpPr>
        <p:grpSpPr>
          <a:xfrm>
            <a:off x="223408" y="1233344"/>
            <a:ext cx="759784" cy="3454900"/>
            <a:chOff x="609599" y="1362075"/>
            <a:chExt cx="476250" cy="2114549"/>
          </a:xfrm>
        </p:grpSpPr>
        <p:grpSp>
          <p:nvGrpSpPr>
            <p:cNvPr id="6" name="object 6"/>
            <p:cNvGrpSpPr/>
            <p:nvPr/>
          </p:nvGrpSpPr>
          <p:grpSpPr>
            <a:xfrm>
              <a:off x="609599" y="1362075"/>
              <a:ext cx="476250" cy="476250"/>
              <a:chOff x="609599" y="1362075"/>
              <a:chExt cx="476250" cy="476250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609599" y="1362075"/>
                <a:ext cx="4762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476250">
                    <a:moveTo>
                      <a:pt x="245923" y="476249"/>
                    </a:moveTo>
                    <a:lnTo>
                      <a:pt x="230326" y="476249"/>
                    </a:lnTo>
                    <a:lnTo>
                      <a:pt x="222545" y="475867"/>
                    </a:lnTo>
                    <a:lnTo>
                      <a:pt x="184020" y="470152"/>
                    </a:lnTo>
                    <a:lnTo>
                      <a:pt x="139793" y="455139"/>
                    </a:lnTo>
                    <a:lnTo>
                      <a:pt x="99345" y="431785"/>
                    </a:lnTo>
                    <a:lnTo>
                      <a:pt x="64230" y="400989"/>
                    </a:lnTo>
                    <a:lnTo>
                      <a:pt x="35798" y="363935"/>
                    </a:lnTo>
                    <a:lnTo>
                      <a:pt x="15141" y="322045"/>
                    </a:lnTo>
                    <a:lnTo>
                      <a:pt x="3053" y="276931"/>
                    </a:lnTo>
                    <a:lnTo>
                      <a:pt x="0" y="245923"/>
                    </a:lnTo>
                    <a:lnTo>
                      <a:pt x="0" y="230326"/>
                    </a:lnTo>
                    <a:lnTo>
                      <a:pt x="6096" y="184019"/>
                    </a:lnTo>
                    <a:lnTo>
                      <a:pt x="21110" y="139793"/>
                    </a:lnTo>
                    <a:lnTo>
                      <a:pt x="44464" y="99344"/>
                    </a:lnTo>
                    <a:lnTo>
                      <a:pt x="75259" y="64230"/>
                    </a:lnTo>
                    <a:lnTo>
                      <a:pt x="112314" y="35798"/>
                    </a:lnTo>
                    <a:lnTo>
                      <a:pt x="154203" y="15141"/>
                    </a:lnTo>
                    <a:lnTo>
                      <a:pt x="199318" y="3054"/>
                    </a:lnTo>
                    <a:lnTo>
                      <a:pt x="230326" y="0"/>
                    </a:lnTo>
                    <a:lnTo>
                      <a:pt x="245923" y="0"/>
                    </a:lnTo>
                    <a:lnTo>
                      <a:pt x="292229" y="6096"/>
                    </a:lnTo>
                    <a:lnTo>
                      <a:pt x="336456" y="21110"/>
                    </a:lnTo>
                    <a:lnTo>
                      <a:pt x="376904" y="44464"/>
                    </a:lnTo>
                    <a:lnTo>
                      <a:pt x="412019" y="75259"/>
                    </a:lnTo>
                    <a:lnTo>
                      <a:pt x="440451" y="112314"/>
                    </a:lnTo>
                    <a:lnTo>
                      <a:pt x="461108" y="154203"/>
                    </a:lnTo>
                    <a:lnTo>
                      <a:pt x="473195" y="199317"/>
                    </a:lnTo>
                    <a:lnTo>
                      <a:pt x="476249" y="230326"/>
                    </a:lnTo>
                    <a:lnTo>
                      <a:pt x="476249" y="238124"/>
                    </a:lnTo>
                    <a:lnTo>
                      <a:pt x="476249" y="245923"/>
                    </a:lnTo>
                    <a:lnTo>
                      <a:pt x="470152" y="292229"/>
                    </a:lnTo>
                    <a:lnTo>
                      <a:pt x="455139" y="336456"/>
                    </a:lnTo>
                    <a:lnTo>
                      <a:pt x="431785" y="376904"/>
                    </a:lnTo>
                    <a:lnTo>
                      <a:pt x="400990" y="412019"/>
                    </a:lnTo>
                    <a:lnTo>
                      <a:pt x="363935" y="440451"/>
                    </a:lnTo>
                    <a:lnTo>
                      <a:pt x="322046" y="461108"/>
                    </a:lnTo>
                    <a:lnTo>
                      <a:pt x="276931" y="473195"/>
                    </a:lnTo>
                    <a:lnTo>
                      <a:pt x="253703" y="475867"/>
                    </a:lnTo>
                    <a:lnTo>
                      <a:pt x="245923" y="476249"/>
                    </a:lnTo>
                    <a:close/>
                  </a:path>
                </a:pathLst>
              </a:custGeom>
              <a:solidFill>
                <a:srgbClr val="1A73E7">
                  <a:alpha val="10198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8" name="object 8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52474" y="1516000"/>
                <a:ext cx="190533" cy="168399"/>
              </a:xfrm>
              <a:prstGeom prst="rect">
                <a:avLst/>
              </a:prstGeom>
            </p:spPr>
          </p:pic>
        </p:grpSp>
        <p:grpSp>
          <p:nvGrpSpPr>
            <p:cNvPr id="9" name="object 9"/>
            <p:cNvGrpSpPr/>
            <p:nvPr/>
          </p:nvGrpSpPr>
          <p:grpSpPr>
            <a:xfrm>
              <a:off x="609599" y="2181225"/>
              <a:ext cx="476250" cy="476250"/>
              <a:chOff x="609599" y="2181225"/>
              <a:chExt cx="476250" cy="47625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609599" y="2181225"/>
                <a:ext cx="4762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476250">
                    <a:moveTo>
                      <a:pt x="245923" y="476249"/>
                    </a:moveTo>
                    <a:lnTo>
                      <a:pt x="230326" y="476249"/>
                    </a:lnTo>
                    <a:lnTo>
                      <a:pt x="222545" y="475867"/>
                    </a:lnTo>
                    <a:lnTo>
                      <a:pt x="184020" y="470152"/>
                    </a:lnTo>
                    <a:lnTo>
                      <a:pt x="139793" y="455138"/>
                    </a:lnTo>
                    <a:lnTo>
                      <a:pt x="99345" y="431785"/>
                    </a:lnTo>
                    <a:lnTo>
                      <a:pt x="64230" y="400989"/>
                    </a:lnTo>
                    <a:lnTo>
                      <a:pt x="35798" y="363935"/>
                    </a:lnTo>
                    <a:lnTo>
                      <a:pt x="15141" y="322045"/>
                    </a:lnTo>
                    <a:lnTo>
                      <a:pt x="3053" y="276931"/>
                    </a:lnTo>
                    <a:lnTo>
                      <a:pt x="0" y="245923"/>
                    </a:lnTo>
                    <a:lnTo>
                      <a:pt x="0" y="230326"/>
                    </a:lnTo>
                    <a:lnTo>
                      <a:pt x="6096" y="184019"/>
                    </a:lnTo>
                    <a:lnTo>
                      <a:pt x="21110" y="139792"/>
                    </a:lnTo>
                    <a:lnTo>
                      <a:pt x="44464" y="99344"/>
                    </a:lnTo>
                    <a:lnTo>
                      <a:pt x="75259" y="64230"/>
                    </a:lnTo>
                    <a:lnTo>
                      <a:pt x="112314" y="35797"/>
                    </a:lnTo>
                    <a:lnTo>
                      <a:pt x="154203" y="15141"/>
                    </a:lnTo>
                    <a:lnTo>
                      <a:pt x="199318" y="3054"/>
                    </a:lnTo>
                    <a:lnTo>
                      <a:pt x="230326" y="0"/>
                    </a:lnTo>
                    <a:lnTo>
                      <a:pt x="245923" y="0"/>
                    </a:lnTo>
                    <a:lnTo>
                      <a:pt x="292229" y="6096"/>
                    </a:lnTo>
                    <a:lnTo>
                      <a:pt x="336456" y="21110"/>
                    </a:lnTo>
                    <a:lnTo>
                      <a:pt x="376904" y="44463"/>
                    </a:lnTo>
                    <a:lnTo>
                      <a:pt x="412019" y="75259"/>
                    </a:lnTo>
                    <a:lnTo>
                      <a:pt x="440451" y="112313"/>
                    </a:lnTo>
                    <a:lnTo>
                      <a:pt x="461108" y="154203"/>
                    </a:lnTo>
                    <a:lnTo>
                      <a:pt x="473195" y="199317"/>
                    </a:lnTo>
                    <a:lnTo>
                      <a:pt x="476249" y="230326"/>
                    </a:lnTo>
                    <a:lnTo>
                      <a:pt x="476249" y="238124"/>
                    </a:lnTo>
                    <a:lnTo>
                      <a:pt x="476249" y="245923"/>
                    </a:lnTo>
                    <a:lnTo>
                      <a:pt x="470152" y="292229"/>
                    </a:lnTo>
                    <a:lnTo>
                      <a:pt x="455139" y="336456"/>
                    </a:lnTo>
                    <a:lnTo>
                      <a:pt x="431785" y="376904"/>
                    </a:lnTo>
                    <a:lnTo>
                      <a:pt x="400990" y="412019"/>
                    </a:lnTo>
                    <a:lnTo>
                      <a:pt x="363935" y="440450"/>
                    </a:lnTo>
                    <a:lnTo>
                      <a:pt x="322046" y="461107"/>
                    </a:lnTo>
                    <a:lnTo>
                      <a:pt x="276931" y="473195"/>
                    </a:lnTo>
                    <a:lnTo>
                      <a:pt x="253703" y="475867"/>
                    </a:lnTo>
                    <a:lnTo>
                      <a:pt x="245923" y="476249"/>
                    </a:lnTo>
                    <a:close/>
                  </a:path>
                </a:pathLst>
              </a:custGeom>
              <a:solidFill>
                <a:srgbClr val="1A73E7">
                  <a:alpha val="10198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1" name="object 1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2474" y="2324099"/>
                <a:ext cx="191653" cy="191690"/>
              </a:xfrm>
              <a:prstGeom prst="rect">
                <a:avLst/>
              </a:prstGeom>
            </p:spPr>
          </p:pic>
        </p:grpSp>
        <p:grpSp>
          <p:nvGrpSpPr>
            <p:cNvPr id="13" name="object 13"/>
            <p:cNvGrpSpPr/>
            <p:nvPr/>
          </p:nvGrpSpPr>
          <p:grpSpPr>
            <a:xfrm>
              <a:off x="609599" y="3000374"/>
              <a:ext cx="476250" cy="476250"/>
              <a:chOff x="609599" y="3000374"/>
              <a:chExt cx="476250" cy="476250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609599" y="3000374"/>
                <a:ext cx="4762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476250">
                    <a:moveTo>
                      <a:pt x="245923" y="476249"/>
                    </a:moveTo>
                    <a:lnTo>
                      <a:pt x="230326" y="476249"/>
                    </a:lnTo>
                    <a:lnTo>
                      <a:pt x="222545" y="475867"/>
                    </a:lnTo>
                    <a:lnTo>
                      <a:pt x="184020" y="470152"/>
                    </a:lnTo>
                    <a:lnTo>
                      <a:pt x="139793" y="455139"/>
                    </a:lnTo>
                    <a:lnTo>
                      <a:pt x="99345" y="431786"/>
                    </a:lnTo>
                    <a:lnTo>
                      <a:pt x="64230" y="400990"/>
                    </a:lnTo>
                    <a:lnTo>
                      <a:pt x="35798" y="363935"/>
                    </a:lnTo>
                    <a:lnTo>
                      <a:pt x="15141" y="322046"/>
                    </a:lnTo>
                    <a:lnTo>
                      <a:pt x="3053" y="276931"/>
                    </a:lnTo>
                    <a:lnTo>
                      <a:pt x="0" y="245923"/>
                    </a:lnTo>
                    <a:lnTo>
                      <a:pt x="0" y="230326"/>
                    </a:lnTo>
                    <a:lnTo>
                      <a:pt x="6096" y="184020"/>
                    </a:lnTo>
                    <a:lnTo>
                      <a:pt x="21110" y="139793"/>
                    </a:lnTo>
                    <a:lnTo>
                      <a:pt x="44464" y="99345"/>
                    </a:lnTo>
                    <a:lnTo>
                      <a:pt x="75259" y="64230"/>
                    </a:lnTo>
                    <a:lnTo>
                      <a:pt x="112314" y="35798"/>
                    </a:lnTo>
                    <a:lnTo>
                      <a:pt x="154203" y="15141"/>
                    </a:lnTo>
                    <a:lnTo>
                      <a:pt x="199318" y="3053"/>
                    </a:lnTo>
                    <a:lnTo>
                      <a:pt x="230326" y="0"/>
                    </a:lnTo>
                    <a:lnTo>
                      <a:pt x="245923" y="0"/>
                    </a:lnTo>
                    <a:lnTo>
                      <a:pt x="292229" y="6097"/>
                    </a:lnTo>
                    <a:lnTo>
                      <a:pt x="336456" y="21110"/>
                    </a:lnTo>
                    <a:lnTo>
                      <a:pt x="376904" y="44463"/>
                    </a:lnTo>
                    <a:lnTo>
                      <a:pt x="412019" y="75259"/>
                    </a:lnTo>
                    <a:lnTo>
                      <a:pt x="440451" y="112314"/>
                    </a:lnTo>
                    <a:lnTo>
                      <a:pt x="461108" y="154203"/>
                    </a:lnTo>
                    <a:lnTo>
                      <a:pt x="473195" y="199318"/>
                    </a:lnTo>
                    <a:lnTo>
                      <a:pt x="476249" y="230326"/>
                    </a:lnTo>
                    <a:lnTo>
                      <a:pt x="476249" y="238124"/>
                    </a:lnTo>
                    <a:lnTo>
                      <a:pt x="476249" y="245923"/>
                    </a:lnTo>
                    <a:lnTo>
                      <a:pt x="470152" y="292230"/>
                    </a:lnTo>
                    <a:lnTo>
                      <a:pt x="455139" y="336456"/>
                    </a:lnTo>
                    <a:lnTo>
                      <a:pt x="431785" y="376904"/>
                    </a:lnTo>
                    <a:lnTo>
                      <a:pt x="400990" y="412019"/>
                    </a:lnTo>
                    <a:lnTo>
                      <a:pt x="363935" y="440451"/>
                    </a:lnTo>
                    <a:lnTo>
                      <a:pt x="322046" y="461108"/>
                    </a:lnTo>
                    <a:lnTo>
                      <a:pt x="276931" y="473196"/>
                    </a:lnTo>
                    <a:lnTo>
                      <a:pt x="253703" y="475867"/>
                    </a:lnTo>
                    <a:lnTo>
                      <a:pt x="245923" y="476249"/>
                    </a:lnTo>
                    <a:close/>
                  </a:path>
                </a:pathLst>
              </a:custGeom>
              <a:solidFill>
                <a:srgbClr val="1A73E7">
                  <a:alpha val="10198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5" name="object 15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2474" y="3143249"/>
                <a:ext cx="190499" cy="190499"/>
              </a:xfrm>
              <a:prstGeom prst="rect">
                <a:avLst/>
              </a:prstGeom>
            </p:spPr>
          </p:pic>
        </p:grpSp>
      </p:grp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0" y="1333500"/>
            <a:ext cx="5486399" cy="323849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64AD9-8671-1410-591B-2B37793BDBA6}"/>
              </a:ext>
            </a:extLst>
          </p:cNvPr>
          <p:cNvGrpSpPr/>
          <p:nvPr/>
        </p:nvGrpSpPr>
        <p:grpSpPr>
          <a:xfrm>
            <a:off x="403631" y="5517338"/>
            <a:ext cx="11796277" cy="381000"/>
            <a:chOff x="609599" y="5105399"/>
            <a:chExt cx="11796277" cy="381000"/>
          </a:xfrm>
        </p:grpSpPr>
        <p:sp>
          <p:nvSpPr>
            <p:cNvPr id="18" name="object 18"/>
            <p:cNvSpPr/>
            <p:nvPr/>
          </p:nvSpPr>
          <p:spPr>
            <a:xfrm>
              <a:off x="609599" y="5105399"/>
              <a:ext cx="10972800" cy="381000"/>
            </a:xfrm>
            <a:custGeom>
              <a:avLst/>
              <a:gdLst/>
              <a:ahLst/>
              <a:cxnLst/>
              <a:rect l="l" t="t" r="r" b="b"/>
              <a:pathLst>
                <a:path w="10972800" h="381000">
                  <a:moveTo>
                    <a:pt x="10901602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6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901602" y="0"/>
                  </a:lnTo>
                  <a:lnTo>
                    <a:pt x="10943091" y="15621"/>
                  </a:lnTo>
                  <a:lnTo>
                    <a:pt x="10968911" y="51660"/>
                  </a:lnTo>
                  <a:lnTo>
                    <a:pt x="10972798" y="71196"/>
                  </a:lnTo>
                  <a:lnTo>
                    <a:pt x="10972798" y="309803"/>
                  </a:lnTo>
                  <a:lnTo>
                    <a:pt x="10957175" y="351293"/>
                  </a:lnTo>
                  <a:lnTo>
                    <a:pt x="10921136" y="377113"/>
                  </a:lnTo>
                  <a:lnTo>
                    <a:pt x="10906556" y="380511"/>
                  </a:lnTo>
                  <a:lnTo>
                    <a:pt x="10901602" y="38099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573173" y="5139717"/>
              <a:ext cx="10832703" cy="320601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Market</a:t>
              </a:r>
              <a:r>
                <a:rPr sz="2000" spc="10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 </a:t>
              </a:r>
              <a:r>
                <a:rPr sz="2000" spc="65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Place</a:t>
              </a:r>
              <a:r>
                <a:rPr sz="2000" spc="10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 </a:t>
              </a:r>
              <a:r>
                <a:rPr sz="2000" spc="60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aims</a:t>
              </a:r>
              <a:r>
                <a:rPr sz="2000" spc="15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 </a:t>
              </a:r>
              <a:r>
                <a:rPr sz="2000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to</a:t>
              </a:r>
              <a:r>
                <a:rPr sz="2000" spc="10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 </a:t>
              </a:r>
              <a:r>
                <a:rPr sz="2000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solve</a:t>
              </a:r>
              <a:r>
                <a:rPr sz="2000" spc="10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 </a:t>
              </a:r>
              <a:r>
                <a:rPr sz="2000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these</a:t>
              </a:r>
              <a:r>
                <a:rPr sz="2000" spc="15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 </a:t>
              </a:r>
              <a:r>
                <a:rPr sz="2000" spc="45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challenges</a:t>
              </a:r>
              <a:r>
                <a:rPr sz="2000" spc="10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 </a:t>
              </a:r>
              <a:r>
                <a:rPr sz="2000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through</a:t>
              </a:r>
              <a:r>
                <a:rPr sz="2000" spc="10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 </a:t>
              </a:r>
              <a:r>
                <a:rPr sz="2000" spc="-10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technology</a:t>
              </a:r>
              <a:endParaRPr sz="2000">
                <a:latin typeface="Lucida Sans Unicode"/>
                <a:cs typeface="Lucida Sans Unicode"/>
              </a:endParaRPr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38E1498-3AA3-19BB-5067-4B8CBBAEF6BA}"/>
              </a:ext>
            </a:extLst>
          </p:cNvPr>
          <p:cNvSpPr/>
          <p:nvPr/>
        </p:nvSpPr>
        <p:spPr>
          <a:xfrm>
            <a:off x="-579287" y="4685798"/>
            <a:ext cx="2857500" cy="2857500"/>
          </a:xfrm>
          <a:custGeom>
            <a:avLst/>
            <a:gdLst/>
            <a:ahLst/>
            <a:cxnLst/>
            <a:rect l="l" t="t" r="r" b="b"/>
            <a:pathLst>
              <a:path w="2857500" h="2857500">
                <a:moveTo>
                  <a:pt x="1428749" y="2857499"/>
                </a:moveTo>
                <a:lnTo>
                  <a:pt x="0" y="2857499"/>
                </a:lnTo>
                <a:lnTo>
                  <a:pt x="0" y="0"/>
                </a:lnTo>
                <a:lnTo>
                  <a:pt x="2857499" y="0"/>
                </a:lnTo>
                <a:lnTo>
                  <a:pt x="2857499" y="1428749"/>
                </a:lnTo>
                <a:lnTo>
                  <a:pt x="2856531" y="1481336"/>
                </a:lnTo>
                <a:lnTo>
                  <a:pt x="2853628" y="1533855"/>
                </a:lnTo>
                <a:lnTo>
                  <a:pt x="2848794" y="1586231"/>
                </a:lnTo>
                <a:lnTo>
                  <a:pt x="2842035" y="1638391"/>
                </a:lnTo>
                <a:lnTo>
                  <a:pt x="2833361" y="1690266"/>
                </a:lnTo>
                <a:lnTo>
                  <a:pt x="2822783" y="1741790"/>
                </a:lnTo>
                <a:lnTo>
                  <a:pt x="2810316" y="1792890"/>
                </a:lnTo>
                <a:lnTo>
                  <a:pt x="2795977" y="1843493"/>
                </a:lnTo>
                <a:lnTo>
                  <a:pt x="2779786" y="1893535"/>
                </a:lnTo>
                <a:lnTo>
                  <a:pt x="2761762" y="1942949"/>
                </a:lnTo>
                <a:lnTo>
                  <a:pt x="2741932" y="1991666"/>
                </a:lnTo>
                <a:lnTo>
                  <a:pt x="2720324" y="2039618"/>
                </a:lnTo>
                <a:lnTo>
                  <a:pt x="2696965" y="2086743"/>
                </a:lnTo>
                <a:lnTo>
                  <a:pt x="2671886" y="2132977"/>
                </a:lnTo>
                <a:lnTo>
                  <a:pt x="2645122" y="2178257"/>
                </a:lnTo>
                <a:lnTo>
                  <a:pt x="2616711" y="2222520"/>
                </a:lnTo>
                <a:lnTo>
                  <a:pt x="2586690" y="2265706"/>
                </a:lnTo>
                <a:lnTo>
                  <a:pt x="2555099" y="2307761"/>
                </a:lnTo>
                <a:lnTo>
                  <a:pt x="2521981" y="2348624"/>
                </a:lnTo>
                <a:lnTo>
                  <a:pt x="2487383" y="2388239"/>
                </a:lnTo>
                <a:lnTo>
                  <a:pt x="2451350" y="2426553"/>
                </a:lnTo>
                <a:lnTo>
                  <a:pt x="2413930" y="2463517"/>
                </a:lnTo>
                <a:lnTo>
                  <a:pt x="2375174" y="2499078"/>
                </a:lnTo>
                <a:lnTo>
                  <a:pt x="2335139" y="2533188"/>
                </a:lnTo>
                <a:lnTo>
                  <a:pt x="2293874" y="2565800"/>
                </a:lnTo>
                <a:lnTo>
                  <a:pt x="2251435" y="2596873"/>
                </a:lnTo>
                <a:lnTo>
                  <a:pt x="2207881" y="2626363"/>
                </a:lnTo>
                <a:lnTo>
                  <a:pt x="2163273" y="2654229"/>
                </a:lnTo>
                <a:lnTo>
                  <a:pt x="2117670" y="2680433"/>
                </a:lnTo>
                <a:lnTo>
                  <a:pt x="2071131" y="2704943"/>
                </a:lnTo>
                <a:lnTo>
                  <a:pt x="2023722" y="2727723"/>
                </a:lnTo>
                <a:lnTo>
                  <a:pt x="1975508" y="2748742"/>
                </a:lnTo>
                <a:lnTo>
                  <a:pt x="1926553" y="2767971"/>
                </a:lnTo>
                <a:lnTo>
                  <a:pt x="1876922" y="2785387"/>
                </a:lnTo>
                <a:lnTo>
                  <a:pt x="1826683" y="2800964"/>
                </a:lnTo>
                <a:lnTo>
                  <a:pt x="1775907" y="2814681"/>
                </a:lnTo>
                <a:lnTo>
                  <a:pt x="1724661" y="2826520"/>
                </a:lnTo>
                <a:lnTo>
                  <a:pt x="1673011" y="2836465"/>
                </a:lnTo>
                <a:lnTo>
                  <a:pt x="1621030" y="2844501"/>
                </a:lnTo>
                <a:lnTo>
                  <a:pt x="1568792" y="2850619"/>
                </a:lnTo>
                <a:lnTo>
                  <a:pt x="1516363" y="2854810"/>
                </a:lnTo>
                <a:lnTo>
                  <a:pt x="1463813" y="2857069"/>
                </a:lnTo>
                <a:lnTo>
                  <a:pt x="1428749" y="2857499"/>
                </a:lnTo>
                <a:close/>
              </a:path>
            </a:pathLst>
          </a:custGeom>
          <a:solidFill>
            <a:srgbClr val="1A73E7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89267" y="4268734"/>
            <a:ext cx="5128260" cy="232371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solidFill>
                  <a:srgbClr val="1A73E7"/>
                </a:solidFill>
                <a:latin typeface="Trebuchet MS"/>
                <a:cs typeface="Trebuchet MS"/>
              </a:rPr>
              <a:t>Digital</a:t>
            </a:r>
            <a:r>
              <a:rPr sz="1800" b="1" spc="-100" dirty="0">
                <a:solidFill>
                  <a:srgbClr val="1A73E7"/>
                </a:solidFill>
                <a:latin typeface="Trebuchet MS"/>
                <a:cs typeface="Trebuchet MS"/>
              </a:rPr>
              <a:t> </a:t>
            </a:r>
            <a:r>
              <a:rPr sz="1800" b="1" spc="60" dirty="0">
                <a:solidFill>
                  <a:srgbClr val="1A73E7"/>
                </a:solidFill>
                <a:latin typeface="Trebuchet MS"/>
                <a:cs typeface="Trebuchet MS"/>
              </a:rPr>
              <a:t>Platform</a:t>
            </a:r>
            <a:endParaRPr sz="1800">
              <a:latin typeface="Trebuchet MS"/>
              <a:cs typeface="Trebuchet MS"/>
            </a:endParaRPr>
          </a:p>
          <a:p>
            <a:pPr marL="12700" marR="760095">
              <a:lnSpc>
                <a:spcPct val="125000"/>
              </a:lnSpc>
              <a:spcBef>
                <a:spcPts val="555"/>
              </a:spcBef>
            </a:pP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Connecting</a:t>
            </a:r>
            <a:r>
              <a:rPr sz="1200" spc="-1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buyers</a:t>
            </a:r>
            <a:r>
              <a:rPr sz="1200" spc="-1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and</a:t>
            </a:r>
            <a:r>
              <a:rPr sz="1200" spc="-1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sellers</a:t>
            </a:r>
            <a:r>
              <a:rPr sz="1200" spc="-1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across</a:t>
            </a:r>
            <a:r>
              <a:rPr sz="1200" spc="-1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The</a:t>
            </a:r>
            <a:r>
              <a:rPr sz="1200" spc="-1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Gambia</a:t>
            </a:r>
            <a:r>
              <a:rPr sz="1200" spc="-1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in</a:t>
            </a:r>
            <a:r>
              <a:rPr sz="1200" spc="-1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Poppins"/>
                <a:cs typeface="Poppins"/>
              </a:rPr>
              <a:t>one </a:t>
            </a:r>
            <a:r>
              <a:rPr sz="1200" spc="-10" dirty="0">
                <a:solidFill>
                  <a:srgbClr val="4A5462"/>
                </a:solidFill>
                <a:latin typeface="Poppins"/>
                <a:cs typeface="Poppins"/>
              </a:rPr>
              <a:t>convenient</a:t>
            </a:r>
            <a:r>
              <a:rPr sz="1200" spc="2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Poppins"/>
                <a:cs typeface="Poppins"/>
              </a:rPr>
              <a:t>location</a:t>
            </a:r>
            <a:endParaRPr sz="1200">
              <a:latin typeface="Poppins"/>
              <a:cs typeface="Poppin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200">
              <a:latin typeface="Poppins"/>
              <a:cs typeface="Poppins"/>
            </a:endParaRPr>
          </a:p>
          <a:p>
            <a:pPr marL="678815">
              <a:lnSpc>
                <a:spcPct val="100000"/>
              </a:lnSpc>
            </a:pPr>
            <a:r>
              <a:rPr sz="1500" b="1" spc="70" dirty="0">
                <a:latin typeface="Trebuchet MS"/>
                <a:cs typeface="Trebuchet MS"/>
              </a:rPr>
              <a:t>Browse</a:t>
            </a:r>
            <a:r>
              <a:rPr sz="1500" b="1" spc="-70" dirty="0">
                <a:latin typeface="Trebuchet MS"/>
                <a:cs typeface="Trebuchet MS"/>
              </a:rPr>
              <a:t> </a:t>
            </a:r>
            <a:r>
              <a:rPr sz="1500" b="1" spc="65" dirty="0">
                <a:latin typeface="Trebuchet MS"/>
                <a:cs typeface="Trebuchet MS"/>
              </a:rPr>
              <a:t>Products</a:t>
            </a:r>
            <a:endParaRPr sz="1500">
              <a:latin typeface="Trebuchet MS"/>
              <a:cs typeface="Trebuchet MS"/>
            </a:endParaRPr>
          </a:p>
          <a:p>
            <a:pPr marL="678815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Easily</a:t>
            </a:r>
            <a:r>
              <a:rPr sz="1200" spc="-2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find</a:t>
            </a:r>
            <a:r>
              <a:rPr sz="1200" spc="-2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and</a:t>
            </a:r>
            <a:r>
              <a:rPr sz="1200" spc="-1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compare</a:t>
            </a:r>
            <a:r>
              <a:rPr sz="1200" spc="-2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prices</a:t>
            </a:r>
            <a:r>
              <a:rPr sz="1200" spc="-2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across</a:t>
            </a:r>
            <a:r>
              <a:rPr sz="1200" spc="-1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multiple</a:t>
            </a:r>
            <a:r>
              <a:rPr sz="1200" spc="-2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Poppins"/>
                <a:cs typeface="Poppins"/>
              </a:rPr>
              <a:t>sellers</a:t>
            </a:r>
            <a:endParaRPr sz="1200">
              <a:latin typeface="Poppins"/>
              <a:cs typeface="Poppins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200">
              <a:latin typeface="Poppins"/>
              <a:cs typeface="Poppins"/>
            </a:endParaRPr>
          </a:p>
          <a:p>
            <a:pPr marL="678815">
              <a:lnSpc>
                <a:spcPct val="100000"/>
              </a:lnSpc>
            </a:pPr>
            <a:r>
              <a:rPr sz="1500" b="1" dirty="0">
                <a:latin typeface="Trebuchet MS"/>
                <a:cs typeface="Trebuchet MS"/>
              </a:rPr>
              <a:t>Sell</a:t>
            </a:r>
            <a:r>
              <a:rPr sz="1500" b="1" spc="65" dirty="0">
                <a:latin typeface="Trebuchet MS"/>
                <a:cs typeface="Trebuchet MS"/>
              </a:rPr>
              <a:t> Products</a:t>
            </a:r>
            <a:endParaRPr sz="1500">
              <a:latin typeface="Trebuchet MS"/>
              <a:cs typeface="Trebuchet MS"/>
            </a:endParaRPr>
          </a:p>
          <a:p>
            <a:pPr marL="678815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Sellers</a:t>
            </a:r>
            <a:r>
              <a:rPr sz="1200" spc="-2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can</a:t>
            </a:r>
            <a:r>
              <a:rPr sz="1200" spc="-2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post</a:t>
            </a:r>
            <a:r>
              <a:rPr sz="1200" spc="-2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their</a:t>
            </a:r>
            <a:r>
              <a:rPr sz="1200" spc="-2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products</a:t>
            </a:r>
            <a:r>
              <a:rPr sz="1200" spc="-2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and</a:t>
            </a:r>
            <a:r>
              <a:rPr sz="1200" spc="-2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reach</a:t>
            </a:r>
            <a:r>
              <a:rPr sz="1200" spc="-2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more</a:t>
            </a:r>
            <a:r>
              <a:rPr sz="1200" spc="-2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Poppins"/>
                <a:cs typeface="Poppins"/>
              </a:rPr>
              <a:t>customers</a:t>
            </a:r>
            <a:endParaRPr sz="1200">
              <a:latin typeface="Poppins"/>
              <a:cs typeface="Poppins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2857500" cy="2857500"/>
          </a:xfrm>
          <a:custGeom>
            <a:avLst/>
            <a:gdLst/>
            <a:ahLst/>
            <a:cxnLst/>
            <a:rect l="l" t="t" r="r" b="b"/>
            <a:pathLst>
              <a:path w="2857500" h="2857500">
                <a:moveTo>
                  <a:pt x="1428749" y="2857499"/>
                </a:moveTo>
                <a:lnTo>
                  <a:pt x="0" y="2857499"/>
                </a:lnTo>
                <a:lnTo>
                  <a:pt x="0" y="0"/>
                </a:lnTo>
                <a:lnTo>
                  <a:pt x="2857499" y="0"/>
                </a:lnTo>
                <a:lnTo>
                  <a:pt x="2857499" y="1428749"/>
                </a:lnTo>
                <a:lnTo>
                  <a:pt x="2856531" y="1481336"/>
                </a:lnTo>
                <a:lnTo>
                  <a:pt x="2853628" y="1533855"/>
                </a:lnTo>
                <a:lnTo>
                  <a:pt x="2848794" y="1586231"/>
                </a:lnTo>
                <a:lnTo>
                  <a:pt x="2842035" y="1638391"/>
                </a:lnTo>
                <a:lnTo>
                  <a:pt x="2833361" y="1690266"/>
                </a:lnTo>
                <a:lnTo>
                  <a:pt x="2822783" y="1741790"/>
                </a:lnTo>
                <a:lnTo>
                  <a:pt x="2810316" y="1792890"/>
                </a:lnTo>
                <a:lnTo>
                  <a:pt x="2795977" y="1843493"/>
                </a:lnTo>
                <a:lnTo>
                  <a:pt x="2779786" y="1893535"/>
                </a:lnTo>
                <a:lnTo>
                  <a:pt x="2761762" y="1942949"/>
                </a:lnTo>
                <a:lnTo>
                  <a:pt x="2741932" y="1991666"/>
                </a:lnTo>
                <a:lnTo>
                  <a:pt x="2720324" y="2039618"/>
                </a:lnTo>
                <a:lnTo>
                  <a:pt x="2696965" y="2086743"/>
                </a:lnTo>
                <a:lnTo>
                  <a:pt x="2671886" y="2132977"/>
                </a:lnTo>
                <a:lnTo>
                  <a:pt x="2645122" y="2178257"/>
                </a:lnTo>
                <a:lnTo>
                  <a:pt x="2616711" y="2222520"/>
                </a:lnTo>
                <a:lnTo>
                  <a:pt x="2586690" y="2265706"/>
                </a:lnTo>
                <a:lnTo>
                  <a:pt x="2555099" y="2307761"/>
                </a:lnTo>
                <a:lnTo>
                  <a:pt x="2521981" y="2348624"/>
                </a:lnTo>
                <a:lnTo>
                  <a:pt x="2487383" y="2388239"/>
                </a:lnTo>
                <a:lnTo>
                  <a:pt x="2451350" y="2426553"/>
                </a:lnTo>
                <a:lnTo>
                  <a:pt x="2413930" y="2463517"/>
                </a:lnTo>
                <a:lnTo>
                  <a:pt x="2375174" y="2499078"/>
                </a:lnTo>
                <a:lnTo>
                  <a:pt x="2335139" y="2533188"/>
                </a:lnTo>
                <a:lnTo>
                  <a:pt x="2293874" y="2565800"/>
                </a:lnTo>
                <a:lnTo>
                  <a:pt x="2251435" y="2596873"/>
                </a:lnTo>
                <a:lnTo>
                  <a:pt x="2207881" y="2626363"/>
                </a:lnTo>
                <a:lnTo>
                  <a:pt x="2163273" y="2654229"/>
                </a:lnTo>
                <a:lnTo>
                  <a:pt x="2117670" y="2680433"/>
                </a:lnTo>
                <a:lnTo>
                  <a:pt x="2071131" y="2704943"/>
                </a:lnTo>
                <a:lnTo>
                  <a:pt x="2023722" y="2727723"/>
                </a:lnTo>
                <a:lnTo>
                  <a:pt x="1975508" y="2748742"/>
                </a:lnTo>
                <a:lnTo>
                  <a:pt x="1926553" y="2767971"/>
                </a:lnTo>
                <a:lnTo>
                  <a:pt x="1876922" y="2785387"/>
                </a:lnTo>
                <a:lnTo>
                  <a:pt x="1826683" y="2800964"/>
                </a:lnTo>
                <a:lnTo>
                  <a:pt x="1775907" y="2814681"/>
                </a:lnTo>
                <a:lnTo>
                  <a:pt x="1724661" y="2826520"/>
                </a:lnTo>
                <a:lnTo>
                  <a:pt x="1673011" y="2836465"/>
                </a:lnTo>
                <a:lnTo>
                  <a:pt x="1621030" y="2844501"/>
                </a:lnTo>
                <a:lnTo>
                  <a:pt x="1568792" y="2850619"/>
                </a:lnTo>
                <a:lnTo>
                  <a:pt x="1516363" y="2854810"/>
                </a:lnTo>
                <a:lnTo>
                  <a:pt x="1463813" y="2857069"/>
                </a:lnTo>
                <a:lnTo>
                  <a:pt x="1428749" y="2857499"/>
                </a:lnTo>
                <a:close/>
              </a:path>
            </a:pathLst>
          </a:custGeom>
          <a:solidFill>
            <a:srgbClr val="1A73E7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6999" y="4952999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904999" y="1904999"/>
                </a:moveTo>
                <a:lnTo>
                  <a:pt x="0" y="1904999"/>
                </a:lnTo>
                <a:lnTo>
                  <a:pt x="71" y="940810"/>
                </a:lnTo>
                <a:lnTo>
                  <a:pt x="1792" y="894091"/>
                </a:lnTo>
                <a:lnTo>
                  <a:pt x="5803" y="847512"/>
                </a:lnTo>
                <a:lnTo>
                  <a:pt x="12094" y="801186"/>
                </a:lnTo>
                <a:lnTo>
                  <a:pt x="20651" y="755224"/>
                </a:lnTo>
                <a:lnTo>
                  <a:pt x="31453" y="709739"/>
                </a:lnTo>
                <a:lnTo>
                  <a:pt x="44475" y="664838"/>
                </a:lnTo>
                <a:lnTo>
                  <a:pt x="59682" y="620630"/>
                </a:lnTo>
                <a:lnTo>
                  <a:pt x="77042" y="577221"/>
                </a:lnTo>
                <a:lnTo>
                  <a:pt x="96511" y="534717"/>
                </a:lnTo>
                <a:lnTo>
                  <a:pt x="118042" y="493218"/>
                </a:lnTo>
                <a:lnTo>
                  <a:pt x="141583" y="452827"/>
                </a:lnTo>
                <a:lnTo>
                  <a:pt x="167078" y="413639"/>
                </a:lnTo>
                <a:lnTo>
                  <a:pt x="194464" y="375749"/>
                </a:lnTo>
                <a:lnTo>
                  <a:pt x="223678" y="339249"/>
                </a:lnTo>
                <a:lnTo>
                  <a:pt x="254646" y="304226"/>
                </a:lnTo>
                <a:lnTo>
                  <a:pt x="287295" y="270765"/>
                </a:lnTo>
                <a:lnTo>
                  <a:pt x="321547" y="238946"/>
                </a:lnTo>
                <a:lnTo>
                  <a:pt x="357321" y="208847"/>
                </a:lnTo>
                <a:lnTo>
                  <a:pt x="394526" y="180538"/>
                </a:lnTo>
                <a:lnTo>
                  <a:pt x="433076" y="154089"/>
                </a:lnTo>
                <a:lnTo>
                  <a:pt x="472878" y="129564"/>
                </a:lnTo>
                <a:lnTo>
                  <a:pt x="513835" y="107022"/>
                </a:lnTo>
                <a:lnTo>
                  <a:pt x="555850" y="86516"/>
                </a:lnTo>
                <a:lnTo>
                  <a:pt x="598820" y="68097"/>
                </a:lnTo>
                <a:lnTo>
                  <a:pt x="642642" y="51808"/>
                </a:lnTo>
                <a:lnTo>
                  <a:pt x="687211" y="37689"/>
                </a:lnTo>
                <a:lnTo>
                  <a:pt x="732417" y="25774"/>
                </a:lnTo>
                <a:lnTo>
                  <a:pt x="778155" y="16091"/>
                </a:lnTo>
                <a:lnTo>
                  <a:pt x="824312" y="8665"/>
                </a:lnTo>
                <a:lnTo>
                  <a:pt x="870778" y="3512"/>
                </a:lnTo>
                <a:lnTo>
                  <a:pt x="917441" y="645"/>
                </a:lnTo>
                <a:lnTo>
                  <a:pt x="1904999" y="0"/>
                </a:lnTo>
                <a:lnTo>
                  <a:pt x="1904999" y="1904999"/>
                </a:lnTo>
                <a:close/>
              </a:path>
            </a:pathLst>
          </a:custGeom>
          <a:solidFill>
            <a:srgbClr val="1A73E7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10667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Our</a:t>
            </a:r>
            <a:r>
              <a:rPr spc="-220" dirty="0"/>
              <a:t> </a:t>
            </a:r>
            <a:r>
              <a:rPr spc="-55" dirty="0">
                <a:solidFill>
                  <a:srgbClr val="1A73E7"/>
                </a:solidFill>
              </a:rPr>
              <a:t>Solution</a:t>
            </a:r>
          </a:p>
        </p:txBody>
      </p:sp>
      <p:pic>
        <p:nvPicPr>
          <p:cNvPr id="6" name="object 6" descr="A screenshot of a website&#10;&#10;AI-generated content may be incorrect."/>
          <p:cNvPicPr/>
          <p:nvPr/>
        </p:nvPicPr>
        <p:blipFill>
          <a:blip r:embed="rId2"/>
          <a:stretch>
            <a:fillRect/>
          </a:stretch>
        </p:blipFill>
        <p:spPr>
          <a:xfrm>
            <a:off x="184790" y="1286060"/>
            <a:ext cx="5331933" cy="263957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01968" y="5274131"/>
            <a:ext cx="476250" cy="476250"/>
            <a:chOff x="6400800" y="2505075"/>
            <a:chExt cx="476250" cy="476250"/>
          </a:xfrm>
        </p:grpSpPr>
        <p:sp>
          <p:nvSpPr>
            <p:cNvPr id="8" name="object 8"/>
            <p:cNvSpPr/>
            <p:nvPr/>
          </p:nvSpPr>
          <p:spPr>
            <a:xfrm>
              <a:off x="6400800" y="250507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19" y="470152"/>
                  </a:lnTo>
                  <a:lnTo>
                    <a:pt x="139792" y="455138"/>
                  </a:lnTo>
                  <a:lnTo>
                    <a:pt x="99344" y="431785"/>
                  </a:lnTo>
                  <a:lnTo>
                    <a:pt x="64229" y="400989"/>
                  </a:lnTo>
                  <a:lnTo>
                    <a:pt x="35797" y="363935"/>
                  </a:lnTo>
                  <a:lnTo>
                    <a:pt x="15140" y="322045"/>
                  </a:lnTo>
                  <a:lnTo>
                    <a:pt x="3052" y="276931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5" y="184019"/>
                  </a:lnTo>
                  <a:lnTo>
                    <a:pt x="21109" y="139792"/>
                  </a:lnTo>
                  <a:lnTo>
                    <a:pt x="44462" y="99344"/>
                  </a:lnTo>
                  <a:lnTo>
                    <a:pt x="75259" y="64230"/>
                  </a:lnTo>
                  <a:lnTo>
                    <a:pt x="112312" y="35798"/>
                  </a:lnTo>
                  <a:lnTo>
                    <a:pt x="154203" y="15141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8" y="6096"/>
                  </a:lnTo>
                  <a:lnTo>
                    <a:pt x="336455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0" y="112314"/>
                  </a:lnTo>
                  <a:lnTo>
                    <a:pt x="461107" y="154203"/>
                  </a:lnTo>
                  <a:lnTo>
                    <a:pt x="473195" y="199318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8" y="336455"/>
                  </a:lnTo>
                  <a:lnTo>
                    <a:pt x="431785" y="376904"/>
                  </a:lnTo>
                  <a:lnTo>
                    <a:pt x="400989" y="412018"/>
                  </a:lnTo>
                  <a:lnTo>
                    <a:pt x="363934" y="440451"/>
                  </a:lnTo>
                  <a:lnTo>
                    <a:pt x="322045" y="461107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0156" y="2647949"/>
              <a:ext cx="202305" cy="19049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01968" y="6003842"/>
            <a:ext cx="476250" cy="476250"/>
            <a:chOff x="6400800" y="3324225"/>
            <a:chExt cx="476250" cy="476250"/>
          </a:xfrm>
        </p:grpSpPr>
        <p:sp>
          <p:nvSpPr>
            <p:cNvPr id="11" name="object 11"/>
            <p:cNvSpPr/>
            <p:nvPr/>
          </p:nvSpPr>
          <p:spPr>
            <a:xfrm>
              <a:off x="6400800" y="332422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19" y="470152"/>
                  </a:lnTo>
                  <a:lnTo>
                    <a:pt x="139792" y="455138"/>
                  </a:lnTo>
                  <a:lnTo>
                    <a:pt x="99344" y="431784"/>
                  </a:lnTo>
                  <a:lnTo>
                    <a:pt x="64229" y="400989"/>
                  </a:lnTo>
                  <a:lnTo>
                    <a:pt x="35797" y="363934"/>
                  </a:lnTo>
                  <a:lnTo>
                    <a:pt x="15140" y="322045"/>
                  </a:lnTo>
                  <a:lnTo>
                    <a:pt x="3052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5" y="184019"/>
                  </a:lnTo>
                  <a:lnTo>
                    <a:pt x="21109" y="139792"/>
                  </a:lnTo>
                  <a:lnTo>
                    <a:pt x="44462" y="99345"/>
                  </a:lnTo>
                  <a:lnTo>
                    <a:pt x="75259" y="64230"/>
                  </a:lnTo>
                  <a:lnTo>
                    <a:pt x="112312" y="35798"/>
                  </a:lnTo>
                  <a:lnTo>
                    <a:pt x="154203" y="15140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8" y="6096"/>
                  </a:lnTo>
                  <a:lnTo>
                    <a:pt x="336455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0" y="112314"/>
                  </a:lnTo>
                  <a:lnTo>
                    <a:pt x="461107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8" y="336455"/>
                  </a:lnTo>
                  <a:lnTo>
                    <a:pt x="431785" y="376903"/>
                  </a:lnTo>
                  <a:lnTo>
                    <a:pt x="400989" y="412018"/>
                  </a:lnTo>
                  <a:lnTo>
                    <a:pt x="363934" y="440450"/>
                  </a:lnTo>
                  <a:lnTo>
                    <a:pt x="322045" y="461107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3674" y="3465946"/>
              <a:ext cx="190499" cy="191653"/>
            </a:xfrm>
            <a:prstGeom prst="rect">
              <a:avLst/>
            </a:prstGeom>
          </p:spPr>
        </p:pic>
      </p:grpSp>
      <p:sp>
        <p:nvSpPr>
          <p:cNvPr id="21" name="object 4">
            <a:extLst>
              <a:ext uri="{FF2B5EF4-FFF2-40B4-BE49-F238E27FC236}">
                <a16:creationId xmlns:a16="http://schemas.microsoft.com/office/drawing/2014/main" id="{E1C95EE6-F6A0-555F-BDF9-7422AF02C5D0}"/>
              </a:ext>
            </a:extLst>
          </p:cNvPr>
          <p:cNvSpPr/>
          <p:nvPr/>
        </p:nvSpPr>
        <p:spPr>
          <a:xfrm>
            <a:off x="6164617" y="608265"/>
            <a:ext cx="753745" cy="38100"/>
          </a:xfrm>
          <a:custGeom>
            <a:avLst/>
            <a:gdLst/>
            <a:ahLst/>
            <a:cxnLst/>
            <a:rect l="l" t="t" r="r" b="b"/>
            <a:pathLst>
              <a:path w="753744" h="38100">
                <a:moveTo>
                  <a:pt x="753626" y="37681"/>
                </a:moveTo>
                <a:lnTo>
                  <a:pt x="0" y="37681"/>
                </a:lnTo>
                <a:lnTo>
                  <a:pt x="0" y="0"/>
                </a:lnTo>
                <a:lnTo>
                  <a:pt x="753626" y="0"/>
                </a:lnTo>
                <a:lnTo>
                  <a:pt x="753626" y="37681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A8EBD8B9-5693-B2E2-A75A-F4C3C9315087}"/>
              </a:ext>
            </a:extLst>
          </p:cNvPr>
          <p:cNvSpPr txBox="1">
            <a:spLocks/>
          </p:cNvSpPr>
          <p:nvPr/>
        </p:nvSpPr>
        <p:spPr>
          <a:xfrm>
            <a:off x="6151917" y="105708"/>
            <a:ext cx="2784475" cy="432434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en-US" sz="2650" spc="-40" dirty="0"/>
              <a:t>Impact</a:t>
            </a:r>
            <a:r>
              <a:rPr lang="en-US" sz="2650" spc="-215" dirty="0"/>
              <a:t> </a:t>
            </a:r>
            <a:endParaRPr lang="en-US" sz="2650" spc="-20" dirty="0">
              <a:solidFill>
                <a:srgbClr val="1A73E7"/>
              </a:solidFill>
            </a:endParaRPr>
          </a:p>
        </p:txBody>
      </p:sp>
      <p:grpSp>
        <p:nvGrpSpPr>
          <p:cNvPr id="27" name="object 6">
            <a:extLst>
              <a:ext uri="{FF2B5EF4-FFF2-40B4-BE49-F238E27FC236}">
                <a16:creationId xmlns:a16="http://schemas.microsoft.com/office/drawing/2014/main" id="{5555B2B3-DA3A-DD73-7223-89630F7B8FA8}"/>
              </a:ext>
            </a:extLst>
          </p:cNvPr>
          <p:cNvGrpSpPr/>
          <p:nvPr/>
        </p:nvGrpSpPr>
        <p:grpSpPr>
          <a:xfrm>
            <a:off x="6164617" y="1465516"/>
            <a:ext cx="414655" cy="471170"/>
            <a:chOff x="602901" y="1912327"/>
            <a:chExt cx="414655" cy="471170"/>
          </a:xfrm>
        </p:grpSpPr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FEAFAECE-12DC-CFD1-994B-8956CACEA33F}"/>
                </a:ext>
              </a:extLst>
            </p:cNvPr>
            <p:cNvSpPr/>
            <p:nvPr/>
          </p:nvSpPr>
          <p:spPr>
            <a:xfrm>
              <a:off x="602901" y="1912327"/>
              <a:ext cx="414655" cy="471170"/>
            </a:xfrm>
            <a:custGeom>
              <a:avLst/>
              <a:gdLst/>
              <a:ahLst/>
              <a:cxnLst/>
              <a:rect l="l" t="t" r="r" b="b"/>
              <a:pathLst>
                <a:path w="414655" h="471169">
                  <a:moveTo>
                    <a:pt x="214034" y="471016"/>
                  </a:moveTo>
                  <a:lnTo>
                    <a:pt x="200459" y="471016"/>
                  </a:lnTo>
                  <a:lnTo>
                    <a:pt x="193688" y="470640"/>
                  </a:lnTo>
                  <a:lnTo>
                    <a:pt x="153581" y="463161"/>
                  </a:lnTo>
                  <a:lnTo>
                    <a:pt x="115537" y="446988"/>
                  </a:lnTo>
                  <a:lnTo>
                    <a:pt x="81017" y="422742"/>
                  </a:lnTo>
                  <a:lnTo>
                    <a:pt x="51348" y="391356"/>
                  </a:lnTo>
                  <a:lnTo>
                    <a:pt x="27671" y="354034"/>
                  </a:lnTo>
                  <a:lnTo>
                    <a:pt x="10894" y="312212"/>
                  </a:lnTo>
                  <a:lnTo>
                    <a:pt x="1663" y="267496"/>
                  </a:lnTo>
                  <a:lnTo>
                    <a:pt x="0" y="244588"/>
                  </a:lnTo>
                  <a:lnTo>
                    <a:pt x="0" y="236921"/>
                  </a:lnTo>
                  <a:lnTo>
                    <a:pt x="0" y="226427"/>
                  </a:lnTo>
                  <a:lnTo>
                    <a:pt x="5306" y="180905"/>
                  </a:lnTo>
                  <a:lnTo>
                    <a:pt x="18373" y="137426"/>
                  </a:lnTo>
                  <a:lnTo>
                    <a:pt x="38698" y="97663"/>
                  </a:lnTo>
                  <a:lnTo>
                    <a:pt x="65500" y="63143"/>
                  </a:lnTo>
                  <a:lnTo>
                    <a:pt x="97750" y="35192"/>
                  </a:lnTo>
                  <a:lnTo>
                    <a:pt x="134208" y="14885"/>
                  </a:lnTo>
                  <a:lnTo>
                    <a:pt x="173472" y="3002"/>
                  </a:lnTo>
                  <a:lnTo>
                    <a:pt x="200459" y="0"/>
                  </a:lnTo>
                  <a:lnTo>
                    <a:pt x="214034" y="0"/>
                  </a:lnTo>
                  <a:lnTo>
                    <a:pt x="254336" y="5993"/>
                  </a:lnTo>
                  <a:lnTo>
                    <a:pt x="292828" y="20753"/>
                  </a:lnTo>
                  <a:lnTo>
                    <a:pt x="328031" y="43711"/>
                  </a:lnTo>
                  <a:lnTo>
                    <a:pt x="358592" y="73985"/>
                  </a:lnTo>
                  <a:lnTo>
                    <a:pt x="383337" y="110413"/>
                  </a:lnTo>
                  <a:lnTo>
                    <a:pt x="401316" y="151593"/>
                  </a:lnTo>
                  <a:lnTo>
                    <a:pt x="411836" y="195944"/>
                  </a:lnTo>
                  <a:lnTo>
                    <a:pt x="414494" y="226427"/>
                  </a:lnTo>
                  <a:lnTo>
                    <a:pt x="414494" y="244588"/>
                  </a:lnTo>
                  <a:lnTo>
                    <a:pt x="409188" y="290110"/>
                  </a:lnTo>
                  <a:lnTo>
                    <a:pt x="396121" y="333588"/>
                  </a:lnTo>
                  <a:lnTo>
                    <a:pt x="375795" y="373352"/>
                  </a:lnTo>
                  <a:lnTo>
                    <a:pt x="348993" y="407872"/>
                  </a:lnTo>
                  <a:lnTo>
                    <a:pt x="316743" y="435823"/>
                  </a:lnTo>
                  <a:lnTo>
                    <a:pt x="280286" y="456130"/>
                  </a:lnTo>
                  <a:lnTo>
                    <a:pt x="241021" y="468013"/>
                  </a:lnTo>
                  <a:lnTo>
                    <a:pt x="220806" y="470640"/>
                  </a:lnTo>
                  <a:lnTo>
                    <a:pt x="214034" y="471016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8">
              <a:extLst>
                <a:ext uri="{FF2B5EF4-FFF2-40B4-BE49-F238E27FC236}">
                  <a16:creationId xmlns:a16="http://schemas.microsoft.com/office/drawing/2014/main" id="{72375B70-7792-11C1-543F-1B3B40A3B6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5945" y="2065407"/>
              <a:ext cx="188406" cy="164855"/>
            </a:xfrm>
            <a:prstGeom prst="rect">
              <a:avLst/>
            </a:prstGeom>
          </p:spPr>
        </p:pic>
      </p:grpSp>
      <p:grpSp>
        <p:nvGrpSpPr>
          <p:cNvPr id="31" name="object 9">
            <a:extLst>
              <a:ext uri="{FF2B5EF4-FFF2-40B4-BE49-F238E27FC236}">
                <a16:creationId xmlns:a16="http://schemas.microsoft.com/office/drawing/2014/main" id="{FA945134-80E6-81B9-FC09-38CBF42130E7}"/>
              </a:ext>
            </a:extLst>
          </p:cNvPr>
          <p:cNvGrpSpPr/>
          <p:nvPr/>
        </p:nvGrpSpPr>
        <p:grpSpPr>
          <a:xfrm>
            <a:off x="6164617" y="2454650"/>
            <a:ext cx="424180" cy="471170"/>
            <a:chOff x="602901" y="2901461"/>
            <a:chExt cx="424180" cy="471170"/>
          </a:xfrm>
        </p:grpSpPr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A744F9E-B6A9-8767-37B8-5FE706F81F6F}"/>
                </a:ext>
              </a:extLst>
            </p:cNvPr>
            <p:cNvSpPr/>
            <p:nvPr/>
          </p:nvSpPr>
          <p:spPr>
            <a:xfrm>
              <a:off x="602901" y="2901461"/>
              <a:ext cx="424180" cy="471170"/>
            </a:xfrm>
            <a:custGeom>
              <a:avLst/>
              <a:gdLst/>
              <a:ahLst/>
              <a:cxnLst/>
              <a:rect l="l" t="t" r="r" b="b"/>
              <a:pathLst>
                <a:path w="424180" h="471170">
                  <a:moveTo>
                    <a:pt x="220536" y="471016"/>
                  </a:moveTo>
                  <a:lnTo>
                    <a:pt x="203378" y="471016"/>
                  </a:lnTo>
                  <a:lnTo>
                    <a:pt x="196508" y="470638"/>
                  </a:lnTo>
                  <a:lnTo>
                    <a:pt x="155817" y="463114"/>
                  </a:lnTo>
                  <a:lnTo>
                    <a:pt x="117219" y="446843"/>
                  </a:lnTo>
                  <a:lnTo>
                    <a:pt x="82197" y="422451"/>
                  </a:lnTo>
                  <a:lnTo>
                    <a:pt x="52096" y="390874"/>
                  </a:lnTo>
                  <a:lnTo>
                    <a:pt x="28073" y="353327"/>
                  </a:lnTo>
                  <a:lnTo>
                    <a:pt x="11052" y="311253"/>
                  </a:lnTo>
                  <a:lnTo>
                    <a:pt x="2696" y="273888"/>
                  </a:lnTo>
                  <a:lnTo>
                    <a:pt x="0" y="243221"/>
                  </a:lnTo>
                  <a:lnTo>
                    <a:pt x="0" y="235507"/>
                  </a:lnTo>
                  <a:lnTo>
                    <a:pt x="0" y="227794"/>
                  </a:lnTo>
                  <a:lnTo>
                    <a:pt x="5383" y="181997"/>
                  </a:lnTo>
                  <a:lnTo>
                    <a:pt x="18640" y="138256"/>
                  </a:lnTo>
                  <a:lnTo>
                    <a:pt x="39261" y="98253"/>
                  </a:lnTo>
                  <a:lnTo>
                    <a:pt x="66454" y="63524"/>
                  </a:lnTo>
                  <a:lnTo>
                    <a:pt x="99173" y="35404"/>
                  </a:lnTo>
                  <a:lnTo>
                    <a:pt x="136162" y="14974"/>
                  </a:lnTo>
                  <a:lnTo>
                    <a:pt x="175998" y="3020"/>
                  </a:lnTo>
                  <a:lnTo>
                    <a:pt x="203378" y="0"/>
                  </a:lnTo>
                  <a:lnTo>
                    <a:pt x="220536" y="0"/>
                  </a:lnTo>
                  <a:lnTo>
                    <a:pt x="261424" y="6030"/>
                  </a:lnTo>
                  <a:lnTo>
                    <a:pt x="300477" y="20878"/>
                  </a:lnTo>
                  <a:lnTo>
                    <a:pt x="336192" y="43974"/>
                  </a:lnTo>
                  <a:lnTo>
                    <a:pt x="367199" y="74432"/>
                  </a:lnTo>
                  <a:lnTo>
                    <a:pt x="392304" y="111079"/>
                  </a:lnTo>
                  <a:lnTo>
                    <a:pt x="410544" y="152508"/>
                  </a:lnTo>
                  <a:lnTo>
                    <a:pt x="421218" y="197127"/>
                  </a:lnTo>
                  <a:lnTo>
                    <a:pt x="423914" y="227794"/>
                  </a:lnTo>
                  <a:lnTo>
                    <a:pt x="423914" y="243221"/>
                  </a:lnTo>
                  <a:lnTo>
                    <a:pt x="418531" y="289018"/>
                  </a:lnTo>
                  <a:lnTo>
                    <a:pt x="405274" y="332758"/>
                  </a:lnTo>
                  <a:lnTo>
                    <a:pt x="384652" y="372762"/>
                  </a:lnTo>
                  <a:lnTo>
                    <a:pt x="357460" y="407491"/>
                  </a:lnTo>
                  <a:lnTo>
                    <a:pt x="324741" y="435610"/>
                  </a:lnTo>
                  <a:lnTo>
                    <a:pt x="287752" y="456041"/>
                  </a:lnTo>
                  <a:lnTo>
                    <a:pt x="247916" y="467995"/>
                  </a:lnTo>
                  <a:lnTo>
                    <a:pt x="227406" y="470638"/>
                  </a:lnTo>
                  <a:lnTo>
                    <a:pt x="220536" y="471016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11">
              <a:extLst>
                <a:ext uri="{FF2B5EF4-FFF2-40B4-BE49-F238E27FC236}">
                  <a16:creationId xmlns:a16="http://schemas.microsoft.com/office/drawing/2014/main" id="{8AB16F37-AD85-EB9A-F7CF-18D52C2437D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104" y="3066317"/>
              <a:ext cx="235508" cy="141272"/>
            </a:xfrm>
            <a:prstGeom prst="rect">
              <a:avLst/>
            </a:prstGeom>
          </p:spPr>
        </p:pic>
      </p:grpSp>
      <p:grpSp>
        <p:nvGrpSpPr>
          <p:cNvPr id="35" name="object 12">
            <a:extLst>
              <a:ext uri="{FF2B5EF4-FFF2-40B4-BE49-F238E27FC236}">
                <a16:creationId xmlns:a16="http://schemas.microsoft.com/office/drawing/2014/main" id="{0BE78F1E-6345-E4B0-F1A5-B6A0E43CC529}"/>
              </a:ext>
            </a:extLst>
          </p:cNvPr>
          <p:cNvGrpSpPr/>
          <p:nvPr/>
        </p:nvGrpSpPr>
        <p:grpSpPr>
          <a:xfrm>
            <a:off x="6164617" y="3443785"/>
            <a:ext cx="443230" cy="471170"/>
            <a:chOff x="602901" y="3890596"/>
            <a:chExt cx="443230" cy="471170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646C6F53-E7C2-0113-C35B-B315C4DB8D29}"/>
                </a:ext>
              </a:extLst>
            </p:cNvPr>
            <p:cNvSpPr/>
            <p:nvPr/>
          </p:nvSpPr>
          <p:spPr>
            <a:xfrm>
              <a:off x="602901" y="3890596"/>
              <a:ext cx="443230" cy="471170"/>
            </a:xfrm>
            <a:custGeom>
              <a:avLst/>
              <a:gdLst/>
              <a:ahLst/>
              <a:cxnLst/>
              <a:rect l="l" t="t" r="r" b="b"/>
              <a:pathLst>
                <a:path w="443230" h="471170">
                  <a:moveTo>
                    <a:pt x="228770" y="471016"/>
                  </a:moveTo>
                  <a:lnTo>
                    <a:pt x="213984" y="471016"/>
                  </a:lnTo>
                  <a:lnTo>
                    <a:pt x="206756" y="470638"/>
                  </a:lnTo>
                  <a:lnTo>
                    <a:pt x="163944" y="463114"/>
                  </a:lnTo>
                  <a:lnTo>
                    <a:pt x="123333" y="446842"/>
                  </a:lnTo>
                  <a:lnTo>
                    <a:pt x="86484" y="422451"/>
                  </a:lnTo>
                  <a:lnTo>
                    <a:pt x="54813" y="390874"/>
                  </a:lnTo>
                  <a:lnTo>
                    <a:pt x="29538" y="353327"/>
                  </a:lnTo>
                  <a:lnTo>
                    <a:pt x="14067" y="318506"/>
                  </a:lnTo>
                  <a:lnTo>
                    <a:pt x="2837" y="273888"/>
                  </a:lnTo>
                  <a:lnTo>
                    <a:pt x="0" y="243221"/>
                  </a:lnTo>
                  <a:lnTo>
                    <a:pt x="0" y="235507"/>
                  </a:lnTo>
                  <a:lnTo>
                    <a:pt x="0" y="227794"/>
                  </a:lnTo>
                  <a:lnTo>
                    <a:pt x="5664" y="181997"/>
                  </a:lnTo>
                  <a:lnTo>
                    <a:pt x="19612" y="138256"/>
                  </a:lnTo>
                  <a:lnTo>
                    <a:pt x="41309" y="98253"/>
                  </a:lnTo>
                  <a:lnTo>
                    <a:pt x="69920" y="63524"/>
                  </a:lnTo>
                  <a:lnTo>
                    <a:pt x="104345" y="35404"/>
                  </a:lnTo>
                  <a:lnTo>
                    <a:pt x="143263" y="14974"/>
                  </a:lnTo>
                  <a:lnTo>
                    <a:pt x="185176" y="3020"/>
                  </a:lnTo>
                  <a:lnTo>
                    <a:pt x="213984" y="0"/>
                  </a:lnTo>
                  <a:lnTo>
                    <a:pt x="228770" y="0"/>
                  </a:lnTo>
                  <a:lnTo>
                    <a:pt x="271791" y="6029"/>
                  </a:lnTo>
                  <a:lnTo>
                    <a:pt x="312880" y="20878"/>
                  </a:lnTo>
                  <a:lnTo>
                    <a:pt x="350458" y="43974"/>
                  </a:lnTo>
                  <a:lnTo>
                    <a:pt x="383081" y="74432"/>
                  </a:lnTo>
                  <a:lnTo>
                    <a:pt x="409496" y="111079"/>
                  </a:lnTo>
                  <a:lnTo>
                    <a:pt x="428688" y="152508"/>
                  </a:lnTo>
                  <a:lnTo>
                    <a:pt x="439918" y="197127"/>
                  </a:lnTo>
                  <a:lnTo>
                    <a:pt x="442755" y="227794"/>
                  </a:lnTo>
                  <a:lnTo>
                    <a:pt x="442755" y="243221"/>
                  </a:lnTo>
                  <a:lnTo>
                    <a:pt x="437091" y="289018"/>
                  </a:lnTo>
                  <a:lnTo>
                    <a:pt x="423142" y="332758"/>
                  </a:lnTo>
                  <a:lnTo>
                    <a:pt x="401445" y="372762"/>
                  </a:lnTo>
                  <a:lnTo>
                    <a:pt x="372835" y="407491"/>
                  </a:lnTo>
                  <a:lnTo>
                    <a:pt x="338409" y="435610"/>
                  </a:lnTo>
                  <a:lnTo>
                    <a:pt x="299492" y="456040"/>
                  </a:lnTo>
                  <a:lnTo>
                    <a:pt x="257578" y="467995"/>
                  </a:lnTo>
                  <a:lnTo>
                    <a:pt x="235998" y="470638"/>
                  </a:lnTo>
                  <a:lnTo>
                    <a:pt x="228770" y="471016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14">
              <a:extLst>
                <a:ext uri="{FF2B5EF4-FFF2-40B4-BE49-F238E27FC236}">
                  <a16:creationId xmlns:a16="http://schemas.microsoft.com/office/drawing/2014/main" id="{28A3023F-61C9-0E56-AFE0-3B3A1F33967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9514" y="4031900"/>
              <a:ext cx="129529" cy="188406"/>
            </a:xfrm>
            <a:prstGeom prst="rect">
              <a:avLst/>
            </a:prstGeom>
          </p:spPr>
        </p:pic>
      </p:grpSp>
      <p:sp>
        <p:nvSpPr>
          <p:cNvPr id="37" name="object 15">
            <a:extLst>
              <a:ext uri="{FF2B5EF4-FFF2-40B4-BE49-F238E27FC236}">
                <a16:creationId xmlns:a16="http://schemas.microsoft.com/office/drawing/2014/main" id="{BFAEA2A9-628B-ECD9-DCE8-8B732FEE4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51917" y="935997"/>
            <a:ext cx="5121910" cy="298376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pc="155" dirty="0"/>
              <a:t>Real </a:t>
            </a:r>
            <a:r>
              <a:rPr lang="en-US" spc="105" dirty="0"/>
              <a:t>World</a:t>
            </a:r>
            <a:r>
              <a:rPr spc="-70" dirty="0"/>
              <a:t> </a:t>
            </a:r>
            <a:r>
              <a:rPr lang="en-US" spc="35" dirty="0"/>
              <a:t>Benefits</a:t>
            </a:r>
          </a:p>
          <a:p>
            <a:pPr marL="617855">
              <a:spcBef>
                <a:spcPts val="1535"/>
              </a:spcBef>
            </a:pPr>
            <a:r>
              <a:rPr lang="en-US" sz="1450" spc="130" dirty="0">
                <a:solidFill>
                  <a:srgbClr val="000000"/>
                </a:solidFill>
              </a:rPr>
              <a:t>Real </a:t>
            </a:r>
            <a:r>
              <a:rPr lang="en-US" sz="1450" spc="85" dirty="0">
                <a:solidFill>
                  <a:srgbClr val="000000"/>
                </a:solidFill>
              </a:rPr>
              <a:t>time</a:t>
            </a:r>
            <a:r>
              <a:rPr sz="1450" spc="40" dirty="0">
                <a:solidFill>
                  <a:srgbClr val="000000"/>
                </a:solidFill>
              </a:rPr>
              <a:t> </a:t>
            </a:r>
            <a:r>
              <a:rPr sz="1450" dirty="0">
                <a:solidFill>
                  <a:srgbClr val="000000"/>
                </a:solidFill>
              </a:rPr>
              <a:t>Price</a:t>
            </a:r>
            <a:r>
              <a:rPr sz="1450" spc="40" dirty="0">
                <a:solidFill>
                  <a:srgbClr val="000000"/>
                </a:solidFill>
              </a:rPr>
              <a:t> </a:t>
            </a:r>
            <a:r>
              <a:rPr lang="en-US" sz="1450" spc="55" dirty="0">
                <a:solidFill>
                  <a:srgbClr val="000000"/>
                </a:solidFill>
              </a:rPr>
              <a:t>Tracking</a:t>
            </a:r>
            <a:endParaRPr sz="1450" dirty="0"/>
          </a:p>
          <a:p>
            <a:pPr marL="617855" marR="283845">
              <a:lnSpc>
                <a:spcPct val="129000"/>
              </a:lnSpc>
              <a:spcBef>
                <a:spcPts val="240"/>
              </a:spcBef>
            </a:pPr>
            <a:r>
              <a:rPr sz="1150" b="0" dirty="0">
                <a:solidFill>
                  <a:srgbClr val="4A5462"/>
                </a:solidFill>
                <a:latin typeface="Poppins"/>
                <a:cs typeface="Poppins"/>
              </a:rPr>
              <a:t>Transparent</a:t>
            </a:r>
            <a:r>
              <a:rPr sz="1150" b="0" spc="14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150" b="0" dirty="0">
                <a:solidFill>
                  <a:srgbClr val="4A5462"/>
                </a:solidFill>
                <a:latin typeface="Poppins"/>
                <a:cs typeface="Poppins"/>
              </a:rPr>
              <a:t>market</a:t>
            </a:r>
            <a:r>
              <a:rPr sz="1150" b="0" spc="14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150" b="0" dirty="0">
                <a:solidFill>
                  <a:srgbClr val="4A5462"/>
                </a:solidFill>
                <a:latin typeface="Poppins"/>
                <a:cs typeface="Poppins"/>
              </a:rPr>
              <a:t>information</a:t>
            </a:r>
            <a:r>
              <a:rPr sz="1150" b="0" spc="14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150" b="0" dirty="0">
                <a:solidFill>
                  <a:srgbClr val="4A5462"/>
                </a:solidFill>
                <a:latin typeface="Poppins"/>
                <a:cs typeface="Poppins"/>
              </a:rPr>
              <a:t>for</a:t>
            </a:r>
            <a:r>
              <a:rPr sz="1150" b="0" spc="14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150" b="0" dirty="0">
                <a:solidFill>
                  <a:srgbClr val="4A5462"/>
                </a:solidFill>
                <a:latin typeface="Poppins"/>
                <a:cs typeface="Poppins"/>
              </a:rPr>
              <a:t>all</a:t>
            </a:r>
            <a:r>
              <a:rPr sz="1150" b="0" spc="14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150" b="0" dirty="0">
                <a:solidFill>
                  <a:srgbClr val="4A5462"/>
                </a:solidFill>
                <a:latin typeface="Poppins"/>
                <a:cs typeface="Poppins"/>
              </a:rPr>
              <a:t>Gambian</a:t>
            </a:r>
            <a:r>
              <a:rPr sz="1150" b="0" spc="14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150" b="0" spc="-10" dirty="0">
                <a:solidFill>
                  <a:srgbClr val="4A5462"/>
                </a:solidFill>
                <a:latin typeface="Poppins"/>
                <a:cs typeface="Poppins"/>
              </a:rPr>
              <a:t>traders </a:t>
            </a:r>
            <a:r>
              <a:rPr sz="1150" b="0" dirty="0">
                <a:solidFill>
                  <a:srgbClr val="4A5462"/>
                </a:solidFill>
                <a:latin typeface="Poppins"/>
                <a:cs typeface="Poppins"/>
              </a:rPr>
              <a:t>and</a:t>
            </a:r>
            <a:r>
              <a:rPr sz="1150" b="0" spc="9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150" b="0" spc="-10" dirty="0">
                <a:solidFill>
                  <a:srgbClr val="4A5462"/>
                </a:solidFill>
                <a:latin typeface="Poppins"/>
                <a:cs typeface="Poppins"/>
              </a:rPr>
              <a:t>buyers</a:t>
            </a:r>
            <a:endParaRPr sz="1150">
              <a:latin typeface="Poppins"/>
              <a:cs typeface="Poppins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150">
              <a:latin typeface="Poppins"/>
              <a:cs typeface="Poppins"/>
            </a:endParaRPr>
          </a:p>
          <a:p>
            <a:pPr marL="621030">
              <a:lnSpc>
                <a:spcPct val="100000"/>
              </a:lnSpc>
              <a:spcBef>
                <a:spcPts val="5"/>
              </a:spcBef>
            </a:pPr>
            <a:r>
              <a:rPr sz="1450" spc="100" dirty="0">
                <a:solidFill>
                  <a:srgbClr val="000000"/>
                </a:solidFill>
              </a:rPr>
              <a:t>Empowered</a:t>
            </a:r>
            <a:r>
              <a:rPr sz="1450" spc="-60" dirty="0">
                <a:solidFill>
                  <a:srgbClr val="000000"/>
                </a:solidFill>
              </a:rPr>
              <a:t> </a:t>
            </a:r>
            <a:r>
              <a:rPr lang="en-US" sz="1450" spc="95" dirty="0">
                <a:solidFill>
                  <a:srgbClr val="000000"/>
                </a:solidFill>
              </a:rPr>
              <a:t>Communities</a:t>
            </a:r>
            <a:endParaRPr sz="1450" dirty="0"/>
          </a:p>
          <a:p>
            <a:pPr marL="621030" marR="5080">
              <a:lnSpc>
                <a:spcPct val="129000"/>
              </a:lnSpc>
              <a:spcBef>
                <a:spcPts val="235"/>
              </a:spcBef>
            </a:pPr>
            <a:r>
              <a:rPr sz="1150" b="0" dirty="0">
                <a:solidFill>
                  <a:srgbClr val="4A5462"/>
                </a:solidFill>
                <a:latin typeface="Poppins"/>
                <a:cs typeface="Poppins"/>
              </a:rPr>
              <a:t>Connecting</a:t>
            </a:r>
            <a:r>
              <a:rPr sz="1150" b="0" spc="14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150" b="0" dirty="0">
                <a:solidFill>
                  <a:srgbClr val="4A5462"/>
                </a:solidFill>
                <a:latin typeface="Poppins"/>
                <a:cs typeface="Poppins"/>
              </a:rPr>
              <a:t>traders</a:t>
            </a:r>
            <a:r>
              <a:rPr sz="1150" b="0" spc="14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150" b="0" dirty="0">
                <a:solidFill>
                  <a:srgbClr val="4A5462"/>
                </a:solidFill>
                <a:latin typeface="Poppins"/>
                <a:cs typeface="Poppins"/>
              </a:rPr>
              <a:t>and</a:t>
            </a:r>
            <a:r>
              <a:rPr sz="1150" b="0" spc="14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150" b="0" dirty="0">
                <a:solidFill>
                  <a:srgbClr val="4A5462"/>
                </a:solidFill>
                <a:latin typeface="Poppins"/>
                <a:cs typeface="Poppins"/>
              </a:rPr>
              <a:t>buyers</a:t>
            </a:r>
            <a:r>
              <a:rPr sz="1150" b="0" spc="14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150" b="0" dirty="0">
                <a:solidFill>
                  <a:srgbClr val="4A5462"/>
                </a:solidFill>
                <a:latin typeface="Poppins"/>
                <a:cs typeface="Poppins"/>
              </a:rPr>
              <a:t>directly,</a:t>
            </a:r>
            <a:r>
              <a:rPr sz="1150" b="0" spc="14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150" b="0" dirty="0">
                <a:solidFill>
                  <a:srgbClr val="4A5462"/>
                </a:solidFill>
                <a:latin typeface="Poppins"/>
                <a:cs typeface="Poppins"/>
              </a:rPr>
              <a:t>fostering</a:t>
            </a:r>
            <a:r>
              <a:rPr sz="1150" b="0" spc="14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150" b="0" spc="-10" dirty="0">
                <a:solidFill>
                  <a:srgbClr val="4A5462"/>
                </a:solidFill>
                <a:latin typeface="Poppins"/>
                <a:cs typeface="Poppins"/>
              </a:rPr>
              <a:t>economic growth</a:t>
            </a:r>
            <a:endParaRPr sz="1150">
              <a:latin typeface="Poppins"/>
              <a:cs typeface="Poppin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150">
              <a:latin typeface="Poppins"/>
              <a:cs typeface="Poppins"/>
            </a:endParaRPr>
          </a:p>
          <a:p>
            <a:pPr marL="643255">
              <a:lnSpc>
                <a:spcPct val="100000"/>
              </a:lnSpc>
            </a:pPr>
            <a:r>
              <a:rPr sz="1450" spc="110" dirty="0">
                <a:solidFill>
                  <a:srgbClr val="000000"/>
                </a:solidFill>
              </a:rPr>
              <a:t>Improved</a:t>
            </a:r>
            <a:r>
              <a:rPr sz="1450" spc="-70" dirty="0">
                <a:solidFill>
                  <a:srgbClr val="000000"/>
                </a:solidFill>
              </a:rPr>
              <a:t> </a:t>
            </a:r>
            <a:r>
              <a:rPr sz="1450" spc="95" dirty="0">
                <a:solidFill>
                  <a:srgbClr val="000000"/>
                </a:solidFill>
              </a:rPr>
              <a:t>Market</a:t>
            </a:r>
            <a:r>
              <a:rPr sz="1450" spc="-55" dirty="0">
                <a:solidFill>
                  <a:srgbClr val="000000"/>
                </a:solidFill>
              </a:rPr>
              <a:t> </a:t>
            </a:r>
            <a:r>
              <a:rPr sz="1450" spc="135" dirty="0">
                <a:solidFill>
                  <a:srgbClr val="000000"/>
                </a:solidFill>
              </a:rPr>
              <a:t>Access</a:t>
            </a:r>
            <a:endParaRPr sz="1450"/>
          </a:p>
          <a:p>
            <a:pPr marL="643255" marR="344805">
              <a:lnSpc>
                <a:spcPct val="129000"/>
              </a:lnSpc>
              <a:spcBef>
                <a:spcPts val="235"/>
              </a:spcBef>
            </a:pPr>
            <a:r>
              <a:rPr sz="1150" b="0" dirty="0">
                <a:solidFill>
                  <a:srgbClr val="4A5462"/>
                </a:solidFill>
                <a:latin typeface="Poppins"/>
                <a:cs typeface="Poppins"/>
              </a:rPr>
              <a:t>Digital</a:t>
            </a:r>
            <a:r>
              <a:rPr sz="1150" b="0" spc="12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150" b="0" dirty="0">
                <a:solidFill>
                  <a:srgbClr val="4A5462"/>
                </a:solidFill>
                <a:latin typeface="Poppins"/>
                <a:cs typeface="Poppins"/>
              </a:rPr>
              <a:t>platform</a:t>
            </a:r>
            <a:r>
              <a:rPr sz="1150" b="0" spc="1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150" b="0" dirty="0">
                <a:solidFill>
                  <a:srgbClr val="4A5462"/>
                </a:solidFill>
                <a:latin typeface="Poppins"/>
                <a:cs typeface="Poppins"/>
              </a:rPr>
              <a:t>bridges</a:t>
            </a:r>
            <a:r>
              <a:rPr sz="1150" b="0" spc="1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150" b="0" dirty="0">
                <a:solidFill>
                  <a:srgbClr val="4A5462"/>
                </a:solidFill>
                <a:latin typeface="Poppins"/>
                <a:cs typeface="Poppins"/>
              </a:rPr>
              <a:t>gaps</a:t>
            </a:r>
            <a:r>
              <a:rPr sz="1150" b="0" spc="12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150" b="0" dirty="0">
                <a:solidFill>
                  <a:srgbClr val="4A5462"/>
                </a:solidFill>
                <a:latin typeface="Poppins"/>
                <a:cs typeface="Poppins"/>
              </a:rPr>
              <a:t>between</a:t>
            </a:r>
            <a:r>
              <a:rPr sz="1150" b="0" spc="1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150" b="0" dirty="0">
                <a:solidFill>
                  <a:srgbClr val="4A5462"/>
                </a:solidFill>
                <a:latin typeface="Poppins"/>
                <a:cs typeface="Poppins"/>
              </a:rPr>
              <a:t>rural</a:t>
            </a:r>
            <a:r>
              <a:rPr sz="1150" b="0" spc="1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150" b="0" dirty="0">
                <a:solidFill>
                  <a:srgbClr val="4A5462"/>
                </a:solidFill>
                <a:latin typeface="Poppins"/>
                <a:cs typeface="Poppins"/>
              </a:rPr>
              <a:t>and</a:t>
            </a:r>
            <a:r>
              <a:rPr sz="1150" b="0" spc="1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150" b="0" spc="-10" dirty="0">
                <a:solidFill>
                  <a:srgbClr val="4A5462"/>
                </a:solidFill>
                <a:latin typeface="Poppins"/>
                <a:cs typeface="Poppins"/>
              </a:rPr>
              <a:t>urban markets</a:t>
            </a:r>
            <a:endParaRPr sz="1150">
              <a:latin typeface="Poppins"/>
              <a:cs typeface="Poppins"/>
            </a:endParaRPr>
          </a:p>
        </p:txBody>
      </p:sp>
      <p:pic>
        <p:nvPicPr>
          <p:cNvPr id="38" name="object 6" descr="A screenshot of a phone&#10;&#10;AI-generated content may be incorrect.">
            <a:extLst>
              <a:ext uri="{FF2B5EF4-FFF2-40B4-BE49-F238E27FC236}">
                <a16:creationId xmlns:a16="http://schemas.microsoft.com/office/drawing/2014/main" id="{A8D60759-F907-A278-91DE-8746E6ECD5DB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088407" y="4048639"/>
            <a:ext cx="5357518" cy="24555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2747" y="897308"/>
            <a:ext cx="641350" cy="32384"/>
          </a:xfrm>
          <a:custGeom>
            <a:avLst/>
            <a:gdLst/>
            <a:ahLst/>
            <a:cxnLst/>
            <a:rect l="l" t="t" r="r" b="b"/>
            <a:pathLst>
              <a:path w="641350" h="32384">
                <a:moveTo>
                  <a:pt x="640934" y="32046"/>
                </a:moveTo>
                <a:lnTo>
                  <a:pt x="0" y="32046"/>
                </a:lnTo>
                <a:lnTo>
                  <a:pt x="0" y="0"/>
                </a:lnTo>
                <a:lnTo>
                  <a:pt x="640934" y="0"/>
                </a:lnTo>
                <a:lnTo>
                  <a:pt x="640934" y="32046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047" y="468000"/>
            <a:ext cx="195262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-40" dirty="0"/>
              <a:t>Key</a:t>
            </a:r>
            <a:r>
              <a:rPr sz="2250" spc="-170" dirty="0"/>
              <a:t> </a:t>
            </a:r>
            <a:r>
              <a:rPr sz="2250" spc="-10" dirty="0">
                <a:solidFill>
                  <a:srgbClr val="1A73E7"/>
                </a:solidFill>
              </a:rPr>
              <a:t>Features</a:t>
            </a:r>
            <a:endParaRPr sz="2250"/>
          </a:p>
        </p:txBody>
      </p:sp>
      <p:grpSp>
        <p:nvGrpSpPr>
          <p:cNvPr id="4" name="object 4"/>
          <p:cNvGrpSpPr/>
          <p:nvPr/>
        </p:nvGrpSpPr>
        <p:grpSpPr>
          <a:xfrm>
            <a:off x="231295" y="1160800"/>
            <a:ext cx="730397" cy="730364"/>
            <a:chOff x="512747" y="1378009"/>
            <a:chExt cx="448945" cy="448945"/>
          </a:xfrm>
        </p:grpSpPr>
        <p:sp>
          <p:nvSpPr>
            <p:cNvPr id="5" name="object 5"/>
            <p:cNvSpPr/>
            <p:nvPr/>
          </p:nvSpPr>
          <p:spPr>
            <a:xfrm>
              <a:off x="512747" y="1378009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4" h="448944">
                  <a:moveTo>
                    <a:pt x="231674" y="448654"/>
                  </a:moveTo>
                  <a:lnTo>
                    <a:pt x="216980" y="448654"/>
                  </a:lnTo>
                  <a:lnTo>
                    <a:pt x="209650" y="448294"/>
                  </a:lnTo>
                  <a:lnTo>
                    <a:pt x="166239" y="441127"/>
                  </a:lnTo>
                  <a:lnTo>
                    <a:pt x="125059" y="425629"/>
                  </a:lnTo>
                  <a:lnTo>
                    <a:pt x="87694" y="402394"/>
                  </a:lnTo>
                  <a:lnTo>
                    <a:pt x="55580" y="372317"/>
                  </a:lnTo>
                  <a:lnTo>
                    <a:pt x="29951" y="336553"/>
                  </a:lnTo>
                  <a:lnTo>
                    <a:pt x="11792" y="296476"/>
                  </a:lnTo>
                  <a:lnTo>
                    <a:pt x="1800" y="253626"/>
                  </a:lnTo>
                  <a:lnTo>
                    <a:pt x="0" y="231674"/>
                  </a:lnTo>
                  <a:lnTo>
                    <a:pt x="0" y="216980"/>
                  </a:lnTo>
                  <a:lnTo>
                    <a:pt x="5743" y="173357"/>
                  </a:lnTo>
                  <a:lnTo>
                    <a:pt x="19887" y="131692"/>
                  </a:lnTo>
                  <a:lnTo>
                    <a:pt x="41887" y="93588"/>
                  </a:lnTo>
                  <a:lnTo>
                    <a:pt x="70898" y="60508"/>
                  </a:lnTo>
                  <a:lnTo>
                    <a:pt x="105806" y="33723"/>
                  </a:lnTo>
                  <a:lnTo>
                    <a:pt x="145268" y="14264"/>
                  </a:lnTo>
                  <a:lnTo>
                    <a:pt x="187768" y="2877"/>
                  </a:lnTo>
                  <a:lnTo>
                    <a:pt x="216980" y="0"/>
                  </a:lnTo>
                  <a:lnTo>
                    <a:pt x="231674" y="0"/>
                  </a:lnTo>
                  <a:lnTo>
                    <a:pt x="275296" y="5743"/>
                  </a:lnTo>
                  <a:lnTo>
                    <a:pt x="316961" y="19887"/>
                  </a:lnTo>
                  <a:lnTo>
                    <a:pt x="355065" y="41887"/>
                  </a:lnTo>
                  <a:lnTo>
                    <a:pt x="388145" y="70899"/>
                  </a:lnTo>
                  <a:lnTo>
                    <a:pt x="414929" y="105806"/>
                  </a:lnTo>
                  <a:lnTo>
                    <a:pt x="434389" y="145268"/>
                  </a:lnTo>
                  <a:lnTo>
                    <a:pt x="445777" y="187768"/>
                  </a:lnTo>
                  <a:lnTo>
                    <a:pt x="448654" y="216980"/>
                  </a:lnTo>
                  <a:lnTo>
                    <a:pt x="448654" y="224327"/>
                  </a:lnTo>
                  <a:lnTo>
                    <a:pt x="448654" y="231674"/>
                  </a:lnTo>
                  <a:lnTo>
                    <a:pt x="442910" y="275296"/>
                  </a:lnTo>
                  <a:lnTo>
                    <a:pt x="428766" y="316960"/>
                  </a:lnTo>
                  <a:lnTo>
                    <a:pt x="406766" y="355065"/>
                  </a:lnTo>
                  <a:lnTo>
                    <a:pt x="377755" y="388145"/>
                  </a:lnTo>
                  <a:lnTo>
                    <a:pt x="342847" y="414929"/>
                  </a:lnTo>
                  <a:lnTo>
                    <a:pt x="303385" y="434389"/>
                  </a:lnTo>
                  <a:lnTo>
                    <a:pt x="260885" y="445777"/>
                  </a:lnTo>
                  <a:lnTo>
                    <a:pt x="239003" y="448294"/>
                  </a:lnTo>
                  <a:lnTo>
                    <a:pt x="231674" y="448654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999" y="1522219"/>
              <a:ext cx="170163" cy="16023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64110" y="1165433"/>
            <a:ext cx="5965955" cy="1090235"/>
          </a:xfrm>
          <a:prstGeom prst="rect">
            <a:avLst/>
          </a:prstGeom>
        </p:spPr>
        <p:txBody>
          <a:bodyPr vert="horz" wrap="square" lIns="0" tIns="939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US" sz="2400" b="1" dirty="0">
                <a:latin typeface="Trebuchet MS"/>
                <a:cs typeface="Trebuchet MS"/>
              </a:rPr>
              <a:t>Offline</a:t>
            </a:r>
            <a:r>
              <a:rPr sz="2400" b="1" spc="40" dirty="0">
                <a:latin typeface="Trebuchet MS"/>
                <a:cs typeface="Trebuchet MS"/>
              </a:rPr>
              <a:t> </a:t>
            </a:r>
            <a:r>
              <a:rPr sz="2400" b="1" spc="70" dirty="0">
                <a:latin typeface="Trebuchet MS"/>
                <a:cs typeface="Trebuchet MS"/>
              </a:rPr>
              <a:t>Marketplace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26200"/>
              </a:lnSpc>
              <a:spcBef>
                <a:spcPts val="204"/>
              </a:spcBef>
            </a:pP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Browse</a:t>
            </a:r>
            <a:r>
              <a:rPr sz="1600" spc="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and</a:t>
            </a:r>
            <a:r>
              <a:rPr sz="1600" spc="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post</a:t>
            </a:r>
            <a:r>
              <a:rPr sz="1600" spc="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products</a:t>
            </a:r>
            <a:r>
              <a:rPr sz="1600" spc="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in</a:t>
            </a:r>
            <a:r>
              <a:rPr sz="1600" spc="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a</a:t>
            </a:r>
            <a:r>
              <a:rPr sz="1600" spc="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centralized</a:t>
            </a:r>
            <a:r>
              <a:rPr sz="1600" spc="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platform</a:t>
            </a:r>
            <a:r>
              <a:rPr sz="1600" spc="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spc="-25" dirty="0">
                <a:solidFill>
                  <a:srgbClr val="4A5462"/>
                </a:solidFill>
                <a:latin typeface="Poppins"/>
                <a:cs typeface="Poppins"/>
              </a:rPr>
              <a:t>for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Gambian</a:t>
            </a:r>
            <a:r>
              <a:rPr sz="1600" spc="5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sellers</a:t>
            </a:r>
            <a:r>
              <a:rPr sz="1600" spc="5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and</a:t>
            </a:r>
            <a:r>
              <a:rPr sz="1600" spc="5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spc="-10" dirty="0">
                <a:solidFill>
                  <a:srgbClr val="4A5462"/>
                </a:solidFill>
                <a:latin typeface="Poppins"/>
                <a:cs typeface="Poppins"/>
              </a:rPr>
              <a:t>buyers</a:t>
            </a:r>
            <a:endParaRPr sz="1600">
              <a:latin typeface="Poppins"/>
              <a:cs typeface="Poppi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1295" y="2492318"/>
            <a:ext cx="730397" cy="730364"/>
            <a:chOff x="512747" y="2211224"/>
            <a:chExt cx="448945" cy="448945"/>
          </a:xfrm>
        </p:grpSpPr>
        <p:sp>
          <p:nvSpPr>
            <p:cNvPr id="9" name="object 9"/>
            <p:cNvSpPr/>
            <p:nvPr/>
          </p:nvSpPr>
          <p:spPr>
            <a:xfrm>
              <a:off x="512747" y="2211224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4" h="448944">
                  <a:moveTo>
                    <a:pt x="231674" y="448653"/>
                  </a:moveTo>
                  <a:lnTo>
                    <a:pt x="216980" y="448653"/>
                  </a:lnTo>
                  <a:lnTo>
                    <a:pt x="209650" y="448294"/>
                  </a:lnTo>
                  <a:lnTo>
                    <a:pt x="166239" y="441127"/>
                  </a:lnTo>
                  <a:lnTo>
                    <a:pt x="125059" y="425628"/>
                  </a:lnTo>
                  <a:lnTo>
                    <a:pt x="87694" y="402394"/>
                  </a:lnTo>
                  <a:lnTo>
                    <a:pt x="55580" y="372317"/>
                  </a:lnTo>
                  <a:lnTo>
                    <a:pt x="29951" y="336553"/>
                  </a:lnTo>
                  <a:lnTo>
                    <a:pt x="11792" y="296475"/>
                  </a:lnTo>
                  <a:lnTo>
                    <a:pt x="1800" y="253626"/>
                  </a:lnTo>
                  <a:lnTo>
                    <a:pt x="0" y="231673"/>
                  </a:lnTo>
                  <a:lnTo>
                    <a:pt x="0" y="216979"/>
                  </a:lnTo>
                  <a:lnTo>
                    <a:pt x="5743" y="173357"/>
                  </a:lnTo>
                  <a:lnTo>
                    <a:pt x="19887" y="131692"/>
                  </a:lnTo>
                  <a:lnTo>
                    <a:pt x="41887" y="93588"/>
                  </a:lnTo>
                  <a:lnTo>
                    <a:pt x="70898" y="60508"/>
                  </a:lnTo>
                  <a:lnTo>
                    <a:pt x="105806" y="33723"/>
                  </a:lnTo>
                  <a:lnTo>
                    <a:pt x="145268" y="14263"/>
                  </a:lnTo>
                  <a:lnTo>
                    <a:pt x="187768" y="2876"/>
                  </a:lnTo>
                  <a:lnTo>
                    <a:pt x="216980" y="0"/>
                  </a:lnTo>
                  <a:lnTo>
                    <a:pt x="231674" y="0"/>
                  </a:lnTo>
                  <a:lnTo>
                    <a:pt x="275296" y="5743"/>
                  </a:lnTo>
                  <a:lnTo>
                    <a:pt x="316961" y="19887"/>
                  </a:lnTo>
                  <a:lnTo>
                    <a:pt x="355065" y="41887"/>
                  </a:lnTo>
                  <a:lnTo>
                    <a:pt x="388145" y="70898"/>
                  </a:lnTo>
                  <a:lnTo>
                    <a:pt x="414929" y="105805"/>
                  </a:lnTo>
                  <a:lnTo>
                    <a:pt x="434389" y="145268"/>
                  </a:lnTo>
                  <a:lnTo>
                    <a:pt x="445777" y="187768"/>
                  </a:lnTo>
                  <a:lnTo>
                    <a:pt x="448654" y="216979"/>
                  </a:lnTo>
                  <a:lnTo>
                    <a:pt x="448654" y="224326"/>
                  </a:lnTo>
                  <a:lnTo>
                    <a:pt x="448654" y="231673"/>
                  </a:lnTo>
                  <a:lnTo>
                    <a:pt x="442910" y="275296"/>
                  </a:lnTo>
                  <a:lnTo>
                    <a:pt x="428766" y="316960"/>
                  </a:lnTo>
                  <a:lnTo>
                    <a:pt x="406766" y="355064"/>
                  </a:lnTo>
                  <a:lnTo>
                    <a:pt x="377755" y="388145"/>
                  </a:lnTo>
                  <a:lnTo>
                    <a:pt x="342847" y="414929"/>
                  </a:lnTo>
                  <a:lnTo>
                    <a:pt x="303385" y="434389"/>
                  </a:lnTo>
                  <a:lnTo>
                    <a:pt x="260885" y="445776"/>
                  </a:lnTo>
                  <a:lnTo>
                    <a:pt x="239003" y="448294"/>
                  </a:lnTo>
                  <a:lnTo>
                    <a:pt x="231674" y="448653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34" y="2355434"/>
              <a:ext cx="200292" cy="16023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64110" y="2496952"/>
            <a:ext cx="5774260" cy="10902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400" b="1" spc="80" dirty="0">
                <a:latin typeface="Trebuchet MS"/>
                <a:cs typeface="Trebuchet MS"/>
              </a:rPr>
              <a:t>Multi-</a:t>
            </a:r>
            <a:r>
              <a:rPr sz="2400" b="1" dirty="0">
                <a:latin typeface="Trebuchet MS"/>
                <a:cs typeface="Trebuchet MS"/>
              </a:rPr>
              <a:t>role</a:t>
            </a:r>
            <a:r>
              <a:rPr sz="2400" b="1" spc="40" dirty="0">
                <a:latin typeface="Trebuchet MS"/>
                <a:cs typeface="Trebuchet MS"/>
              </a:rPr>
              <a:t> </a:t>
            </a:r>
            <a:r>
              <a:rPr sz="2400" b="1" spc="105" dirty="0">
                <a:latin typeface="Trebuchet MS"/>
                <a:cs typeface="Trebuchet MS"/>
              </a:rPr>
              <a:t>Access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26200"/>
              </a:lnSpc>
              <a:spcBef>
                <a:spcPts val="204"/>
              </a:spcBef>
            </a:pP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Different</a:t>
            </a:r>
            <a:r>
              <a:rPr sz="1600" spc="3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permissions</a:t>
            </a:r>
            <a:r>
              <a:rPr sz="1600" spc="3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and</a:t>
            </a:r>
            <a:r>
              <a:rPr sz="1600" spc="3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features</a:t>
            </a:r>
            <a:r>
              <a:rPr sz="1600" spc="3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for</a:t>
            </a:r>
            <a:r>
              <a:rPr sz="1600" spc="3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buyers,</a:t>
            </a:r>
            <a:r>
              <a:rPr sz="1600" spc="3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spc="-10" dirty="0">
                <a:solidFill>
                  <a:srgbClr val="4A5462"/>
                </a:solidFill>
                <a:latin typeface="Poppins"/>
                <a:cs typeface="Poppins"/>
              </a:rPr>
              <a:t>sellers,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and</a:t>
            </a:r>
            <a:r>
              <a:rPr sz="1600" spc="3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spc="-10" dirty="0">
                <a:solidFill>
                  <a:srgbClr val="4A5462"/>
                </a:solidFill>
                <a:latin typeface="Poppins"/>
                <a:cs typeface="Poppins"/>
              </a:rPr>
              <a:t>administrators</a:t>
            </a:r>
            <a:endParaRPr sz="1600">
              <a:latin typeface="Poppins"/>
              <a:cs typeface="Poppi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5262" y="3772727"/>
            <a:ext cx="666430" cy="691989"/>
            <a:chOff x="512747" y="3044438"/>
            <a:chExt cx="448945" cy="448945"/>
          </a:xfrm>
        </p:grpSpPr>
        <p:sp>
          <p:nvSpPr>
            <p:cNvPr id="13" name="object 13"/>
            <p:cNvSpPr/>
            <p:nvPr/>
          </p:nvSpPr>
          <p:spPr>
            <a:xfrm>
              <a:off x="512747" y="3044438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4" h="448945">
                  <a:moveTo>
                    <a:pt x="231674" y="448654"/>
                  </a:moveTo>
                  <a:lnTo>
                    <a:pt x="216980" y="448654"/>
                  </a:lnTo>
                  <a:lnTo>
                    <a:pt x="209650" y="448294"/>
                  </a:lnTo>
                  <a:lnTo>
                    <a:pt x="166239" y="441127"/>
                  </a:lnTo>
                  <a:lnTo>
                    <a:pt x="125059" y="425629"/>
                  </a:lnTo>
                  <a:lnTo>
                    <a:pt x="87694" y="402395"/>
                  </a:lnTo>
                  <a:lnTo>
                    <a:pt x="55580" y="372318"/>
                  </a:lnTo>
                  <a:lnTo>
                    <a:pt x="29951" y="336553"/>
                  </a:lnTo>
                  <a:lnTo>
                    <a:pt x="11792" y="296476"/>
                  </a:lnTo>
                  <a:lnTo>
                    <a:pt x="1800" y="253626"/>
                  </a:lnTo>
                  <a:lnTo>
                    <a:pt x="0" y="231674"/>
                  </a:lnTo>
                  <a:lnTo>
                    <a:pt x="0" y="216980"/>
                  </a:lnTo>
                  <a:lnTo>
                    <a:pt x="5743" y="173357"/>
                  </a:lnTo>
                  <a:lnTo>
                    <a:pt x="19887" y="131692"/>
                  </a:lnTo>
                  <a:lnTo>
                    <a:pt x="41887" y="93588"/>
                  </a:lnTo>
                  <a:lnTo>
                    <a:pt x="70898" y="60508"/>
                  </a:lnTo>
                  <a:lnTo>
                    <a:pt x="105806" y="33724"/>
                  </a:lnTo>
                  <a:lnTo>
                    <a:pt x="145268" y="14264"/>
                  </a:lnTo>
                  <a:lnTo>
                    <a:pt x="187768" y="2877"/>
                  </a:lnTo>
                  <a:lnTo>
                    <a:pt x="216980" y="0"/>
                  </a:lnTo>
                  <a:lnTo>
                    <a:pt x="231674" y="0"/>
                  </a:lnTo>
                  <a:lnTo>
                    <a:pt x="275296" y="5743"/>
                  </a:lnTo>
                  <a:lnTo>
                    <a:pt x="316961" y="19887"/>
                  </a:lnTo>
                  <a:lnTo>
                    <a:pt x="355065" y="41887"/>
                  </a:lnTo>
                  <a:lnTo>
                    <a:pt x="388145" y="70899"/>
                  </a:lnTo>
                  <a:lnTo>
                    <a:pt x="414929" y="105806"/>
                  </a:lnTo>
                  <a:lnTo>
                    <a:pt x="434389" y="145268"/>
                  </a:lnTo>
                  <a:lnTo>
                    <a:pt x="445777" y="187768"/>
                  </a:lnTo>
                  <a:lnTo>
                    <a:pt x="448654" y="216980"/>
                  </a:lnTo>
                  <a:lnTo>
                    <a:pt x="448654" y="224327"/>
                  </a:lnTo>
                  <a:lnTo>
                    <a:pt x="448654" y="231674"/>
                  </a:lnTo>
                  <a:lnTo>
                    <a:pt x="442910" y="275297"/>
                  </a:lnTo>
                  <a:lnTo>
                    <a:pt x="428766" y="316960"/>
                  </a:lnTo>
                  <a:lnTo>
                    <a:pt x="406766" y="355065"/>
                  </a:lnTo>
                  <a:lnTo>
                    <a:pt x="377755" y="388145"/>
                  </a:lnTo>
                  <a:lnTo>
                    <a:pt x="342847" y="414929"/>
                  </a:lnTo>
                  <a:lnTo>
                    <a:pt x="303385" y="434389"/>
                  </a:lnTo>
                  <a:lnTo>
                    <a:pt x="260885" y="445777"/>
                  </a:lnTo>
                  <a:lnTo>
                    <a:pt x="239003" y="448294"/>
                  </a:lnTo>
                  <a:lnTo>
                    <a:pt x="231674" y="448654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000" y="3188649"/>
              <a:ext cx="110160" cy="1602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64110" y="3777362"/>
            <a:ext cx="5630284" cy="1090235"/>
          </a:xfrm>
          <a:prstGeom prst="rect">
            <a:avLst/>
          </a:prstGeom>
        </p:spPr>
        <p:txBody>
          <a:bodyPr vert="horz" wrap="square" lIns="0" tIns="939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US" sz="2400" b="1" spc="95" dirty="0">
                <a:latin typeface="Trebuchet MS"/>
                <a:cs typeface="Trebuchet MS"/>
              </a:rPr>
              <a:t>Mobile-</a:t>
            </a:r>
            <a:r>
              <a:rPr lang="en-US" sz="2400" b="1" dirty="0">
                <a:latin typeface="Trebuchet MS"/>
                <a:cs typeface="Trebuchet MS"/>
              </a:rPr>
              <a:t>friendly</a:t>
            </a:r>
            <a:r>
              <a:rPr sz="2400" b="1" spc="125" dirty="0">
                <a:latin typeface="Trebuchet MS"/>
                <a:cs typeface="Trebuchet MS"/>
              </a:rPr>
              <a:t> </a:t>
            </a:r>
            <a:r>
              <a:rPr sz="2400" b="1" spc="-25" dirty="0">
                <a:latin typeface="Trebuchet MS"/>
                <a:cs typeface="Trebuchet MS"/>
              </a:rPr>
              <a:t>UI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26200"/>
              </a:lnSpc>
              <a:spcBef>
                <a:spcPts val="204"/>
              </a:spcBef>
            </a:pP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Responsive</a:t>
            </a:r>
            <a:r>
              <a:rPr sz="1600" spc="3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design</a:t>
            </a:r>
            <a:r>
              <a:rPr sz="1600" spc="3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that</a:t>
            </a:r>
            <a:r>
              <a:rPr sz="1600" spc="4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works</a:t>
            </a:r>
            <a:r>
              <a:rPr sz="1600" spc="3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well</a:t>
            </a:r>
            <a:r>
              <a:rPr sz="1600" spc="4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on</a:t>
            </a:r>
            <a:r>
              <a:rPr sz="1600" spc="3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all</a:t>
            </a:r>
            <a:r>
              <a:rPr sz="1600" spc="4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devices</a:t>
            </a:r>
            <a:r>
              <a:rPr sz="1600" spc="3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spc="-25" dirty="0">
                <a:solidFill>
                  <a:srgbClr val="4A5462"/>
                </a:solidFill>
                <a:latin typeface="Poppins"/>
                <a:cs typeface="Poppins"/>
              </a:rPr>
              <a:t>for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maximum</a:t>
            </a:r>
            <a:r>
              <a:rPr sz="1600" spc="5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spc="-10" dirty="0">
                <a:solidFill>
                  <a:srgbClr val="4A5462"/>
                </a:solidFill>
                <a:latin typeface="Poppins"/>
                <a:cs typeface="Poppins"/>
              </a:rPr>
              <a:t>accessibility</a:t>
            </a:r>
            <a:endParaRPr sz="1600">
              <a:latin typeface="Poppins"/>
              <a:cs typeface="Poppi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5513" y="5002030"/>
            <a:ext cx="666430" cy="691989"/>
            <a:chOff x="512747" y="3877654"/>
            <a:chExt cx="448945" cy="448945"/>
          </a:xfrm>
        </p:grpSpPr>
        <p:sp>
          <p:nvSpPr>
            <p:cNvPr id="17" name="object 17"/>
            <p:cNvSpPr/>
            <p:nvPr/>
          </p:nvSpPr>
          <p:spPr>
            <a:xfrm>
              <a:off x="512747" y="3877654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4" h="448945">
                  <a:moveTo>
                    <a:pt x="231674" y="448653"/>
                  </a:moveTo>
                  <a:lnTo>
                    <a:pt x="216980" y="448653"/>
                  </a:lnTo>
                  <a:lnTo>
                    <a:pt x="209650" y="448294"/>
                  </a:lnTo>
                  <a:lnTo>
                    <a:pt x="166239" y="441126"/>
                  </a:lnTo>
                  <a:lnTo>
                    <a:pt x="125059" y="425628"/>
                  </a:lnTo>
                  <a:lnTo>
                    <a:pt x="87694" y="402395"/>
                  </a:lnTo>
                  <a:lnTo>
                    <a:pt x="55580" y="372317"/>
                  </a:lnTo>
                  <a:lnTo>
                    <a:pt x="29951" y="336553"/>
                  </a:lnTo>
                  <a:lnTo>
                    <a:pt x="11792" y="296475"/>
                  </a:lnTo>
                  <a:lnTo>
                    <a:pt x="1800" y="253626"/>
                  </a:lnTo>
                  <a:lnTo>
                    <a:pt x="0" y="231673"/>
                  </a:lnTo>
                  <a:lnTo>
                    <a:pt x="0" y="216979"/>
                  </a:lnTo>
                  <a:lnTo>
                    <a:pt x="5743" y="173356"/>
                  </a:lnTo>
                  <a:lnTo>
                    <a:pt x="19887" y="131692"/>
                  </a:lnTo>
                  <a:lnTo>
                    <a:pt x="41887" y="93588"/>
                  </a:lnTo>
                  <a:lnTo>
                    <a:pt x="70898" y="60508"/>
                  </a:lnTo>
                  <a:lnTo>
                    <a:pt x="105806" y="33723"/>
                  </a:lnTo>
                  <a:lnTo>
                    <a:pt x="145268" y="14263"/>
                  </a:lnTo>
                  <a:lnTo>
                    <a:pt x="187768" y="2876"/>
                  </a:lnTo>
                  <a:lnTo>
                    <a:pt x="216980" y="0"/>
                  </a:lnTo>
                  <a:lnTo>
                    <a:pt x="231674" y="0"/>
                  </a:lnTo>
                  <a:lnTo>
                    <a:pt x="275296" y="5743"/>
                  </a:lnTo>
                  <a:lnTo>
                    <a:pt x="316961" y="19886"/>
                  </a:lnTo>
                  <a:lnTo>
                    <a:pt x="355065" y="41887"/>
                  </a:lnTo>
                  <a:lnTo>
                    <a:pt x="388145" y="70898"/>
                  </a:lnTo>
                  <a:lnTo>
                    <a:pt x="414929" y="105805"/>
                  </a:lnTo>
                  <a:lnTo>
                    <a:pt x="434389" y="145267"/>
                  </a:lnTo>
                  <a:lnTo>
                    <a:pt x="445777" y="187768"/>
                  </a:lnTo>
                  <a:lnTo>
                    <a:pt x="448654" y="216979"/>
                  </a:lnTo>
                  <a:lnTo>
                    <a:pt x="448654" y="224326"/>
                  </a:lnTo>
                  <a:lnTo>
                    <a:pt x="448654" y="231673"/>
                  </a:lnTo>
                  <a:lnTo>
                    <a:pt x="442910" y="275296"/>
                  </a:lnTo>
                  <a:lnTo>
                    <a:pt x="428766" y="316960"/>
                  </a:lnTo>
                  <a:lnTo>
                    <a:pt x="406766" y="355064"/>
                  </a:lnTo>
                  <a:lnTo>
                    <a:pt x="377755" y="388145"/>
                  </a:lnTo>
                  <a:lnTo>
                    <a:pt x="342847" y="414929"/>
                  </a:lnTo>
                  <a:lnTo>
                    <a:pt x="303385" y="434389"/>
                  </a:lnTo>
                  <a:lnTo>
                    <a:pt x="260885" y="445776"/>
                  </a:lnTo>
                  <a:lnTo>
                    <a:pt x="239003" y="448294"/>
                  </a:lnTo>
                  <a:lnTo>
                    <a:pt x="231674" y="448653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946" y="4032325"/>
              <a:ext cx="180262" cy="13931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64110" y="5044995"/>
            <a:ext cx="4624634" cy="774571"/>
          </a:xfrm>
          <a:prstGeom prst="rect">
            <a:avLst/>
          </a:prstGeom>
        </p:spPr>
        <p:txBody>
          <a:bodyPr vert="horz" wrap="square" lIns="0" tIns="939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US" sz="2400" b="1" spc="70" dirty="0">
                <a:latin typeface="Trebuchet MS"/>
                <a:cs typeface="Trebuchet MS"/>
              </a:rPr>
              <a:t>Payment</a:t>
            </a:r>
            <a:r>
              <a:rPr sz="2400" b="1" spc="-45" dirty="0">
                <a:latin typeface="Trebuchet MS"/>
                <a:cs typeface="Trebuchet MS"/>
              </a:rPr>
              <a:t> </a:t>
            </a:r>
            <a:r>
              <a:rPr lang="en-US" sz="2400" b="1" spc="55" dirty="0">
                <a:latin typeface="Trebuchet MS"/>
                <a:cs typeface="Trebuchet MS"/>
              </a:rPr>
              <a:t>Processing</a:t>
            </a:r>
            <a:endParaRPr sz="2400" dirty="0">
              <a:latin typeface="Trebuchet MS"/>
              <a:cs typeface="Trebuchet MS"/>
            </a:endParaRPr>
          </a:p>
          <a:p>
            <a:pPr marL="12700">
              <a:spcBef>
                <a:spcPts val="515"/>
              </a:spcBef>
            </a:pP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In-person</a:t>
            </a:r>
            <a:r>
              <a:rPr sz="1600" spc="4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payment</a:t>
            </a:r>
            <a:r>
              <a:rPr sz="1600" spc="4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only</a:t>
            </a:r>
            <a:r>
              <a:rPr lang="en-US" sz="1600" dirty="0">
                <a:solidFill>
                  <a:srgbClr val="4A5462"/>
                </a:solidFill>
                <a:latin typeface="Poppins"/>
                <a:cs typeface="Poppins"/>
              </a:rPr>
              <a:t>. In</a:t>
            </a:r>
            <a:r>
              <a:rPr sz="1600" spc="4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dirty="0">
                <a:solidFill>
                  <a:srgbClr val="4A5462"/>
                </a:solidFill>
                <a:latin typeface="Poppins"/>
                <a:cs typeface="Poppins"/>
              </a:rPr>
              <a:t>current</a:t>
            </a:r>
            <a:r>
              <a:rPr sz="1600" spc="5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600" spc="-10" dirty="0">
                <a:solidFill>
                  <a:srgbClr val="4A5462"/>
                </a:solidFill>
                <a:latin typeface="Poppins"/>
                <a:cs typeface="Poppins"/>
              </a:rPr>
              <a:t>version</a:t>
            </a:r>
            <a:endParaRPr sz="1600" dirty="0">
              <a:latin typeface="Poppins"/>
              <a:cs typeface="Poppin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2278C8-0BDF-7DAE-3008-EBE6A9F39CCA}"/>
              </a:ext>
            </a:extLst>
          </p:cNvPr>
          <p:cNvGrpSpPr/>
          <p:nvPr/>
        </p:nvGrpSpPr>
        <p:grpSpPr>
          <a:xfrm>
            <a:off x="7718878" y="314622"/>
            <a:ext cx="3665803" cy="6217525"/>
            <a:chOff x="6233109" y="1292565"/>
            <a:chExt cx="2423435" cy="4922187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rcRect t="-1558" r="39743" b="11737"/>
            <a:stretch>
              <a:fillRect/>
            </a:stretch>
          </p:blipFill>
          <p:spPr>
            <a:xfrm>
              <a:off x="6233109" y="1292565"/>
              <a:ext cx="2423435" cy="4922187"/>
            </a:xfrm>
            <a:prstGeom prst="rect">
              <a:avLst/>
            </a:prstGeom>
          </p:spPr>
        </p:pic>
        <p:sp>
          <p:nvSpPr>
            <p:cNvPr id="24" name="object 24"/>
            <p:cNvSpPr txBox="1"/>
            <p:nvPr/>
          </p:nvSpPr>
          <p:spPr>
            <a:xfrm>
              <a:off x="6953332" y="1557589"/>
              <a:ext cx="963294" cy="19875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100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Market</a:t>
              </a:r>
              <a:r>
                <a:rPr sz="1100" spc="204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 </a:t>
              </a:r>
              <a:r>
                <a:rPr sz="1100" spc="60" dirty="0">
                  <a:solidFill>
                    <a:srgbClr val="FFFFFF"/>
                  </a:solidFill>
                  <a:latin typeface="Lucida Sans Unicode"/>
                  <a:cs typeface="Lucida Sans Unicode"/>
                </a:rPr>
                <a:t>Place</a:t>
              </a:r>
              <a:endParaRPr sz="1100">
                <a:latin typeface="Lucida Sans Unicode"/>
                <a:cs typeface="Lucida Sans Unicode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420680" y="1942608"/>
              <a:ext cx="1263650" cy="432434"/>
            </a:xfrm>
            <a:prstGeom prst="rect">
              <a:avLst/>
            </a:prstGeom>
          </p:spPr>
          <p:txBody>
            <a:bodyPr vert="horz" wrap="square" lIns="0" tIns="723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570"/>
                </a:spcBef>
              </a:pPr>
              <a:r>
                <a:rPr sz="1100" b="1" spc="60" dirty="0">
                  <a:latin typeface="Trebuchet MS"/>
                  <a:cs typeface="Trebuchet MS"/>
                </a:rPr>
                <a:t>Products</a:t>
              </a:r>
              <a:endParaRPr sz="1100">
                <a:latin typeface="Trebuchet MS"/>
                <a:cs typeface="Trebuchet MS"/>
              </a:endParaRPr>
            </a:p>
            <a:p>
              <a:pPr marL="12700">
                <a:lnSpc>
                  <a:spcPct val="100000"/>
                </a:lnSpc>
                <a:spcBef>
                  <a:spcPts val="384"/>
                </a:spcBef>
              </a:pPr>
              <a:r>
                <a:rPr sz="850" dirty="0">
                  <a:solidFill>
                    <a:srgbClr val="4A5462"/>
                  </a:solidFill>
                  <a:latin typeface="Poppins"/>
                  <a:cs typeface="Poppins"/>
                </a:rPr>
                <a:t>Browse</a:t>
              </a:r>
              <a:r>
                <a:rPr sz="850" spc="105" dirty="0">
                  <a:solidFill>
                    <a:srgbClr val="4A5462"/>
                  </a:solidFill>
                  <a:latin typeface="Poppins"/>
                  <a:cs typeface="Poppins"/>
                </a:rPr>
                <a:t> </a:t>
              </a:r>
              <a:r>
                <a:rPr sz="850" dirty="0">
                  <a:solidFill>
                    <a:srgbClr val="4A5462"/>
                  </a:solidFill>
                  <a:latin typeface="Poppins"/>
                  <a:cs typeface="Poppins"/>
                </a:rPr>
                <a:t>local</a:t>
              </a:r>
              <a:r>
                <a:rPr sz="850" spc="105" dirty="0">
                  <a:solidFill>
                    <a:srgbClr val="4A5462"/>
                  </a:solidFill>
                  <a:latin typeface="Poppins"/>
                  <a:cs typeface="Poppins"/>
                </a:rPr>
                <a:t> </a:t>
              </a:r>
              <a:r>
                <a:rPr sz="850" spc="-10" dirty="0">
                  <a:solidFill>
                    <a:srgbClr val="4A5462"/>
                  </a:solidFill>
                  <a:latin typeface="Poppins"/>
                  <a:cs typeface="Poppins"/>
                </a:rPr>
                <a:t>products</a:t>
              </a:r>
              <a:endParaRPr sz="850">
                <a:latin typeface="Poppins"/>
                <a:cs typeface="Poppins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7069626" y="2499076"/>
              <a:ext cx="1056005" cy="52959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>
                <a:lnSpc>
                  <a:spcPct val="121500"/>
                </a:lnSpc>
                <a:spcBef>
                  <a:spcPts val="195"/>
                </a:spcBef>
              </a:pPr>
              <a:r>
                <a:rPr sz="1000" dirty="0">
                  <a:latin typeface="Lucida Sans Unicode"/>
                  <a:cs typeface="Lucida Sans Unicode"/>
                </a:rPr>
                <a:t>Fresh </a:t>
              </a:r>
              <a:r>
                <a:rPr sz="1000" spc="-10" dirty="0">
                  <a:latin typeface="Lucida Sans Unicode"/>
                  <a:cs typeface="Lucida Sans Unicode"/>
                </a:rPr>
                <a:t>Tomatoes </a:t>
              </a:r>
              <a:r>
                <a:rPr sz="850" dirty="0">
                  <a:solidFill>
                    <a:srgbClr val="4A5462"/>
                  </a:solidFill>
                  <a:latin typeface="Poppins"/>
                  <a:cs typeface="Poppins"/>
                </a:rPr>
                <a:t>D25</a:t>
              </a:r>
              <a:r>
                <a:rPr sz="850" spc="70" dirty="0">
                  <a:solidFill>
                    <a:srgbClr val="4A5462"/>
                  </a:solidFill>
                  <a:latin typeface="Poppins"/>
                  <a:cs typeface="Poppins"/>
                </a:rPr>
                <a:t> </a:t>
              </a:r>
              <a:r>
                <a:rPr sz="850" dirty="0">
                  <a:solidFill>
                    <a:srgbClr val="4A5462"/>
                  </a:solidFill>
                  <a:latin typeface="Poppins"/>
                  <a:cs typeface="Poppins"/>
                </a:rPr>
                <a:t>per</a:t>
              </a:r>
              <a:r>
                <a:rPr sz="850" spc="70" dirty="0">
                  <a:solidFill>
                    <a:srgbClr val="4A5462"/>
                  </a:solidFill>
                  <a:latin typeface="Poppins"/>
                  <a:cs typeface="Poppins"/>
                </a:rPr>
                <a:t> </a:t>
              </a:r>
              <a:r>
                <a:rPr sz="850" spc="-25" dirty="0">
                  <a:solidFill>
                    <a:srgbClr val="4A5462"/>
                  </a:solidFill>
                  <a:latin typeface="Poppins"/>
                  <a:cs typeface="Poppins"/>
                </a:rPr>
                <a:t>kg</a:t>
              </a:r>
              <a:r>
                <a:rPr sz="850" dirty="0">
                  <a:solidFill>
                    <a:srgbClr val="4A5462"/>
                  </a:solidFill>
                  <a:latin typeface="Poppins"/>
                  <a:cs typeface="Poppins"/>
                </a:rPr>
                <a:t> </a:t>
              </a:r>
              <a:r>
                <a:rPr sz="750" dirty="0">
                  <a:solidFill>
                    <a:srgbClr val="6A7280"/>
                  </a:solidFill>
                  <a:latin typeface="Poppins"/>
                  <a:cs typeface="Poppins"/>
                </a:rPr>
                <a:t>Serrekunda</a:t>
              </a:r>
              <a:r>
                <a:rPr sz="750" spc="60" dirty="0">
                  <a:solidFill>
                    <a:srgbClr val="6A7280"/>
                  </a:solidFill>
                  <a:latin typeface="Poppins"/>
                  <a:cs typeface="Poppins"/>
                </a:rPr>
                <a:t> </a:t>
              </a:r>
              <a:r>
                <a:rPr sz="750" spc="-10" dirty="0">
                  <a:solidFill>
                    <a:srgbClr val="6A7280"/>
                  </a:solidFill>
                  <a:latin typeface="Poppins"/>
                  <a:cs typeface="Poppins"/>
                </a:rPr>
                <a:t>Market</a:t>
              </a:r>
              <a:endParaRPr sz="750">
                <a:latin typeface="Poppins"/>
                <a:cs typeface="Poppins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069626" y="3236151"/>
              <a:ext cx="775970" cy="52959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>
                <a:lnSpc>
                  <a:spcPct val="121500"/>
                </a:lnSpc>
                <a:spcBef>
                  <a:spcPts val="195"/>
                </a:spcBef>
              </a:pPr>
              <a:r>
                <a:rPr sz="1000" spc="75" dirty="0">
                  <a:latin typeface="Lucida Sans Unicode"/>
                  <a:cs typeface="Lucida Sans Unicode"/>
                </a:rPr>
                <a:t>Cassava </a:t>
              </a:r>
              <a:r>
                <a:rPr sz="850" dirty="0">
                  <a:solidFill>
                    <a:srgbClr val="4A5462"/>
                  </a:solidFill>
                  <a:latin typeface="Poppins"/>
                  <a:cs typeface="Poppins"/>
                </a:rPr>
                <a:t>D30</a:t>
              </a:r>
              <a:r>
                <a:rPr sz="850" spc="70" dirty="0">
                  <a:solidFill>
                    <a:srgbClr val="4A5462"/>
                  </a:solidFill>
                  <a:latin typeface="Poppins"/>
                  <a:cs typeface="Poppins"/>
                </a:rPr>
                <a:t> </a:t>
              </a:r>
              <a:r>
                <a:rPr sz="850" dirty="0">
                  <a:solidFill>
                    <a:srgbClr val="4A5462"/>
                  </a:solidFill>
                  <a:latin typeface="Poppins"/>
                  <a:cs typeface="Poppins"/>
                </a:rPr>
                <a:t>per</a:t>
              </a:r>
              <a:r>
                <a:rPr sz="850" spc="70" dirty="0">
                  <a:solidFill>
                    <a:srgbClr val="4A5462"/>
                  </a:solidFill>
                  <a:latin typeface="Poppins"/>
                  <a:cs typeface="Poppins"/>
                </a:rPr>
                <a:t> </a:t>
              </a:r>
              <a:r>
                <a:rPr sz="850" spc="-25" dirty="0">
                  <a:solidFill>
                    <a:srgbClr val="4A5462"/>
                  </a:solidFill>
                  <a:latin typeface="Poppins"/>
                  <a:cs typeface="Poppins"/>
                </a:rPr>
                <a:t>kg</a:t>
              </a:r>
              <a:r>
                <a:rPr sz="850" dirty="0">
                  <a:solidFill>
                    <a:srgbClr val="4A5462"/>
                  </a:solidFill>
                  <a:latin typeface="Poppins"/>
                  <a:cs typeface="Poppins"/>
                </a:rPr>
                <a:t> </a:t>
              </a:r>
              <a:r>
                <a:rPr sz="750" dirty="0">
                  <a:solidFill>
                    <a:srgbClr val="6A7280"/>
                  </a:solidFill>
                  <a:latin typeface="Poppins"/>
                  <a:cs typeface="Poppins"/>
                </a:rPr>
                <a:t>Brikama</a:t>
              </a:r>
              <a:r>
                <a:rPr sz="750" spc="60" dirty="0">
                  <a:solidFill>
                    <a:srgbClr val="6A7280"/>
                  </a:solidFill>
                  <a:latin typeface="Poppins"/>
                  <a:cs typeface="Poppins"/>
                </a:rPr>
                <a:t> </a:t>
              </a:r>
              <a:r>
                <a:rPr sz="750" spc="-10" dirty="0">
                  <a:solidFill>
                    <a:srgbClr val="6A7280"/>
                  </a:solidFill>
                  <a:latin typeface="Poppins"/>
                  <a:cs typeface="Poppins"/>
                </a:rPr>
                <a:t>Market</a:t>
              </a:r>
              <a:endParaRPr sz="750">
                <a:latin typeface="Poppins"/>
                <a:cs typeface="Poppins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7069626" y="3973226"/>
              <a:ext cx="678815" cy="52959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>
                <a:lnSpc>
                  <a:spcPct val="121500"/>
                </a:lnSpc>
                <a:spcBef>
                  <a:spcPts val="195"/>
                </a:spcBef>
              </a:pPr>
              <a:r>
                <a:rPr sz="1000" dirty="0">
                  <a:latin typeface="Lucida Sans Unicode"/>
                  <a:cs typeface="Lucida Sans Unicode"/>
                </a:rPr>
                <a:t>Local</a:t>
              </a:r>
              <a:r>
                <a:rPr sz="1000" spc="85" dirty="0">
                  <a:latin typeface="Lucida Sans Unicode"/>
                  <a:cs typeface="Lucida Sans Unicode"/>
                </a:rPr>
                <a:t> </a:t>
              </a:r>
              <a:r>
                <a:rPr sz="1000" spc="-20" dirty="0">
                  <a:latin typeface="Lucida Sans Unicode"/>
                  <a:cs typeface="Lucida Sans Unicode"/>
                </a:rPr>
                <a:t>Rice </a:t>
              </a:r>
              <a:r>
                <a:rPr sz="850" dirty="0">
                  <a:solidFill>
                    <a:srgbClr val="4A5462"/>
                  </a:solidFill>
                  <a:latin typeface="Poppins"/>
                  <a:cs typeface="Poppins"/>
                </a:rPr>
                <a:t>D45</a:t>
              </a:r>
              <a:r>
                <a:rPr sz="850" spc="75" dirty="0">
                  <a:solidFill>
                    <a:srgbClr val="4A5462"/>
                  </a:solidFill>
                  <a:latin typeface="Poppins"/>
                  <a:cs typeface="Poppins"/>
                </a:rPr>
                <a:t> </a:t>
              </a:r>
              <a:r>
                <a:rPr sz="850" dirty="0">
                  <a:solidFill>
                    <a:srgbClr val="4A5462"/>
                  </a:solidFill>
                  <a:latin typeface="Poppins"/>
                  <a:cs typeface="Poppins"/>
                </a:rPr>
                <a:t>per</a:t>
              </a:r>
              <a:r>
                <a:rPr sz="850" spc="75" dirty="0">
                  <a:solidFill>
                    <a:srgbClr val="4A5462"/>
                  </a:solidFill>
                  <a:latin typeface="Poppins"/>
                  <a:cs typeface="Poppins"/>
                </a:rPr>
                <a:t> </a:t>
              </a:r>
              <a:r>
                <a:rPr sz="850" spc="-25" dirty="0">
                  <a:solidFill>
                    <a:srgbClr val="4A5462"/>
                  </a:solidFill>
                  <a:latin typeface="Poppins"/>
                  <a:cs typeface="Poppins"/>
                </a:rPr>
                <a:t>kg</a:t>
              </a:r>
              <a:r>
                <a:rPr sz="850" dirty="0">
                  <a:solidFill>
                    <a:srgbClr val="4A5462"/>
                  </a:solidFill>
                  <a:latin typeface="Poppins"/>
                  <a:cs typeface="Poppins"/>
                </a:rPr>
                <a:t> </a:t>
              </a:r>
              <a:r>
                <a:rPr sz="750" dirty="0">
                  <a:solidFill>
                    <a:srgbClr val="6A7280"/>
                  </a:solidFill>
                  <a:latin typeface="Poppins"/>
                  <a:cs typeface="Poppins"/>
                </a:rPr>
                <a:t>Bakau</a:t>
              </a:r>
              <a:r>
                <a:rPr sz="750" spc="60" dirty="0">
                  <a:solidFill>
                    <a:srgbClr val="6A7280"/>
                  </a:solidFill>
                  <a:latin typeface="Poppins"/>
                  <a:cs typeface="Poppins"/>
                </a:rPr>
                <a:t> </a:t>
              </a:r>
              <a:r>
                <a:rPr sz="750" spc="-10" dirty="0">
                  <a:solidFill>
                    <a:srgbClr val="6A7280"/>
                  </a:solidFill>
                  <a:latin typeface="Poppins"/>
                  <a:cs typeface="Poppins"/>
                </a:rPr>
                <a:t>Market</a:t>
              </a:r>
              <a:endParaRPr sz="750">
                <a:latin typeface="Poppins"/>
                <a:cs typeface="Poppi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0874" y="4476875"/>
            <a:ext cx="2381250" cy="2381250"/>
          </a:xfrm>
          <a:custGeom>
            <a:avLst/>
            <a:gdLst/>
            <a:ahLst/>
            <a:cxnLst/>
            <a:rect l="l" t="t" r="r" b="b"/>
            <a:pathLst>
              <a:path w="2381250" h="2381250">
                <a:moveTo>
                  <a:pt x="2381124" y="2381124"/>
                </a:moveTo>
                <a:lnTo>
                  <a:pt x="160724" y="2381124"/>
                </a:lnTo>
                <a:lnTo>
                  <a:pt x="159910" y="2379429"/>
                </a:lnTo>
                <a:lnTo>
                  <a:pt x="142873" y="2342235"/>
                </a:lnTo>
                <a:lnTo>
                  <a:pt x="126756" y="2304634"/>
                </a:lnTo>
                <a:lnTo>
                  <a:pt x="111565" y="2266648"/>
                </a:lnTo>
                <a:lnTo>
                  <a:pt x="97312" y="2228301"/>
                </a:lnTo>
                <a:lnTo>
                  <a:pt x="84003" y="2189616"/>
                </a:lnTo>
                <a:lnTo>
                  <a:pt x="71649" y="2150617"/>
                </a:lnTo>
                <a:lnTo>
                  <a:pt x="60255" y="2111326"/>
                </a:lnTo>
                <a:lnTo>
                  <a:pt x="49827" y="2071766"/>
                </a:lnTo>
                <a:lnTo>
                  <a:pt x="40374" y="2031963"/>
                </a:lnTo>
                <a:lnTo>
                  <a:pt x="31901" y="1991939"/>
                </a:lnTo>
                <a:lnTo>
                  <a:pt x="24413" y="1951721"/>
                </a:lnTo>
                <a:lnTo>
                  <a:pt x="17915" y="1911330"/>
                </a:lnTo>
                <a:lnTo>
                  <a:pt x="12409" y="1870792"/>
                </a:lnTo>
                <a:lnTo>
                  <a:pt x="7900" y="1830131"/>
                </a:lnTo>
                <a:lnTo>
                  <a:pt x="4391" y="1789372"/>
                </a:lnTo>
                <a:lnTo>
                  <a:pt x="1882" y="1748539"/>
                </a:lnTo>
                <a:lnTo>
                  <a:pt x="376" y="1707656"/>
                </a:lnTo>
                <a:lnTo>
                  <a:pt x="0" y="1687206"/>
                </a:lnTo>
                <a:lnTo>
                  <a:pt x="0" y="1646292"/>
                </a:lnTo>
                <a:lnTo>
                  <a:pt x="1004" y="1605397"/>
                </a:lnTo>
                <a:lnTo>
                  <a:pt x="3011" y="1564533"/>
                </a:lnTo>
                <a:lnTo>
                  <a:pt x="6020" y="1523737"/>
                </a:lnTo>
                <a:lnTo>
                  <a:pt x="10030" y="1483021"/>
                </a:lnTo>
                <a:lnTo>
                  <a:pt x="15037" y="1442421"/>
                </a:lnTo>
                <a:lnTo>
                  <a:pt x="21041" y="1401951"/>
                </a:lnTo>
                <a:lnTo>
                  <a:pt x="28034" y="1361646"/>
                </a:lnTo>
                <a:lnTo>
                  <a:pt x="36015" y="1321519"/>
                </a:lnTo>
                <a:lnTo>
                  <a:pt x="44979" y="1281605"/>
                </a:lnTo>
                <a:lnTo>
                  <a:pt x="54920" y="1241918"/>
                </a:lnTo>
                <a:lnTo>
                  <a:pt x="65831" y="1202493"/>
                </a:lnTo>
                <a:lnTo>
                  <a:pt x="77706" y="1163341"/>
                </a:lnTo>
                <a:lnTo>
                  <a:pt x="90538" y="1124499"/>
                </a:lnTo>
                <a:lnTo>
                  <a:pt x="104321" y="1085977"/>
                </a:lnTo>
                <a:lnTo>
                  <a:pt x="119043" y="1047811"/>
                </a:lnTo>
                <a:lnTo>
                  <a:pt x="134700" y="1010012"/>
                </a:lnTo>
                <a:lnTo>
                  <a:pt x="151277" y="972614"/>
                </a:lnTo>
                <a:lnTo>
                  <a:pt x="168769" y="935629"/>
                </a:lnTo>
                <a:lnTo>
                  <a:pt x="187162" y="899090"/>
                </a:lnTo>
                <a:lnTo>
                  <a:pt x="206448" y="863008"/>
                </a:lnTo>
                <a:lnTo>
                  <a:pt x="226611" y="827414"/>
                </a:lnTo>
                <a:lnTo>
                  <a:pt x="247645" y="792321"/>
                </a:lnTo>
                <a:lnTo>
                  <a:pt x="269531" y="757761"/>
                </a:lnTo>
                <a:lnTo>
                  <a:pt x="292261" y="723743"/>
                </a:lnTo>
                <a:lnTo>
                  <a:pt x="315816" y="690298"/>
                </a:lnTo>
                <a:lnTo>
                  <a:pt x="340189" y="657436"/>
                </a:lnTo>
                <a:lnTo>
                  <a:pt x="365356" y="625187"/>
                </a:lnTo>
                <a:lnTo>
                  <a:pt x="391311" y="593561"/>
                </a:lnTo>
                <a:lnTo>
                  <a:pt x="418031" y="562586"/>
                </a:lnTo>
                <a:lnTo>
                  <a:pt x="445506" y="532271"/>
                </a:lnTo>
                <a:lnTo>
                  <a:pt x="473713" y="502644"/>
                </a:lnTo>
                <a:lnTo>
                  <a:pt x="502643" y="473714"/>
                </a:lnTo>
                <a:lnTo>
                  <a:pt x="532270" y="445507"/>
                </a:lnTo>
                <a:lnTo>
                  <a:pt x="562585" y="418031"/>
                </a:lnTo>
                <a:lnTo>
                  <a:pt x="593561" y="391312"/>
                </a:lnTo>
                <a:lnTo>
                  <a:pt x="625187" y="365357"/>
                </a:lnTo>
                <a:lnTo>
                  <a:pt x="657436" y="340189"/>
                </a:lnTo>
                <a:lnTo>
                  <a:pt x="690298" y="315817"/>
                </a:lnTo>
                <a:lnTo>
                  <a:pt x="723743" y="292262"/>
                </a:lnTo>
                <a:lnTo>
                  <a:pt x="757762" y="269532"/>
                </a:lnTo>
                <a:lnTo>
                  <a:pt x="792323" y="247647"/>
                </a:lnTo>
                <a:lnTo>
                  <a:pt x="827415" y="226613"/>
                </a:lnTo>
                <a:lnTo>
                  <a:pt x="863008" y="206450"/>
                </a:lnTo>
                <a:lnTo>
                  <a:pt x="899090" y="187164"/>
                </a:lnTo>
                <a:lnTo>
                  <a:pt x="935629" y="168771"/>
                </a:lnTo>
                <a:lnTo>
                  <a:pt x="972614" y="151279"/>
                </a:lnTo>
                <a:lnTo>
                  <a:pt x="1010011" y="134701"/>
                </a:lnTo>
                <a:lnTo>
                  <a:pt x="1047810" y="119045"/>
                </a:lnTo>
                <a:lnTo>
                  <a:pt x="1085975" y="104322"/>
                </a:lnTo>
                <a:lnTo>
                  <a:pt x="1124497" y="90539"/>
                </a:lnTo>
                <a:lnTo>
                  <a:pt x="1163340" y="77707"/>
                </a:lnTo>
                <a:lnTo>
                  <a:pt x="1202492" y="65831"/>
                </a:lnTo>
                <a:lnTo>
                  <a:pt x="1241917" y="54920"/>
                </a:lnTo>
                <a:lnTo>
                  <a:pt x="1281605" y="44979"/>
                </a:lnTo>
                <a:lnTo>
                  <a:pt x="1321518" y="36017"/>
                </a:lnTo>
                <a:lnTo>
                  <a:pt x="1361645" y="28035"/>
                </a:lnTo>
                <a:lnTo>
                  <a:pt x="1401950" y="21041"/>
                </a:lnTo>
                <a:lnTo>
                  <a:pt x="1442421" y="15038"/>
                </a:lnTo>
                <a:lnTo>
                  <a:pt x="1483021" y="10030"/>
                </a:lnTo>
                <a:lnTo>
                  <a:pt x="1523737" y="6020"/>
                </a:lnTo>
                <a:lnTo>
                  <a:pt x="1564533" y="3011"/>
                </a:lnTo>
                <a:lnTo>
                  <a:pt x="1605397" y="1003"/>
                </a:lnTo>
                <a:lnTo>
                  <a:pt x="1646292" y="0"/>
                </a:lnTo>
                <a:lnTo>
                  <a:pt x="1687206" y="0"/>
                </a:lnTo>
                <a:lnTo>
                  <a:pt x="1728100" y="1003"/>
                </a:lnTo>
                <a:lnTo>
                  <a:pt x="1768964" y="3011"/>
                </a:lnTo>
                <a:lnTo>
                  <a:pt x="1809761" y="6020"/>
                </a:lnTo>
                <a:lnTo>
                  <a:pt x="1850478" y="10030"/>
                </a:lnTo>
                <a:lnTo>
                  <a:pt x="1891077" y="15038"/>
                </a:lnTo>
                <a:lnTo>
                  <a:pt x="1931547" y="21041"/>
                </a:lnTo>
                <a:lnTo>
                  <a:pt x="1971852" y="28035"/>
                </a:lnTo>
                <a:lnTo>
                  <a:pt x="2011978" y="36017"/>
                </a:lnTo>
                <a:lnTo>
                  <a:pt x="2051892" y="44979"/>
                </a:lnTo>
                <a:lnTo>
                  <a:pt x="2091578" y="54920"/>
                </a:lnTo>
                <a:lnTo>
                  <a:pt x="2131003" y="65831"/>
                </a:lnTo>
                <a:lnTo>
                  <a:pt x="2170155" y="77707"/>
                </a:lnTo>
                <a:lnTo>
                  <a:pt x="2208998" y="90539"/>
                </a:lnTo>
                <a:lnTo>
                  <a:pt x="2247519" y="104322"/>
                </a:lnTo>
                <a:lnTo>
                  <a:pt x="2285686" y="119045"/>
                </a:lnTo>
                <a:lnTo>
                  <a:pt x="2323485" y="134701"/>
                </a:lnTo>
                <a:lnTo>
                  <a:pt x="2360883" y="151279"/>
                </a:lnTo>
                <a:lnTo>
                  <a:pt x="2381124" y="160726"/>
                </a:lnTo>
                <a:lnTo>
                  <a:pt x="2381124" y="2381124"/>
                </a:lnTo>
                <a:close/>
              </a:path>
            </a:pathLst>
          </a:custGeom>
          <a:solidFill>
            <a:srgbClr val="1A73E7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599" y="10667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Tech</a:t>
            </a:r>
            <a:r>
              <a:rPr spc="-220" dirty="0"/>
              <a:t> </a:t>
            </a:r>
            <a:r>
              <a:rPr spc="-45" dirty="0">
                <a:solidFill>
                  <a:srgbClr val="1A73E7"/>
                </a:solidFill>
              </a:rPr>
              <a:t>Stack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09599" y="1638299"/>
            <a:ext cx="533400" cy="533400"/>
            <a:chOff x="609599" y="1638299"/>
            <a:chExt cx="533400" cy="533400"/>
          </a:xfrm>
        </p:grpSpPr>
        <p:sp>
          <p:nvSpPr>
            <p:cNvPr id="6" name="object 6"/>
            <p:cNvSpPr/>
            <p:nvPr/>
          </p:nvSpPr>
          <p:spPr>
            <a:xfrm>
              <a:off x="609599" y="16382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699" y="533399"/>
                  </a:moveTo>
                  <a:lnTo>
                    <a:pt x="227566" y="530513"/>
                  </a:lnTo>
                  <a:lnTo>
                    <a:pt x="189281" y="521915"/>
                  </a:lnTo>
                  <a:lnTo>
                    <a:pt x="152670" y="507793"/>
                  </a:lnTo>
                  <a:lnTo>
                    <a:pt x="118529" y="488452"/>
                  </a:lnTo>
                  <a:lnTo>
                    <a:pt x="87595" y="464311"/>
                  </a:lnTo>
                  <a:lnTo>
                    <a:pt x="60538" y="435892"/>
                  </a:lnTo>
                  <a:lnTo>
                    <a:pt x="37943" y="403810"/>
                  </a:lnTo>
                  <a:lnTo>
                    <a:pt x="20301" y="368761"/>
                  </a:lnTo>
                  <a:lnTo>
                    <a:pt x="7992" y="331502"/>
                  </a:lnTo>
                  <a:lnTo>
                    <a:pt x="1284" y="292841"/>
                  </a:lnTo>
                  <a:lnTo>
                    <a:pt x="0" y="266699"/>
                  </a:lnTo>
                  <a:lnTo>
                    <a:pt x="321" y="253613"/>
                  </a:lnTo>
                  <a:lnTo>
                    <a:pt x="5124" y="214669"/>
                  </a:lnTo>
                  <a:lnTo>
                    <a:pt x="15589" y="176851"/>
                  </a:lnTo>
                  <a:lnTo>
                    <a:pt x="31491" y="140978"/>
                  </a:lnTo>
                  <a:lnTo>
                    <a:pt x="52484" y="107826"/>
                  </a:lnTo>
                  <a:lnTo>
                    <a:pt x="78114" y="78114"/>
                  </a:lnTo>
                  <a:lnTo>
                    <a:pt x="107826" y="52484"/>
                  </a:lnTo>
                  <a:lnTo>
                    <a:pt x="140978" y="31491"/>
                  </a:lnTo>
                  <a:lnTo>
                    <a:pt x="176851" y="15589"/>
                  </a:lnTo>
                  <a:lnTo>
                    <a:pt x="214669" y="5124"/>
                  </a:lnTo>
                  <a:lnTo>
                    <a:pt x="253613" y="321"/>
                  </a:lnTo>
                  <a:lnTo>
                    <a:pt x="266699" y="0"/>
                  </a:lnTo>
                  <a:lnTo>
                    <a:pt x="279786" y="321"/>
                  </a:lnTo>
                  <a:lnTo>
                    <a:pt x="318730" y="5124"/>
                  </a:lnTo>
                  <a:lnTo>
                    <a:pt x="356548" y="15589"/>
                  </a:lnTo>
                  <a:lnTo>
                    <a:pt x="392421" y="31491"/>
                  </a:lnTo>
                  <a:lnTo>
                    <a:pt x="425573" y="52484"/>
                  </a:lnTo>
                  <a:lnTo>
                    <a:pt x="455285" y="78114"/>
                  </a:lnTo>
                  <a:lnTo>
                    <a:pt x="480915" y="107826"/>
                  </a:lnTo>
                  <a:lnTo>
                    <a:pt x="501908" y="140978"/>
                  </a:lnTo>
                  <a:lnTo>
                    <a:pt x="517809" y="176851"/>
                  </a:lnTo>
                  <a:lnTo>
                    <a:pt x="528275" y="214669"/>
                  </a:lnTo>
                  <a:lnTo>
                    <a:pt x="533078" y="253613"/>
                  </a:lnTo>
                  <a:lnTo>
                    <a:pt x="533399" y="266699"/>
                  </a:lnTo>
                  <a:lnTo>
                    <a:pt x="533078" y="279786"/>
                  </a:lnTo>
                  <a:lnTo>
                    <a:pt x="528275" y="318730"/>
                  </a:lnTo>
                  <a:lnTo>
                    <a:pt x="517809" y="356548"/>
                  </a:lnTo>
                  <a:lnTo>
                    <a:pt x="501908" y="392421"/>
                  </a:lnTo>
                  <a:lnTo>
                    <a:pt x="480915" y="425572"/>
                  </a:lnTo>
                  <a:lnTo>
                    <a:pt x="455285" y="455285"/>
                  </a:lnTo>
                  <a:lnTo>
                    <a:pt x="425572" y="480915"/>
                  </a:lnTo>
                  <a:lnTo>
                    <a:pt x="392421" y="501908"/>
                  </a:lnTo>
                  <a:lnTo>
                    <a:pt x="356548" y="517809"/>
                  </a:lnTo>
                  <a:lnTo>
                    <a:pt x="318730" y="528275"/>
                  </a:lnTo>
                  <a:lnTo>
                    <a:pt x="279786" y="533078"/>
                  </a:lnTo>
                  <a:lnTo>
                    <a:pt x="266699" y="533399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049" y="1821656"/>
              <a:ext cx="190499" cy="1666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82699" y="1539875"/>
            <a:ext cx="4034790" cy="1065530"/>
          </a:xfrm>
          <a:prstGeom prst="rect">
            <a:avLst/>
          </a:prstGeom>
        </p:spPr>
        <p:txBody>
          <a:bodyPr vert="horz" wrap="square" lIns="0" tIns="10795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1500" b="1" spc="60" dirty="0">
                <a:latin typeface="Trebuchet MS"/>
                <a:cs typeface="Trebuchet MS"/>
              </a:rPr>
              <a:t>Backend</a:t>
            </a:r>
            <a:endParaRPr sz="1500" dirty="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240"/>
              </a:spcBef>
            </a:pP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Django</a:t>
            </a:r>
            <a:r>
              <a:rPr sz="1200" spc="-1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Poppins"/>
                <a:cs typeface="Poppins"/>
              </a:rPr>
              <a:t>framework</a:t>
            </a:r>
            <a:r>
              <a:rPr sz="1200" spc="-1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providing</a:t>
            </a:r>
            <a:r>
              <a:rPr sz="1200" spc="-1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robust</a:t>
            </a:r>
            <a:r>
              <a:rPr sz="1200" spc="-1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Python-</a:t>
            </a:r>
            <a:r>
              <a:rPr sz="1200" spc="-10" dirty="0">
                <a:solidFill>
                  <a:srgbClr val="4A5462"/>
                </a:solidFill>
                <a:latin typeface="Poppins"/>
                <a:cs typeface="Poppins"/>
              </a:rPr>
              <a:t>based infrastructure</a:t>
            </a:r>
            <a:r>
              <a:rPr sz="1200" spc="-1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for</a:t>
            </a:r>
            <a:r>
              <a:rPr sz="1200" spc="-1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secure</a:t>
            </a:r>
            <a:r>
              <a:rPr sz="1200" spc="-1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data</a:t>
            </a:r>
            <a:r>
              <a:rPr sz="1200" spc="-1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handling</a:t>
            </a:r>
            <a:r>
              <a:rPr sz="1200" spc="-1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and</a:t>
            </a:r>
            <a:r>
              <a:rPr sz="1200" spc="-10" dirty="0">
                <a:solidFill>
                  <a:srgbClr val="4A5462"/>
                </a:solidFill>
                <a:latin typeface="Poppins"/>
                <a:cs typeface="Poppins"/>
              </a:rPr>
              <a:t> business logic</a:t>
            </a:r>
            <a:endParaRPr sz="1200">
              <a:latin typeface="Poppins"/>
              <a:cs typeface="Poppi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9599" y="2857499"/>
            <a:ext cx="533400" cy="533400"/>
            <a:chOff x="609599" y="2857499"/>
            <a:chExt cx="533400" cy="533400"/>
          </a:xfrm>
        </p:grpSpPr>
        <p:sp>
          <p:nvSpPr>
            <p:cNvPr id="10" name="object 10"/>
            <p:cNvSpPr/>
            <p:nvPr/>
          </p:nvSpPr>
          <p:spPr>
            <a:xfrm>
              <a:off x="609599" y="28574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699" y="533399"/>
                  </a:moveTo>
                  <a:lnTo>
                    <a:pt x="227566" y="530513"/>
                  </a:lnTo>
                  <a:lnTo>
                    <a:pt x="189281" y="521915"/>
                  </a:lnTo>
                  <a:lnTo>
                    <a:pt x="152670" y="507793"/>
                  </a:lnTo>
                  <a:lnTo>
                    <a:pt x="118529" y="488452"/>
                  </a:lnTo>
                  <a:lnTo>
                    <a:pt x="87595" y="464311"/>
                  </a:lnTo>
                  <a:lnTo>
                    <a:pt x="60538" y="435892"/>
                  </a:lnTo>
                  <a:lnTo>
                    <a:pt x="37943" y="403810"/>
                  </a:lnTo>
                  <a:lnTo>
                    <a:pt x="20301" y="368761"/>
                  </a:lnTo>
                  <a:lnTo>
                    <a:pt x="7992" y="331502"/>
                  </a:lnTo>
                  <a:lnTo>
                    <a:pt x="1284" y="292840"/>
                  </a:lnTo>
                  <a:lnTo>
                    <a:pt x="0" y="266699"/>
                  </a:lnTo>
                  <a:lnTo>
                    <a:pt x="321" y="253613"/>
                  </a:lnTo>
                  <a:lnTo>
                    <a:pt x="5124" y="214669"/>
                  </a:lnTo>
                  <a:lnTo>
                    <a:pt x="15589" y="176851"/>
                  </a:lnTo>
                  <a:lnTo>
                    <a:pt x="31491" y="140977"/>
                  </a:lnTo>
                  <a:lnTo>
                    <a:pt x="52484" y="107826"/>
                  </a:lnTo>
                  <a:lnTo>
                    <a:pt x="78114" y="78114"/>
                  </a:lnTo>
                  <a:lnTo>
                    <a:pt x="107826" y="52484"/>
                  </a:lnTo>
                  <a:lnTo>
                    <a:pt x="140978" y="31491"/>
                  </a:lnTo>
                  <a:lnTo>
                    <a:pt x="176851" y="15590"/>
                  </a:lnTo>
                  <a:lnTo>
                    <a:pt x="214669" y="5124"/>
                  </a:lnTo>
                  <a:lnTo>
                    <a:pt x="253613" y="321"/>
                  </a:lnTo>
                  <a:lnTo>
                    <a:pt x="266699" y="0"/>
                  </a:lnTo>
                  <a:lnTo>
                    <a:pt x="279786" y="321"/>
                  </a:lnTo>
                  <a:lnTo>
                    <a:pt x="318730" y="5124"/>
                  </a:lnTo>
                  <a:lnTo>
                    <a:pt x="356548" y="15590"/>
                  </a:lnTo>
                  <a:lnTo>
                    <a:pt x="392421" y="31491"/>
                  </a:lnTo>
                  <a:lnTo>
                    <a:pt x="425573" y="52484"/>
                  </a:lnTo>
                  <a:lnTo>
                    <a:pt x="455285" y="78114"/>
                  </a:lnTo>
                  <a:lnTo>
                    <a:pt x="480915" y="107826"/>
                  </a:lnTo>
                  <a:lnTo>
                    <a:pt x="501908" y="140977"/>
                  </a:lnTo>
                  <a:lnTo>
                    <a:pt x="517809" y="176851"/>
                  </a:lnTo>
                  <a:lnTo>
                    <a:pt x="528275" y="214669"/>
                  </a:lnTo>
                  <a:lnTo>
                    <a:pt x="533078" y="253613"/>
                  </a:lnTo>
                  <a:lnTo>
                    <a:pt x="533399" y="266699"/>
                  </a:lnTo>
                  <a:lnTo>
                    <a:pt x="533078" y="279786"/>
                  </a:lnTo>
                  <a:lnTo>
                    <a:pt x="528275" y="318729"/>
                  </a:lnTo>
                  <a:lnTo>
                    <a:pt x="517809" y="356548"/>
                  </a:lnTo>
                  <a:lnTo>
                    <a:pt x="501908" y="392421"/>
                  </a:lnTo>
                  <a:lnTo>
                    <a:pt x="480915" y="425572"/>
                  </a:lnTo>
                  <a:lnTo>
                    <a:pt x="455285" y="455284"/>
                  </a:lnTo>
                  <a:lnTo>
                    <a:pt x="425572" y="480915"/>
                  </a:lnTo>
                  <a:lnTo>
                    <a:pt x="392421" y="501908"/>
                  </a:lnTo>
                  <a:lnTo>
                    <a:pt x="356548" y="517809"/>
                  </a:lnTo>
                  <a:lnTo>
                    <a:pt x="318730" y="528274"/>
                  </a:lnTo>
                  <a:lnTo>
                    <a:pt x="279786" y="533078"/>
                  </a:lnTo>
                  <a:lnTo>
                    <a:pt x="266699" y="533399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846" y="3027573"/>
              <a:ext cx="240431" cy="19325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82699" y="2759075"/>
            <a:ext cx="4251325" cy="836930"/>
          </a:xfrm>
          <a:prstGeom prst="rect">
            <a:avLst/>
          </a:prstGeom>
        </p:spPr>
        <p:txBody>
          <a:bodyPr vert="horz" wrap="square" lIns="0" tIns="10795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1500" b="1" spc="-10" dirty="0">
                <a:latin typeface="Trebuchet MS"/>
                <a:cs typeface="Trebuchet MS"/>
              </a:rPr>
              <a:t>Frontend</a:t>
            </a:r>
            <a:endParaRPr sz="1500" dirty="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240"/>
              </a:spcBef>
            </a:pP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HTML,</a:t>
            </a:r>
            <a:r>
              <a:rPr sz="1200" spc="-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CSS,</a:t>
            </a:r>
            <a:r>
              <a:rPr sz="1200" spc="-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JavaScript</a:t>
            </a:r>
            <a:r>
              <a:rPr sz="1200" spc="-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with Bootstrap</a:t>
            </a:r>
            <a:r>
              <a:rPr sz="1200" spc="-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for</a:t>
            </a:r>
            <a:r>
              <a:rPr sz="1200" spc="-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responsive</a:t>
            </a:r>
            <a:r>
              <a:rPr sz="1200" spc="-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Poppins"/>
                <a:cs typeface="Poppins"/>
              </a:rPr>
              <a:t>and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accessible</a:t>
            </a:r>
            <a:r>
              <a:rPr sz="1200" spc="-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user</a:t>
            </a:r>
            <a:r>
              <a:rPr sz="1200" spc="-2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Poppins"/>
                <a:cs typeface="Poppins"/>
              </a:rPr>
              <a:t>interfaces</a:t>
            </a:r>
            <a:endParaRPr sz="1200">
              <a:latin typeface="Poppins"/>
              <a:cs typeface="Poppi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9599" y="3848099"/>
            <a:ext cx="533400" cy="533400"/>
            <a:chOff x="609599" y="3848099"/>
            <a:chExt cx="533400" cy="533400"/>
          </a:xfrm>
        </p:grpSpPr>
        <p:sp>
          <p:nvSpPr>
            <p:cNvPr id="14" name="object 14"/>
            <p:cNvSpPr/>
            <p:nvPr/>
          </p:nvSpPr>
          <p:spPr>
            <a:xfrm>
              <a:off x="609599" y="38480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699" y="533399"/>
                  </a:moveTo>
                  <a:lnTo>
                    <a:pt x="227566" y="530513"/>
                  </a:lnTo>
                  <a:lnTo>
                    <a:pt x="189281" y="521915"/>
                  </a:lnTo>
                  <a:lnTo>
                    <a:pt x="152670" y="507793"/>
                  </a:lnTo>
                  <a:lnTo>
                    <a:pt x="118529" y="488452"/>
                  </a:lnTo>
                  <a:lnTo>
                    <a:pt x="87595" y="464311"/>
                  </a:lnTo>
                  <a:lnTo>
                    <a:pt x="60538" y="435892"/>
                  </a:lnTo>
                  <a:lnTo>
                    <a:pt x="37943" y="403811"/>
                  </a:lnTo>
                  <a:lnTo>
                    <a:pt x="20301" y="368760"/>
                  </a:lnTo>
                  <a:lnTo>
                    <a:pt x="7992" y="331502"/>
                  </a:lnTo>
                  <a:lnTo>
                    <a:pt x="1284" y="292841"/>
                  </a:lnTo>
                  <a:lnTo>
                    <a:pt x="0" y="266699"/>
                  </a:lnTo>
                  <a:lnTo>
                    <a:pt x="321" y="253613"/>
                  </a:lnTo>
                  <a:lnTo>
                    <a:pt x="5124" y="214669"/>
                  </a:lnTo>
                  <a:lnTo>
                    <a:pt x="15589" y="176851"/>
                  </a:lnTo>
                  <a:lnTo>
                    <a:pt x="31491" y="140978"/>
                  </a:lnTo>
                  <a:lnTo>
                    <a:pt x="52484" y="107826"/>
                  </a:lnTo>
                  <a:lnTo>
                    <a:pt x="78114" y="78114"/>
                  </a:lnTo>
                  <a:lnTo>
                    <a:pt x="107826" y="52484"/>
                  </a:lnTo>
                  <a:lnTo>
                    <a:pt x="140978" y="31491"/>
                  </a:lnTo>
                  <a:lnTo>
                    <a:pt x="176851" y="15590"/>
                  </a:lnTo>
                  <a:lnTo>
                    <a:pt x="214669" y="5124"/>
                  </a:lnTo>
                  <a:lnTo>
                    <a:pt x="253613" y="321"/>
                  </a:lnTo>
                  <a:lnTo>
                    <a:pt x="266699" y="0"/>
                  </a:lnTo>
                  <a:lnTo>
                    <a:pt x="279786" y="321"/>
                  </a:lnTo>
                  <a:lnTo>
                    <a:pt x="318730" y="5124"/>
                  </a:lnTo>
                  <a:lnTo>
                    <a:pt x="356548" y="15589"/>
                  </a:lnTo>
                  <a:lnTo>
                    <a:pt x="392421" y="31491"/>
                  </a:lnTo>
                  <a:lnTo>
                    <a:pt x="425573" y="52484"/>
                  </a:lnTo>
                  <a:lnTo>
                    <a:pt x="455285" y="78114"/>
                  </a:lnTo>
                  <a:lnTo>
                    <a:pt x="480915" y="107826"/>
                  </a:lnTo>
                  <a:lnTo>
                    <a:pt x="501908" y="140978"/>
                  </a:lnTo>
                  <a:lnTo>
                    <a:pt x="517809" y="176851"/>
                  </a:lnTo>
                  <a:lnTo>
                    <a:pt x="528275" y="214669"/>
                  </a:lnTo>
                  <a:lnTo>
                    <a:pt x="533078" y="253613"/>
                  </a:lnTo>
                  <a:lnTo>
                    <a:pt x="533399" y="266699"/>
                  </a:lnTo>
                  <a:lnTo>
                    <a:pt x="533078" y="279786"/>
                  </a:lnTo>
                  <a:lnTo>
                    <a:pt x="528275" y="318730"/>
                  </a:lnTo>
                  <a:lnTo>
                    <a:pt x="517809" y="356548"/>
                  </a:lnTo>
                  <a:lnTo>
                    <a:pt x="501908" y="392421"/>
                  </a:lnTo>
                  <a:lnTo>
                    <a:pt x="480915" y="425572"/>
                  </a:lnTo>
                  <a:lnTo>
                    <a:pt x="455285" y="455284"/>
                  </a:lnTo>
                  <a:lnTo>
                    <a:pt x="425572" y="480915"/>
                  </a:lnTo>
                  <a:lnTo>
                    <a:pt x="392421" y="501908"/>
                  </a:lnTo>
                  <a:lnTo>
                    <a:pt x="356548" y="517809"/>
                  </a:lnTo>
                  <a:lnTo>
                    <a:pt x="318730" y="528274"/>
                  </a:lnTo>
                  <a:lnTo>
                    <a:pt x="279786" y="533078"/>
                  </a:lnTo>
                  <a:lnTo>
                    <a:pt x="266699" y="533399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574" y="4019549"/>
              <a:ext cx="166687" cy="1904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82699" y="3749674"/>
            <a:ext cx="4166870" cy="836930"/>
          </a:xfrm>
          <a:prstGeom prst="rect">
            <a:avLst/>
          </a:prstGeom>
        </p:spPr>
        <p:txBody>
          <a:bodyPr vert="horz" wrap="square" lIns="0" tIns="10795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1500" b="1" spc="95" dirty="0">
                <a:latin typeface="Trebuchet MS"/>
                <a:cs typeface="Trebuchet MS"/>
              </a:rPr>
              <a:t>Database</a:t>
            </a:r>
            <a:endParaRPr sz="1500" dirty="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240"/>
              </a:spcBef>
            </a:pP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SQLite</a:t>
            </a:r>
            <a:r>
              <a:rPr sz="1200" spc="-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database</a:t>
            </a:r>
            <a:r>
              <a:rPr sz="1200" spc="-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engine</a:t>
            </a:r>
            <a:r>
              <a:rPr sz="1200" spc="-2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providing</a:t>
            </a:r>
            <a:r>
              <a:rPr sz="1200" spc="-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lightweight,</a:t>
            </a:r>
            <a:r>
              <a:rPr sz="1200" spc="-2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Poppins"/>
                <a:cs typeface="Poppins"/>
              </a:rPr>
              <a:t>efficient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data</a:t>
            </a:r>
            <a:r>
              <a:rPr sz="1200" spc="-2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storage</a:t>
            </a:r>
            <a:r>
              <a:rPr sz="1200" spc="-2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and</a:t>
            </a:r>
            <a:r>
              <a:rPr sz="1200" spc="-2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Poppins"/>
                <a:cs typeface="Poppins"/>
              </a:rPr>
              <a:t>retrieval</a:t>
            </a:r>
            <a:endParaRPr sz="1200">
              <a:latin typeface="Poppins"/>
              <a:cs typeface="Poppi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599" y="4838699"/>
            <a:ext cx="533400" cy="533400"/>
            <a:chOff x="609599" y="4838699"/>
            <a:chExt cx="533400" cy="533400"/>
          </a:xfrm>
        </p:grpSpPr>
        <p:sp>
          <p:nvSpPr>
            <p:cNvPr id="18" name="object 18"/>
            <p:cNvSpPr/>
            <p:nvPr/>
          </p:nvSpPr>
          <p:spPr>
            <a:xfrm>
              <a:off x="609599" y="48386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699" y="533399"/>
                  </a:moveTo>
                  <a:lnTo>
                    <a:pt x="227566" y="530513"/>
                  </a:lnTo>
                  <a:lnTo>
                    <a:pt x="189281" y="521916"/>
                  </a:lnTo>
                  <a:lnTo>
                    <a:pt x="152670" y="507793"/>
                  </a:lnTo>
                  <a:lnTo>
                    <a:pt x="118529" y="488452"/>
                  </a:lnTo>
                  <a:lnTo>
                    <a:pt x="87595" y="464311"/>
                  </a:lnTo>
                  <a:lnTo>
                    <a:pt x="60538" y="435892"/>
                  </a:lnTo>
                  <a:lnTo>
                    <a:pt x="37943" y="403811"/>
                  </a:lnTo>
                  <a:lnTo>
                    <a:pt x="20301" y="368760"/>
                  </a:lnTo>
                  <a:lnTo>
                    <a:pt x="7992" y="331503"/>
                  </a:lnTo>
                  <a:lnTo>
                    <a:pt x="1284" y="292841"/>
                  </a:lnTo>
                  <a:lnTo>
                    <a:pt x="0" y="266699"/>
                  </a:lnTo>
                  <a:lnTo>
                    <a:pt x="321" y="253613"/>
                  </a:lnTo>
                  <a:lnTo>
                    <a:pt x="5124" y="214668"/>
                  </a:lnTo>
                  <a:lnTo>
                    <a:pt x="15589" y="176850"/>
                  </a:lnTo>
                  <a:lnTo>
                    <a:pt x="31491" y="140977"/>
                  </a:lnTo>
                  <a:lnTo>
                    <a:pt x="52484" y="107825"/>
                  </a:lnTo>
                  <a:lnTo>
                    <a:pt x="78114" y="78113"/>
                  </a:lnTo>
                  <a:lnTo>
                    <a:pt x="107826" y="52483"/>
                  </a:lnTo>
                  <a:lnTo>
                    <a:pt x="140978" y="31491"/>
                  </a:lnTo>
                  <a:lnTo>
                    <a:pt x="176851" y="15590"/>
                  </a:lnTo>
                  <a:lnTo>
                    <a:pt x="214669" y="5124"/>
                  </a:lnTo>
                  <a:lnTo>
                    <a:pt x="253613" y="321"/>
                  </a:lnTo>
                  <a:lnTo>
                    <a:pt x="266699" y="0"/>
                  </a:lnTo>
                  <a:lnTo>
                    <a:pt x="279786" y="321"/>
                  </a:lnTo>
                  <a:lnTo>
                    <a:pt x="318730" y="5124"/>
                  </a:lnTo>
                  <a:lnTo>
                    <a:pt x="356548" y="15590"/>
                  </a:lnTo>
                  <a:lnTo>
                    <a:pt x="392421" y="31491"/>
                  </a:lnTo>
                  <a:lnTo>
                    <a:pt x="425573" y="52483"/>
                  </a:lnTo>
                  <a:lnTo>
                    <a:pt x="455285" y="78113"/>
                  </a:lnTo>
                  <a:lnTo>
                    <a:pt x="480915" y="107825"/>
                  </a:lnTo>
                  <a:lnTo>
                    <a:pt x="501908" y="140977"/>
                  </a:lnTo>
                  <a:lnTo>
                    <a:pt x="517809" y="176850"/>
                  </a:lnTo>
                  <a:lnTo>
                    <a:pt x="528275" y="214668"/>
                  </a:lnTo>
                  <a:lnTo>
                    <a:pt x="533078" y="253613"/>
                  </a:lnTo>
                  <a:lnTo>
                    <a:pt x="533399" y="266699"/>
                  </a:lnTo>
                  <a:lnTo>
                    <a:pt x="533078" y="279786"/>
                  </a:lnTo>
                  <a:lnTo>
                    <a:pt x="528275" y="318730"/>
                  </a:lnTo>
                  <a:lnTo>
                    <a:pt x="517809" y="356548"/>
                  </a:lnTo>
                  <a:lnTo>
                    <a:pt x="501908" y="392421"/>
                  </a:lnTo>
                  <a:lnTo>
                    <a:pt x="480915" y="425573"/>
                  </a:lnTo>
                  <a:lnTo>
                    <a:pt x="455285" y="455284"/>
                  </a:lnTo>
                  <a:lnTo>
                    <a:pt x="425572" y="480914"/>
                  </a:lnTo>
                  <a:lnTo>
                    <a:pt x="392421" y="501908"/>
                  </a:lnTo>
                  <a:lnTo>
                    <a:pt x="356548" y="517809"/>
                  </a:lnTo>
                  <a:lnTo>
                    <a:pt x="318730" y="528275"/>
                  </a:lnTo>
                  <a:lnTo>
                    <a:pt x="279786" y="533078"/>
                  </a:lnTo>
                  <a:lnTo>
                    <a:pt x="266699" y="533399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999" y="5022056"/>
              <a:ext cx="238124" cy="16668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82699" y="4740274"/>
            <a:ext cx="3907790" cy="836930"/>
          </a:xfrm>
          <a:prstGeom prst="rect">
            <a:avLst/>
          </a:prstGeom>
        </p:spPr>
        <p:txBody>
          <a:bodyPr vert="horz" wrap="square" lIns="0" tIns="10795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1500" b="1" spc="50" dirty="0">
                <a:latin typeface="Trebuchet MS"/>
                <a:cs typeface="Trebuchet MS"/>
              </a:rPr>
              <a:t>Hosting</a:t>
            </a:r>
            <a:endParaRPr sz="1500" dirty="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240"/>
              </a:spcBef>
            </a:pP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Render</a:t>
            </a:r>
            <a:r>
              <a:rPr sz="1200" spc="-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platform</a:t>
            </a:r>
            <a:r>
              <a:rPr sz="1200" spc="-2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for</a:t>
            </a:r>
            <a:r>
              <a:rPr sz="1200" spc="-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reliable</a:t>
            </a:r>
            <a:r>
              <a:rPr sz="1200" spc="-2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cloud</a:t>
            </a:r>
            <a:r>
              <a:rPr sz="1200" spc="-30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deployment</a:t>
            </a:r>
            <a:r>
              <a:rPr sz="1200" spc="-2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spc="-20" dirty="0">
                <a:solidFill>
                  <a:srgbClr val="4A5462"/>
                </a:solidFill>
                <a:latin typeface="Poppins"/>
                <a:cs typeface="Poppins"/>
              </a:rPr>
              <a:t>with </a:t>
            </a:r>
            <a:r>
              <a:rPr sz="1200" dirty="0">
                <a:solidFill>
                  <a:srgbClr val="4A5462"/>
                </a:solidFill>
                <a:latin typeface="Poppins"/>
                <a:cs typeface="Poppins"/>
              </a:rPr>
              <a:t>continuous</a:t>
            </a:r>
            <a:r>
              <a:rPr sz="1200" spc="-45" dirty="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Poppins"/>
                <a:cs typeface="Poppins"/>
              </a:rPr>
              <a:t>integration</a:t>
            </a:r>
            <a:endParaRPr sz="1200">
              <a:latin typeface="Poppins"/>
              <a:cs typeface="Poppi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61322" y="1161995"/>
            <a:ext cx="4381500" cy="4381500"/>
          </a:xfrm>
          <a:custGeom>
            <a:avLst/>
            <a:gdLst/>
            <a:ahLst/>
            <a:cxnLst/>
            <a:rect l="l" t="t" r="r" b="b"/>
            <a:pathLst>
              <a:path w="4381500" h="4381500">
                <a:moveTo>
                  <a:pt x="4267199" y="4381499"/>
                </a:moveTo>
                <a:lnTo>
                  <a:pt x="114299" y="4381499"/>
                </a:lnTo>
                <a:lnTo>
                  <a:pt x="103040" y="4380955"/>
                </a:lnTo>
                <a:lnTo>
                  <a:pt x="60363" y="4367987"/>
                </a:lnTo>
                <a:lnTo>
                  <a:pt x="25899" y="4339675"/>
                </a:lnTo>
                <a:lnTo>
                  <a:pt x="4893" y="4300329"/>
                </a:lnTo>
                <a:lnTo>
                  <a:pt x="0" y="4267199"/>
                </a:lnTo>
                <a:lnTo>
                  <a:pt x="0" y="114299"/>
                </a:lnTo>
                <a:lnTo>
                  <a:pt x="8699" y="70559"/>
                </a:lnTo>
                <a:lnTo>
                  <a:pt x="33476" y="33477"/>
                </a:lnTo>
                <a:lnTo>
                  <a:pt x="70557" y="8700"/>
                </a:lnTo>
                <a:lnTo>
                  <a:pt x="114299" y="0"/>
                </a:lnTo>
                <a:lnTo>
                  <a:pt x="4267199" y="0"/>
                </a:lnTo>
                <a:lnTo>
                  <a:pt x="4310939" y="8700"/>
                </a:lnTo>
                <a:lnTo>
                  <a:pt x="4348021" y="33477"/>
                </a:lnTo>
                <a:lnTo>
                  <a:pt x="4372798" y="70559"/>
                </a:lnTo>
                <a:lnTo>
                  <a:pt x="4381499" y="114299"/>
                </a:lnTo>
                <a:lnTo>
                  <a:pt x="4381499" y="4267199"/>
                </a:lnTo>
                <a:lnTo>
                  <a:pt x="4372798" y="4310940"/>
                </a:lnTo>
                <a:lnTo>
                  <a:pt x="4348021" y="4348021"/>
                </a:lnTo>
                <a:lnTo>
                  <a:pt x="4310938" y="4372798"/>
                </a:lnTo>
                <a:lnTo>
                  <a:pt x="4267199" y="438149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73742" y="1344925"/>
            <a:ext cx="6172322" cy="113364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Full</a:t>
            </a:r>
            <a:r>
              <a:rPr sz="3600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90" dirty="0">
                <a:solidFill>
                  <a:schemeClr val="bg1"/>
                </a:solidFill>
                <a:latin typeface="Trebuchet MS"/>
                <a:cs typeface="Trebuchet MS"/>
              </a:rPr>
              <a:t>Stack</a:t>
            </a:r>
            <a:r>
              <a:rPr sz="3600" b="1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endParaRPr lang="en-US" sz="360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chemeClr val="bg1"/>
                </a:solidFill>
                <a:latin typeface="Trebuchet MS"/>
                <a:cs typeface="Trebuchet MS"/>
              </a:rPr>
              <a:t>Architecture</a:t>
            </a:r>
            <a:endParaRPr sz="36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C7656A-63D4-B7AD-E0D5-01C983EA1A90}"/>
              </a:ext>
            </a:extLst>
          </p:cNvPr>
          <p:cNvGrpSpPr/>
          <p:nvPr/>
        </p:nvGrpSpPr>
        <p:grpSpPr>
          <a:xfrm>
            <a:off x="7042321" y="2707013"/>
            <a:ext cx="3619500" cy="1532544"/>
            <a:chOff x="7029448" y="3865591"/>
            <a:chExt cx="3619500" cy="1532544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9448" y="3865591"/>
              <a:ext cx="3619500" cy="1523999"/>
            </a:xfrm>
            <a:prstGeom prst="rect">
              <a:avLst/>
            </a:prstGeom>
          </p:spPr>
        </p:pic>
        <p:sp>
          <p:nvSpPr>
            <p:cNvPr id="29" name="object 29"/>
            <p:cNvSpPr txBox="1"/>
            <p:nvPr/>
          </p:nvSpPr>
          <p:spPr>
            <a:xfrm>
              <a:off x="7189092" y="4473575"/>
              <a:ext cx="442595" cy="162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b="1" spc="35" dirty="0">
                  <a:solidFill>
                    <a:srgbClr val="465469"/>
                  </a:solidFill>
                  <a:latin typeface="Trebuchet MS"/>
                  <a:cs typeface="Trebuchet MS"/>
                </a:rPr>
                <a:t>Djafigo</a:t>
              </a:r>
              <a:endParaRPr sz="900">
                <a:latin typeface="Trebuchet MS"/>
                <a:cs typeface="Trebuchet MS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8161833" y="4473575"/>
              <a:ext cx="402590" cy="162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b="1" spc="-10" dirty="0">
                  <a:solidFill>
                    <a:srgbClr val="465469"/>
                  </a:solidFill>
                  <a:latin typeface="Trebuchet MS"/>
                  <a:cs typeface="Trebuchet MS"/>
                </a:rPr>
                <a:t>HTML5</a:t>
              </a:r>
              <a:endParaRPr sz="900">
                <a:latin typeface="Trebuchet MS"/>
                <a:cs typeface="Trebuchet MS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9154963" y="4473575"/>
              <a:ext cx="321310" cy="162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b="1" spc="55" dirty="0">
                  <a:solidFill>
                    <a:srgbClr val="465469"/>
                  </a:solidFill>
                  <a:latin typeface="Trebuchet MS"/>
                  <a:cs typeface="Trebuchet MS"/>
                </a:rPr>
                <a:t>CSS3</a:t>
              </a:r>
              <a:endParaRPr sz="900">
                <a:latin typeface="Trebuchet MS"/>
                <a:cs typeface="Trebuchet MS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9941817" y="4473575"/>
              <a:ext cx="652780" cy="162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b="1" spc="45" dirty="0">
                  <a:solidFill>
                    <a:srgbClr val="465469"/>
                  </a:solidFill>
                  <a:latin typeface="Trebuchet MS"/>
                  <a:cs typeface="Trebuchet MS"/>
                </a:rPr>
                <a:t>JavaScript</a:t>
              </a:r>
              <a:endParaRPr sz="900">
                <a:latin typeface="Trebuchet MS"/>
                <a:cs typeface="Trebuchet MS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7588101" y="5235575"/>
              <a:ext cx="596900" cy="162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b="1" spc="35" dirty="0">
                  <a:solidFill>
                    <a:srgbClr val="465469"/>
                  </a:solidFill>
                  <a:latin typeface="Trebuchet MS"/>
                  <a:cs typeface="Trebuchet MS"/>
                </a:rPr>
                <a:t>Bootstrap</a:t>
              </a:r>
              <a:endParaRPr sz="900">
                <a:latin typeface="Trebuchet MS"/>
                <a:cs typeface="Trebuchet MS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8647013" y="5235575"/>
              <a:ext cx="384175" cy="162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b="1" spc="-10" dirty="0">
                  <a:solidFill>
                    <a:srgbClr val="465469"/>
                  </a:solidFill>
                  <a:latin typeface="Trebuchet MS"/>
                  <a:cs typeface="Trebuchet MS"/>
                </a:rPr>
                <a:t>SQLite</a:t>
              </a:r>
              <a:endParaRPr sz="900">
                <a:latin typeface="Trebuchet MS"/>
                <a:cs typeface="Trebuchet MS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9572128" y="5235575"/>
              <a:ext cx="439420" cy="162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b="1" spc="-10" dirty="0">
                  <a:solidFill>
                    <a:srgbClr val="465469"/>
                  </a:solidFill>
                  <a:latin typeface="Trebuchet MS"/>
                  <a:cs typeface="Trebuchet MS"/>
                </a:rPr>
                <a:t>Refider</a:t>
              </a:r>
              <a:endParaRPr sz="900">
                <a:latin typeface="Trebuchet MS"/>
                <a:cs typeface="Trebuchet M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90940" y="4728"/>
            <a:ext cx="5844131" cy="6853271"/>
            <a:chOff x="8381999" y="2000250"/>
            <a:chExt cx="3810000" cy="4857749"/>
          </a:xfrm>
        </p:grpSpPr>
        <p:sp>
          <p:nvSpPr>
            <p:cNvPr id="3" name="object 3"/>
            <p:cNvSpPr/>
            <p:nvPr/>
          </p:nvSpPr>
          <p:spPr>
            <a:xfrm>
              <a:off x="8381999" y="3047999"/>
              <a:ext cx="3810000" cy="3810000"/>
            </a:xfrm>
            <a:custGeom>
              <a:avLst/>
              <a:gdLst/>
              <a:ahLst/>
              <a:cxnLst/>
              <a:rect l="l" t="t" r="r" b="b"/>
              <a:pathLst>
                <a:path w="3810000" h="3810000">
                  <a:moveTo>
                    <a:pt x="3809999" y="3809999"/>
                  </a:moveTo>
                  <a:lnTo>
                    <a:pt x="0" y="3809999"/>
                  </a:lnTo>
                  <a:lnTo>
                    <a:pt x="0" y="1904999"/>
                  </a:lnTo>
                  <a:lnTo>
                    <a:pt x="572" y="1858248"/>
                  </a:lnTo>
                  <a:lnTo>
                    <a:pt x="2293" y="1811525"/>
                  </a:lnTo>
                  <a:lnTo>
                    <a:pt x="5161" y="1764859"/>
                  </a:lnTo>
                  <a:lnTo>
                    <a:pt x="9172" y="1718277"/>
                  </a:lnTo>
                  <a:lnTo>
                    <a:pt x="14325" y="1671807"/>
                  </a:lnTo>
                  <a:lnTo>
                    <a:pt x="20617" y="1625478"/>
                  </a:lnTo>
                  <a:lnTo>
                    <a:pt x="28044" y="1579317"/>
                  </a:lnTo>
                  <a:lnTo>
                    <a:pt x="36602" y="1533352"/>
                  </a:lnTo>
                  <a:lnTo>
                    <a:pt x="46286" y="1487611"/>
                  </a:lnTo>
                  <a:lnTo>
                    <a:pt x="57089" y="1442122"/>
                  </a:lnTo>
                  <a:lnTo>
                    <a:pt x="69006" y="1396911"/>
                  </a:lnTo>
                  <a:lnTo>
                    <a:pt x="82028" y="1352007"/>
                  </a:lnTo>
                  <a:lnTo>
                    <a:pt x="96148" y="1307435"/>
                  </a:lnTo>
                  <a:lnTo>
                    <a:pt x="111357" y="1263223"/>
                  </a:lnTo>
                  <a:lnTo>
                    <a:pt x="127647" y="1219399"/>
                  </a:lnTo>
                  <a:lnTo>
                    <a:pt x="145008" y="1175987"/>
                  </a:lnTo>
                  <a:lnTo>
                    <a:pt x="163429" y="1133014"/>
                  </a:lnTo>
                  <a:lnTo>
                    <a:pt x="182899" y="1090506"/>
                  </a:lnTo>
                  <a:lnTo>
                    <a:pt x="203406" y="1048489"/>
                  </a:lnTo>
                  <a:lnTo>
                    <a:pt x="224939" y="1006988"/>
                  </a:lnTo>
                  <a:lnTo>
                    <a:pt x="247483" y="966028"/>
                  </a:lnTo>
                  <a:lnTo>
                    <a:pt x="271026" y="925633"/>
                  </a:lnTo>
                  <a:lnTo>
                    <a:pt x="295552" y="885828"/>
                  </a:lnTo>
                  <a:lnTo>
                    <a:pt x="321049" y="846638"/>
                  </a:lnTo>
                  <a:lnTo>
                    <a:pt x="347500" y="808084"/>
                  </a:lnTo>
                  <a:lnTo>
                    <a:pt x="374888" y="770192"/>
                  </a:lnTo>
                  <a:lnTo>
                    <a:pt x="403199" y="732983"/>
                  </a:lnTo>
                  <a:lnTo>
                    <a:pt x="432414" y="696480"/>
                  </a:lnTo>
                  <a:lnTo>
                    <a:pt x="462516" y="660705"/>
                  </a:lnTo>
                  <a:lnTo>
                    <a:pt x="493487" y="625679"/>
                  </a:lnTo>
                  <a:lnTo>
                    <a:pt x="525308" y="591424"/>
                  </a:lnTo>
                  <a:lnTo>
                    <a:pt x="557960" y="557961"/>
                  </a:lnTo>
                  <a:lnTo>
                    <a:pt x="591423" y="525308"/>
                  </a:lnTo>
                  <a:lnTo>
                    <a:pt x="625678" y="493487"/>
                  </a:lnTo>
                  <a:lnTo>
                    <a:pt x="660704" y="462516"/>
                  </a:lnTo>
                  <a:lnTo>
                    <a:pt x="696479" y="432414"/>
                  </a:lnTo>
                  <a:lnTo>
                    <a:pt x="732982" y="403199"/>
                  </a:lnTo>
                  <a:lnTo>
                    <a:pt x="770190" y="374889"/>
                  </a:lnTo>
                  <a:lnTo>
                    <a:pt x="808083" y="347500"/>
                  </a:lnTo>
                  <a:lnTo>
                    <a:pt x="846637" y="321049"/>
                  </a:lnTo>
                  <a:lnTo>
                    <a:pt x="885827" y="295553"/>
                  </a:lnTo>
                  <a:lnTo>
                    <a:pt x="925632" y="271026"/>
                  </a:lnTo>
                  <a:lnTo>
                    <a:pt x="966026" y="247483"/>
                  </a:lnTo>
                  <a:lnTo>
                    <a:pt x="1006987" y="224939"/>
                  </a:lnTo>
                  <a:lnTo>
                    <a:pt x="1048488" y="203407"/>
                  </a:lnTo>
                  <a:lnTo>
                    <a:pt x="1090506" y="182899"/>
                  </a:lnTo>
                  <a:lnTo>
                    <a:pt x="1133013" y="163429"/>
                  </a:lnTo>
                  <a:lnTo>
                    <a:pt x="1175986" y="145009"/>
                  </a:lnTo>
                  <a:lnTo>
                    <a:pt x="1219398" y="127648"/>
                  </a:lnTo>
                  <a:lnTo>
                    <a:pt x="1263222" y="111358"/>
                  </a:lnTo>
                  <a:lnTo>
                    <a:pt x="1307434" y="96148"/>
                  </a:lnTo>
                  <a:lnTo>
                    <a:pt x="1352006" y="82028"/>
                  </a:lnTo>
                  <a:lnTo>
                    <a:pt x="1396910" y="69006"/>
                  </a:lnTo>
                  <a:lnTo>
                    <a:pt x="1442120" y="57090"/>
                  </a:lnTo>
                  <a:lnTo>
                    <a:pt x="1487610" y="46287"/>
                  </a:lnTo>
                  <a:lnTo>
                    <a:pt x="1533351" y="36603"/>
                  </a:lnTo>
                  <a:lnTo>
                    <a:pt x="1579315" y="28045"/>
                  </a:lnTo>
                  <a:lnTo>
                    <a:pt x="1625476" y="20618"/>
                  </a:lnTo>
                  <a:lnTo>
                    <a:pt x="1671806" y="14326"/>
                  </a:lnTo>
                  <a:lnTo>
                    <a:pt x="1718277" y="9173"/>
                  </a:lnTo>
                  <a:lnTo>
                    <a:pt x="1764860" y="5161"/>
                  </a:lnTo>
                  <a:lnTo>
                    <a:pt x="1811526" y="2294"/>
                  </a:lnTo>
                  <a:lnTo>
                    <a:pt x="1858249" y="573"/>
                  </a:lnTo>
                  <a:lnTo>
                    <a:pt x="1904999" y="0"/>
                  </a:lnTo>
                  <a:lnTo>
                    <a:pt x="3809999" y="0"/>
                  </a:lnTo>
                  <a:lnTo>
                    <a:pt x="3809999" y="3809999"/>
                  </a:lnTo>
                  <a:close/>
                </a:path>
              </a:pathLst>
            </a:custGeom>
            <a:solidFill>
              <a:srgbClr val="1A73E7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 descr="A group of people sitting at a table with laptops and a phone&#10;&#10;AI-generated content may be incorrect.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864864" y="2000250"/>
              <a:ext cx="3141213" cy="4635561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09599" y="609599"/>
            <a:ext cx="1790700" cy="342900"/>
            <a:chOff x="609599" y="609599"/>
            <a:chExt cx="1790700" cy="342900"/>
          </a:xfrm>
        </p:grpSpPr>
        <p:sp>
          <p:nvSpPr>
            <p:cNvPr id="9" name="object 9"/>
            <p:cNvSpPr/>
            <p:nvPr/>
          </p:nvSpPr>
          <p:spPr>
            <a:xfrm>
              <a:off x="619124" y="619124"/>
              <a:ext cx="1771650" cy="323850"/>
            </a:xfrm>
            <a:custGeom>
              <a:avLst/>
              <a:gdLst/>
              <a:ahLst/>
              <a:cxnLst/>
              <a:rect l="l" t="t" r="r" b="b"/>
              <a:pathLst>
                <a:path w="1771650" h="323850">
                  <a:moveTo>
                    <a:pt x="1609724" y="323849"/>
                  </a:moveTo>
                  <a:lnTo>
                    <a:pt x="161924" y="323849"/>
                  </a:lnTo>
                  <a:lnTo>
                    <a:pt x="153969" y="323655"/>
                  </a:lnTo>
                  <a:lnTo>
                    <a:pt x="114920" y="316879"/>
                  </a:lnTo>
                  <a:lnTo>
                    <a:pt x="78686" y="300818"/>
                  </a:lnTo>
                  <a:lnTo>
                    <a:pt x="47426" y="276423"/>
                  </a:lnTo>
                  <a:lnTo>
                    <a:pt x="23031" y="245163"/>
                  </a:lnTo>
                  <a:lnTo>
                    <a:pt x="6970" y="208929"/>
                  </a:lnTo>
                  <a:lnTo>
                    <a:pt x="194" y="169879"/>
                  </a:lnTo>
                  <a:lnTo>
                    <a:pt x="0" y="161924"/>
                  </a:lnTo>
                  <a:lnTo>
                    <a:pt x="194" y="153969"/>
                  </a:lnTo>
                  <a:lnTo>
                    <a:pt x="6970" y="114920"/>
                  </a:lnTo>
                  <a:lnTo>
                    <a:pt x="23031" y="78686"/>
                  </a:lnTo>
                  <a:lnTo>
                    <a:pt x="47426" y="47426"/>
                  </a:lnTo>
                  <a:lnTo>
                    <a:pt x="78686" y="23031"/>
                  </a:lnTo>
                  <a:lnTo>
                    <a:pt x="114920" y="6970"/>
                  </a:lnTo>
                  <a:lnTo>
                    <a:pt x="153969" y="194"/>
                  </a:lnTo>
                  <a:lnTo>
                    <a:pt x="161924" y="0"/>
                  </a:lnTo>
                  <a:lnTo>
                    <a:pt x="1609724" y="0"/>
                  </a:lnTo>
                  <a:lnTo>
                    <a:pt x="1649078" y="4854"/>
                  </a:lnTo>
                  <a:lnTo>
                    <a:pt x="1686056" y="19118"/>
                  </a:lnTo>
                  <a:lnTo>
                    <a:pt x="1718460" y="41939"/>
                  </a:lnTo>
                  <a:lnTo>
                    <a:pt x="1744360" y="71964"/>
                  </a:lnTo>
                  <a:lnTo>
                    <a:pt x="1762188" y="107382"/>
                  </a:lnTo>
                  <a:lnTo>
                    <a:pt x="1770871" y="146053"/>
                  </a:lnTo>
                  <a:lnTo>
                    <a:pt x="1771649" y="161924"/>
                  </a:lnTo>
                  <a:lnTo>
                    <a:pt x="1771455" y="169879"/>
                  </a:lnTo>
                  <a:lnTo>
                    <a:pt x="1764678" y="208929"/>
                  </a:lnTo>
                  <a:lnTo>
                    <a:pt x="1748618" y="245163"/>
                  </a:lnTo>
                  <a:lnTo>
                    <a:pt x="1724222" y="276423"/>
                  </a:lnTo>
                  <a:lnTo>
                    <a:pt x="1692963" y="300818"/>
                  </a:lnTo>
                  <a:lnTo>
                    <a:pt x="1656729" y="316879"/>
                  </a:lnTo>
                  <a:lnTo>
                    <a:pt x="1617679" y="323655"/>
                  </a:lnTo>
                  <a:lnTo>
                    <a:pt x="1609724" y="323849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9124" y="619124"/>
              <a:ext cx="1771650" cy="323850"/>
            </a:xfrm>
            <a:custGeom>
              <a:avLst/>
              <a:gdLst/>
              <a:ahLst/>
              <a:cxnLst/>
              <a:rect l="l" t="t" r="r" b="b"/>
              <a:pathLst>
                <a:path w="1771650" h="323850">
                  <a:moveTo>
                    <a:pt x="0" y="161924"/>
                  </a:moveTo>
                  <a:lnTo>
                    <a:pt x="4853" y="122570"/>
                  </a:lnTo>
                  <a:lnTo>
                    <a:pt x="19118" y="85593"/>
                  </a:lnTo>
                  <a:lnTo>
                    <a:pt x="41939" y="53189"/>
                  </a:lnTo>
                  <a:lnTo>
                    <a:pt x="71964" y="27289"/>
                  </a:lnTo>
                  <a:lnTo>
                    <a:pt x="107382" y="9461"/>
                  </a:lnTo>
                  <a:lnTo>
                    <a:pt x="146053" y="777"/>
                  </a:lnTo>
                  <a:lnTo>
                    <a:pt x="161924" y="0"/>
                  </a:lnTo>
                  <a:lnTo>
                    <a:pt x="1609724" y="0"/>
                  </a:lnTo>
                  <a:lnTo>
                    <a:pt x="1649078" y="4854"/>
                  </a:lnTo>
                  <a:lnTo>
                    <a:pt x="1686056" y="19118"/>
                  </a:lnTo>
                  <a:lnTo>
                    <a:pt x="1718460" y="41939"/>
                  </a:lnTo>
                  <a:lnTo>
                    <a:pt x="1744360" y="71964"/>
                  </a:lnTo>
                  <a:lnTo>
                    <a:pt x="1762188" y="107382"/>
                  </a:lnTo>
                  <a:lnTo>
                    <a:pt x="1770871" y="146053"/>
                  </a:lnTo>
                  <a:lnTo>
                    <a:pt x="1771649" y="161924"/>
                  </a:lnTo>
                  <a:lnTo>
                    <a:pt x="1771455" y="169879"/>
                  </a:lnTo>
                  <a:lnTo>
                    <a:pt x="1764678" y="208929"/>
                  </a:lnTo>
                  <a:lnTo>
                    <a:pt x="1748618" y="245163"/>
                  </a:lnTo>
                  <a:lnTo>
                    <a:pt x="1724222" y="276423"/>
                  </a:lnTo>
                  <a:lnTo>
                    <a:pt x="1692963" y="300818"/>
                  </a:lnTo>
                  <a:lnTo>
                    <a:pt x="1656729" y="316879"/>
                  </a:lnTo>
                  <a:lnTo>
                    <a:pt x="1617679" y="323655"/>
                  </a:lnTo>
                  <a:lnTo>
                    <a:pt x="1609724" y="323849"/>
                  </a:lnTo>
                  <a:lnTo>
                    <a:pt x="161924" y="323849"/>
                  </a:lnTo>
                  <a:lnTo>
                    <a:pt x="122570" y="318995"/>
                  </a:lnTo>
                  <a:lnTo>
                    <a:pt x="85593" y="304731"/>
                  </a:lnTo>
                  <a:lnTo>
                    <a:pt x="53189" y="281910"/>
                  </a:lnTo>
                  <a:lnTo>
                    <a:pt x="27289" y="251885"/>
                  </a:lnTo>
                  <a:lnTo>
                    <a:pt x="9461" y="216467"/>
                  </a:lnTo>
                  <a:lnTo>
                    <a:pt x="777" y="177796"/>
                  </a:lnTo>
                  <a:lnTo>
                    <a:pt x="0" y="161924"/>
                  </a:lnTo>
                  <a:close/>
                </a:path>
              </a:pathLst>
            </a:custGeom>
            <a:ln w="19049">
              <a:solidFill>
                <a:srgbClr val="1A7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8349" y="663575"/>
            <a:ext cx="1472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90" dirty="0">
                <a:solidFill>
                  <a:srgbClr val="1A73E7"/>
                </a:solidFill>
                <a:latin typeface="Trebuchet MS"/>
                <a:cs typeface="Trebuchet MS"/>
              </a:rPr>
              <a:t>MyFarm</a:t>
            </a:r>
            <a:r>
              <a:rPr sz="1200" b="1" spc="-80" dirty="0">
                <a:solidFill>
                  <a:srgbClr val="1A73E7"/>
                </a:solidFill>
                <a:latin typeface="Trebuchet MS"/>
                <a:cs typeface="Trebuchet MS"/>
              </a:rPr>
              <a:t> </a:t>
            </a:r>
            <a:r>
              <a:rPr sz="1200" b="1" spc="70" dirty="0">
                <a:solidFill>
                  <a:srgbClr val="1A73E7"/>
                </a:solidFill>
                <a:latin typeface="Trebuchet MS"/>
                <a:cs typeface="Trebuchet MS"/>
              </a:rPr>
              <a:t>Dev</a:t>
            </a:r>
            <a:r>
              <a:rPr sz="1200" b="1" spc="-80" dirty="0">
                <a:solidFill>
                  <a:srgbClr val="1A73E7"/>
                </a:solidFill>
                <a:latin typeface="Trebuchet MS"/>
                <a:cs typeface="Trebuchet MS"/>
              </a:rPr>
              <a:t> </a:t>
            </a:r>
            <a:r>
              <a:rPr sz="1200" b="1" spc="75" dirty="0">
                <a:solidFill>
                  <a:srgbClr val="1A73E7"/>
                </a:solidFill>
                <a:latin typeface="Trebuchet MS"/>
                <a:cs typeface="Trebuchet MS"/>
              </a:rPr>
              <a:t>Team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5087" y="1077769"/>
            <a:ext cx="7701368" cy="149015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05" dirty="0"/>
              <a:t>Thank</a:t>
            </a:r>
            <a:r>
              <a:rPr sz="9600" spc="-280" dirty="0"/>
              <a:t> </a:t>
            </a:r>
            <a:r>
              <a:rPr sz="9600" spc="-65" dirty="0">
                <a:solidFill>
                  <a:srgbClr val="1A73E7"/>
                </a:solidFill>
              </a:rPr>
              <a:t>You!</a:t>
            </a:r>
            <a:endParaRPr lang="en-US" sz="96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6B57824-D114-51BB-CECF-1F816B48F8B5}"/>
              </a:ext>
            </a:extLst>
          </p:cNvPr>
          <p:cNvGrpSpPr/>
          <p:nvPr/>
        </p:nvGrpSpPr>
        <p:grpSpPr>
          <a:xfrm>
            <a:off x="608446" y="2844908"/>
            <a:ext cx="4667468" cy="2511970"/>
            <a:chOff x="1483812" y="1892300"/>
            <a:chExt cx="4667468" cy="2511970"/>
          </a:xfrm>
        </p:grpSpPr>
        <p:sp>
          <p:nvSpPr>
            <p:cNvPr id="18" name="object 18"/>
            <p:cNvSpPr txBox="1"/>
            <p:nvPr/>
          </p:nvSpPr>
          <p:spPr>
            <a:xfrm>
              <a:off x="1485124" y="1892300"/>
              <a:ext cx="4666156" cy="2511970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800" dirty="0">
                  <a:solidFill>
                    <a:srgbClr val="4A5462"/>
                  </a:solidFill>
                  <a:latin typeface="Lucida Sans Unicode"/>
                  <a:cs typeface="Lucida Sans Unicode"/>
                </a:rPr>
                <a:t>Market</a:t>
              </a:r>
              <a:r>
                <a:rPr sz="1800" spc="-35" dirty="0">
                  <a:solidFill>
                    <a:srgbClr val="4A5462"/>
                  </a:solidFill>
                  <a:latin typeface="Lucida Sans Unicode"/>
                  <a:cs typeface="Lucida Sans Unicode"/>
                </a:rPr>
                <a:t> </a:t>
              </a:r>
              <a:r>
                <a:rPr sz="1800" spc="95" dirty="0">
                  <a:solidFill>
                    <a:srgbClr val="4A5462"/>
                  </a:solidFill>
                  <a:latin typeface="Lucida Sans Unicode"/>
                  <a:cs typeface="Lucida Sans Unicode"/>
                </a:rPr>
                <a:t>Place</a:t>
              </a:r>
              <a:r>
                <a:rPr sz="1800" spc="-35" dirty="0">
                  <a:solidFill>
                    <a:srgbClr val="4A5462"/>
                  </a:solidFill>
                  <a:latin typeface="Lucida Sans Unicode"/>
                  <a:cs typeface="Lucida Sans Unicode"/>
                </a:rPr>
                <a:t> </a:t>
              </a:r>
              <a:r>
                <a:rPr sz="1800" spc="-150" dirty="0">
                  <a:solidFill>
                    <a:srgbClr val="4A5462"/>
                  </a:solidFill>
                  <a:latin typeface="Lucida Sans Unicode"/>
                  <a:cs typeface="Lucida Sans Unicode"/>
                </a:rPr>
                <a:t>—</a:t>
              </a:r>
              <a:r>
                <a:rPr sz="1800" spc="-30" dirty="0">
                  <a:solidFill>
                    <a:srgbClr val="4A5462"/>
                  </a:solidFill>
                  <a:latin typeface="Lucida Sans Unicode"/>
                  <a:cs typeface="Lucida Sans Unicode"/>
                </a:rPr>
                <a:t> </a:t>
              </a:r>
              <a:r>
                <a:rPr sz="1800" spc="65" dirty="0">
                  <a:solidFill>
                    <a:srgbClr val="4A5462"/>
                  </a:solidFill>
                  <a:latin typeface="Lucida Sans Unicode"/>
                  <a:cs typeface="Lucida Sans Unicode"/>
                </a:rPr>
                <a:t>Hackathon</a:t>
              </a:r>
              <a:r>
                <a:rPr sz="1800" spc="-35" dirty="0">
                  <a:solidFill>
                    <a:srgbClr val="4A5462"/>
                  </a:solidFill>
                  <a:latin typeface="Lucida Sans Unicode"/>
                  <a:cs typeface="Lucida Sans Unicode"/>
                </a:rPr>
                <a:t> </a:t>
              </a:r>
              <a:r>
                <a:rPr lang="en-US" spc="-10">
                  <a:solidFill>
                    <a:srgbClr val="4A5462"/>
                  </a:solidFill>
                  <a:latin typeface="Lucida Sans Unicode"/>
                  <a:cs typeface="Lucida Sans Unicode"/>
                </a:rPr>
                <a:t>Project</a:t>
              </a:r>
              <a:endParaRPr lang="en-US" sz="1500">
                <a:solidFill>
                  <a:srgbClr val="000000"/>
                </a:solidFill>
                <a:latin typeface="Trebuchet MS"/>
                <a:cs typeface="Lucida Sans Unicode"/>
              </a:endParaRP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500" b="1" spc="60" dirty="0">
                  <a:solidFill>
                    <a:srgbClr val="1A73E7"/>
                  </a:solidFill>
                  <a:latin typeface="Trebuchet MS"/>
                  <a:cs typeface="Lucida Sans Unicode"/>
                </a:rPr>
                <a:t>Our</a:t>
              </a:r>
              <a:r>
                <a:rPr sz="1500" b="1" spc="-85" dirty="0">
                  <a:solidFill>
                    <a:srgbClr val="1A73E7"/>
                  </a:solidFill>
                  <a:latin typeface="Trebuchet MS"/>
                  <a:cs typeface="Trebuchet MS"/>
                </a:rPr>
                <a:t> </a:t>
              </a:r>
              <a:r>
                <a:rPr sz="1500" b="1" spc="105" dirty="0">
                  <a:solidFill>
                    <a:srgbClr val="1A73E7"/>
                  </a:solidFill>
                  <a:latin typeface="Trebuchet MS"/>
                  <a:cs typeface="Trebuchet MS"/>
                </a:rPr>
                <a:t>Team</a:t>
              </a:r>
              <a:endParaRPr lang="en-US" sz="1500">
                <a:latin typeface="Trebuchet MS"/>
                <a:cs typeface="Trebuchet MS"/>
              </a:endParaRPr>
            </a:p>
            <a:p>
              <a:pPr marL="354965" marR="1607185">
                <a:lnSpc>
                  <a:spcPct val="185200"/>
                </a:lnSpc>
                <a:spcBef>
                  <a:spcPts val="495"/>
                </a:spcBef>
              </a:pPr>
              <a:r>
                <a:rPr lang="en-US" sz="1350" dirty="0">
                  <a:latin typeface="Poppins"/>
                  <a:cs typeface="Poppins"/>
                </a:rPr>
                <a:t>Musa</a:t>
              </a:r>
              <a:r>
                <a:rPr sz="1350" dirty="0">
                  <a:latin typeface="Poppins"/>
                  <a:cs typeface="Poppins"/>
                </a:rPr>
                <a:t> </a:t>
              </a:r>
              <a:r>
                <a:rPr lang="en-US" sz="1350" dirty="0" err="1">
                  <a:latin typeface="Poppins"/>
                  <a:cs typeface="Poppins"/>
                </a:rPr>
                <a:t>Jawo</a:t>
              </a:r>
            </a:p>
            <a:p>
              <a:pPr marL="354965" marR="1607185">
                <a:lnSpc>
                  <a:spcPct val="185200"/>
                </a:lnSpc>
                <a:spcBef>
                  <a:spcPts val="495"/>
                </a:spcBef>
              </a:pPr>
              <a:r>
                <a:rPr sz="1350" dirty="0">
                  <a:latin typeface="Poppins"/>
                  <a:cs typeface="Poppins"/>
                </a:rPr>
                <a:t>Oumie</a:t>
              </a:r>
              <a:r>
                <a:rPr sz="1350" spc="-10" dirty="0">
                  <a:latin typeface="Poppins"/>
                  <a:cs typeface="Poppins"/>
                </a:rPr>
                <a:t> </a:t>
              </a:r>
              <a:r>
                <a:rPr lang="en-US" sz="1350" spc="-10" dirty="0">
                  <a:latin typeface="Poppins"/>
                  <a:cs typeface="Poppins"/>
                </a:rPr>
                <a:t>Loum</a:t>
              </a:r>
              <a:endParaRPr lang="en-US" sz="1350" dirty="0">
                <a:latin typeface="Poppins"/>
                <a:cs typeface="Poppins"/>
              </a:endParaRPr>
            </a:p>
            <a:p>
              <a:pPr marL="354965" marR="1607185">
                <a:lnSpc>
                  <a:spcPct val="185200"/>
                </a:lnSpc>
                <a:spcBef>
                  <a:spcPts val="495"/>
                </a:spcBef>
              </a:pPr>
              <a:r>
                <a:rPr sz="1350" dirty="0">
                  <a:latin typeface="Poppins"/>
                  <a:cs typeface="Poppins"/>
                </a:rPr>
                <a:t>Alieu</a:t>
              </a:r>
              <a:r>
                <a:rPr sz="1350" spc="40" dirty="0">
                  <a:latin typeface="Poppins"/>
                  <a:cs typeface="Poppins"/>
                </a:rPr>
                <a:t> </a:t>
              </a:r>
              <a:r>
                <a:rPr lang="en-US" sz="1350" spc="40" dirty="0">
                  <a:latin typeface="Poppins"/>
                  <a:cs typeface="Poppins"/>
                </a:rPr>
                <a:t>Sarr</a:t>
              </a:r>
              <a:endParaRPr lang="en-US" sz="1350" dirty="0">
                <a:latin typeface="Poppins"/>
                <a:cs typeface="Poppins"/>
              </a:endParaRPr>
            </a:p>
            <a:p>
              <a:pPr marL="354965" marR="1607185">
                <a:lnSpc>
                  <a:spcPct val="185200"/>
                </a:lnSpc>
                <a:spcBef>
                  <a:spcPts val="495"/>
                </a:spcBef>
              </a:pPr>
              <a:r>
                <a:rPr lang="en-US" sz="1350" dirty="0" err="1">
                  <a:latin typeface="Poppins"/>
                  <a:cs typeface="Poppins"/>
                </a:rPr>
                <a:t>Alhusainou</a:t>
              </a:r>
              <a:r>
                <a:rPr sz="1350" dirty="0">
                  <a:latin typeface="Poppins"/>
                  <a:cs typeface="Poppins"/>
                </a:rPr>
                <a:t> </a:t>
              </a:r>
              <a:r>
                <a:rPr lang="en-US" sz="1350" dirty="0">
                  <a:latin typeface="Poppins"/>
                  <a:cs typeface="Poppins"/>
                </a:rPr>
                <a:t>Mi Bah</a:t>
              </a:r>
              <a:endParaRPr sz="1350" dirty="0">
                <a:latin typeface="Poppins"/>
                <a:cs typeface="Poppins"/>
              </a:endParaRPr>
            </a:p>
            <a:p>
              <a:pPr marL="533400">
                <a:lnSpc>
                  <a:spcPct val="100000"/>
                </a:lnSpc>
              </a:pPr>
              <a:endParaRPr sz="1200">
                <a:latin typeface="Poppins"/>
                <a:cs typeface="Poppins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3812" y="2574187"/>
              <a:ext cx="240431" cy="2576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4015" y="3033802"/>
              <a:ext cx="190499" cy="2548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540" y="3440548"/>
              <a:ext cx="166687" cy="25493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717" y="3937406"/>
              <a:ext cx="142874" cy="2549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Market Place</vt:lpstr>
      <vt:lpstr>The Problem</vt:lpstr>
      <vt:lpstr>Our Solution</vt:lpstr>
      <vt:lpstr>Key Features</vt:lpstr>
      <vt:lpstr>Tech Stack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185</cp:revision>
  <dcterms:created xsi:type="dcterms:W3CDTF">2025-08-31T00:28:53Z</dcterms:created>
  <dcterms:modified xsi:type="dcterms:W3CDTF">2025-08-31T01:13:18Z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2025-08-31T00:00:00Z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2025-08-31T00:00:00Z</vt:filetime>
  </property>
</Properties>
</file>