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Wat is het verschil tussen Rust en C++?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Rust </a:t>
            </a:r>
            <a:r>
              <a:rPr lang="nl-NL" dirty="0" err="1"/>
              <a:t>vs</a:t>
            </a:r>
            <a:r>
              <a:rPr lang="nl-NL" dirty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57028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Zoektermen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C++ </a:t>
            </a:r>
            <a:r>
              <a:rPr lang="nl-NL" dirty="0" err="1"/>
              <a:t>vs</a:t>
            </a:r>
            <a:r>
              <a:rPr lang="nl-NL" dirty="0"/>
              <a:t> Rust</a:t>
            </a:r>
          </a:p>
          <a:p>
            <a:r>
              <a:rPr lang="en-US" dirty="0"/>
              <a:t>Difference between rust and </a:t>
            </a:r>
            <a:r>
              <a:rPr lang="en-US" dirty="0" err="1"/>
              <a:t>c++</a:t>
            </a:r>
            <a:endParaRPr lang="nl-NL" dirty="0"/>
          </a:p>
          <a:p>
            <a:r>
              <a:rPr lang="nl-NL" dirty="0"/>
              <a:t>Rust </a:t>
            </a:r>
            <a:r>
              <a:rPr lang="nl-NL" dirty="0" err="1"/>
              <a:t>and</a:t>
            </a:r>
            <a:r>
              <a:rPr lang="nl-NL" dirty="0"/>
              <a:t> c++</a:t>
            </a:r>
          </a:p>
          <a:p>
            <a:r>
              <a:rPr lang="nl-NL" dirty="0"/>
              <a:t>Rust or C++</a:t>
            </a:r>
          </a:p>
          <a:p>
            <a:endParaRPr lang="nl-NL" dirty="0"/>
          </a:p>
          <a:p>
            <a:r>
              <a:rPr lang="nl-NL" dirty="0"/>
              <a:t>C++</a:t>
            </a:r>
          </a:p>
          <a:p>
            <a:r>
              <a:rPr lang="nl-NL" dirty="0"/>
              <a:t>Rust</a:t>
            </a:r>
          </a:p>
          <a:p>
            <a:r>
              <a:rPr lang="nl-NL" dirty="0" err="1"/>
              <a:t>Difference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024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Auteurs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Brian Anderson </a:t>
            </a:r>
          </a:p>
          <a:p>
            <a:r>
              <a:rPr lang="nl-NL" dirty="0"/>
              <a:t>Lars </a:t>
            </a:r>
            <a:r>
              <a:rPr lang="nl-NL" dirty="0" err="1"/>
              <a:t>Bergstrom</a:t>
            </a:r>
            <a:r>
              <a:rPr lang="nl-NL" dirty="0"/>
              <a:t> </a:t>
            </a:r>
          </a:p>
          <a:p>
            <a:r>
              <a:rPr lang="nl-NL" dirty="0"/>
              <a:t>David Herman </a:t>
            </a:r>
          </a:p>
          <a:p>
            <a:r>
              <a:rPr lang="nl-NL" dirty="0"/>
              <a:t>Josh Matthews </a:t>
            </a:r>
          </a:p>
          <a:p>
            <a:r>
              <a:rPr lang="nl-NL" dirty="0" err="1"/>
              <a:t>Keegan</a:t>
            </a:r>
            <a:r>
              <a:rPr lang="nl-NL" dirty="0"/>
              <a:t> </a:t>
            </a:r>
            <a:r>
              <a:rPr lang="nl-NL" dirty="0" err="1"/>
              <a:t>McAllister</a:t>
            </a:r>
            <a:r>
              <a:rPr lang="nl-NL" dirty="0"/>
              <a:t> </a:t>
            </a:r>
          </a:p>
          <a:p>
            <a:r>
              <a:rPr lang="nl-NL" dirty="0"/>
              <a:t>Jack </a:t>
            </a:r>
            <a:r>
              <a:rPr lang="nl-NL" dirty="0" err="1"/>
              <a:t>Moffitt</a:t>
            </a:r>
            <a:r>
              <a:rPr lang="nl-NL" dirty="0"/>
              <a:t> </a:t>
            </a:r>
          </a:p>
          <a:p>
            <a:r>
              <a:rPr lang="nl-NL" dirty="0"/>
              <a:t>Simon </a:t>
            </a:r>
            <a:r>
              <a:rPr lang="nl-NL" dirty="0" err="1"/>
              <a:t>Sapin</a:t>
            </a:r>
            <a:endParaRPr lang="nl-NL" dirty="0"/>
          </a:p>
          <a:p>
            <a:r>
              <a:rPr lang="nl-NL" dirty="0" err="1"/>
              <a:t>Manish</a:t>
            </a:r>
            <a:r>
              <a:rPr lang="nl-NL" dirty="0"/>
              <a:t> </a:t>
            </a:r>
            <a:r>
              <a:rPr lang="nl-NL" dirty="0" err="1"/>
              <a:t>Goregaokar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sz="1400" dirty="0"/>
              <a:t>https://arxiv.org/pdf/1505.07383.pdf</a:t>
            </a:r>
          </a:p>
        </p:txBody>
      </p:sp>
    </p:spTree>
    <p:extLst>
      <p:ext uri="{BB962C8B-B14F-4D97-AF65-F5344CB8AC3E}">
        <p14:creationId xmlns:p14="http://schemas.microsoft.com/office/powerpoint/2010/main" val="274248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Doelgroep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Onderzoekers willen weten of rust een goede vervanging van C++ in browser engines.</a:t>
            </a:r>
          </a:p>
          <a:p>
            <a:r>
              <a:rPr lang="nl-NL" dirty="0"/>
              <a:t>Managers</a:t>
            </a:r>
          </a:p>
          <a:p>
            <a:r>
              <a:rPr lang="nl-NL" dirty="0"/>
              <a:t>browser gebruikers</a:t>
            </a:r>
          </a:p>
        </p:txBody>
      </p:sp>
    </p:spTree>
    <p:extLst>
      <p:ext uri="{BB962C8B-B14F-4D97-AF65-F5344CB8AC3E}">
        <p14:creationId xmlns:p14="http://schemas.microsoft.com/office/powerpoint/2010/main" val="198093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Literatuurlijst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21 bronnen</a:t>
            </a:r>
          </a:p>
          <a:p>
            <a:endParaRPr lang="nl-NL" dirty="0"/>
          </a:p>
          <a:p>
            <a:r>
              <a:rPr lang="nl-NL" dirty="0"/>
              <a:t>[HPHF14] </a:t>
            </a:r>
            <a:br>
              <a:rPr lang="nl-NL" dirty="0"/>
            </a:br>
            <a:r>
              <a:rPr lang="nl-NL" dirty="0"/>
              <a:t>Hammer, M. A., K. Y. </a:t>
            </a:r>
            <a:r>
              <a:rPr lang="nl-NL" dirty="0" err="1"/>
              <a:t>Phang</a:t>
            </a:r>
            <a:r>
              <a:rPr lang="nl-NL" dirty="0"/>
              <a:t>, M. Hicks, </a:t>
            </a:r>
            <a:r>
              <a:rPr lang="nl-NL" dirty="0" err="1"/>
              <a:t>and</a:t>
            </a:r>
            <a:r>
              <a:rPr lang="nl-NL" dirty="0"/>
              <a:t> J. S. Foster. 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Adapton</a:t>
            </a:r>
            <a:r>
              <a:rPr lang="nl-NL" dirty="0"/>
              <a:t>: </a:t>
            </a:r>
            <a:r>
              <a:rPr lang="nl-NL" dirty="0" err="1"/>
              <a:t>Composable</a:t>
            </a:r>
            <a:r>
              <a:rPr lang="nl-NL" dirty="0"/>
              <a:t>, </a:t>
            </a:r>
            <a:r>
              <a:rPr lang="nl-NL" dirty="0" err="1"/>
              <a:t>demand-driven</a:t>
            </a:r>
            <a:r>
              <a:rPr lang="nl-NL" dirty="0"/>
              <a:t> </a:t>
            </a:r>
            <a:r>
              <a:rPr lang="nl-NL" dirty="0" err="1"/>
              <a:t>incremental</a:t>
            </a:r>
            <a:r>
              <a:rPr lang="nl-NL" dirty="0"/>
              <a:t> </a:t>
            </a:r>
            <a:r>
              <a:rPr lang="nl-NL" dirty="0" err="1"/>
              <a:t>computation</a:t>
            </a:r>
            <a:r>
              <a:rPr lang="nl-NL" dirty="0"/>
              <a:t>. </a:t>
            </a:r>
            <a:br>
              <a:rPr lang="nl-NL" dirty="0"/>
            </a:br>
            <a:br>
              <a:rPr lang="nl-NL" dirty="0"/>
            </a:br>
            <a:r>
              <a:rPr lang="nl-NL" dirty="0"/>
              <a:t>In </a:t>
            </a:r>
            <a:r>
              <a:rPr lang="nl-NL" dirty="0" err="1"/>
              <a:t>Proceedings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35th ACM SIGPLAN Conference on Programming Language Design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, PLDI ’14, Edinburgh, United </a:t>
            </a:r>
            <a:r>
              <a:rPr lang="nl-NL" dirty="0" err="1"/>
              <a:t>Kingdom</a:t>
            </a:r>
            <a:r>
              <a:rPr lang="nl-NL" dirty="0"/>
              <a:t>, 2014. ACM, pp. 156–166.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947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Actualiteit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26 Mei 2015</a:t>
            </a:r>
          </a:p>
          <a:p>
            <a:endParaRPr lang="nl-NL" dirty="0"/>
          </a:p>
          <a:p>
            <a:r>
              <a:rPr lang="nl-NL" dirty="0"/>
              <a:t>[HPHF14] </a:t>
            </a:r>
            <a:br>
              <a:rPr lang="nl-NL" dirty="0"/>
            </a:br>
            <a:r>
              <a:rPr lang="nl-NL" dirty="0"/>
              <a:t>Hammer, M. A., K. Y. </a:t>
            </a:r>
            <a:r>
              <a:rPr lang="nl-NL" dirty="0" err="1"/>
              <a:t>Phang</a:t>
            </a:r>
            <a:r>
              <a:rPr lang="nl-NL" dirty="0"/>
              <a:t>, M. Hicks, </a:t>
            </a:r>
            <a:r>
              <a:rPr lang="nl-NL" dirty="0" err="1"/>
              <a:t>and</a:t>
            </a:r>
            <a:r>
              <a:rPr lang="nl-NL" dirty="0"/>
              <a:t> J. S. Foster. 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Adapton</a:t>
            </a:r>
            <a:r>
              <a:rPr lang="nl-NL" dirty="0"/>
              <a:t>: </a:t>
            </a:r>
            <a:r>
              <a:rPr lang="nl-NL" dirty="0" err="1"/>
              <a:t>Composable</a:t>
            </a:r>
            <a:r>
              <a:rPr lang="nl-NL" dirty="0"/>
              <a:t>, </a:t>
            </a:r>
            <a:r>
              <a:rPr lang="nl-NL" dirty="0" err="1"/>
              <a:t>demand-driven</a:t>
            </a:r>
            <a:r>
              <a:rPr lang="nl-NL" dirty="0"/>
              <a:t> </a:t>
            </a:r>
            <a:r>
              <a:rPr lang="nl-NL" dirty="0" err="1"/>
              <a:t>incremental</a:t>
            </a:r>
            <a:r>
              <a:rPr lang="nl-NL" dirty="0"/>
              <a:t> </a:t>
            </a:r>
            <a:r>
              <a:rPr lang="nl-NL" dirty="0" err="1"/>
              <a:t>computation</a:t>
            </a:r>
            <a:r>
              <a:rPr lang="nl-NL" dirty="0"/>
              <a:t>. </a:t>
            </a:r>
            <a:br>
              <a:rPr lang="nl-NL" dirty="0"/>
            </a:br>
            <a:br>
              <a:rPr lang="nl-NL" dirty="0"/>
            </a:br>
            <a:r>
              <a:rPr lang="nl-NL" dirty="0"/>
              <a:t>In </a:t>
            </a:r>
            <a:r>
              <a:rPr lang="nl-NL" dirty="0" err="1"/>
              <a:t>Proceedings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35th ACM SIGPLAN Conference on Programming Language Design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, PLDI ’14, Edinburgh, United </a:t>
            </a:r>
            <a:r>
              <a:rPr lang="nl-NL" dirty="0" err="1"/>
              <a:t>Kingdom</a:t>
            </a:r>
            <a:r>
              <a:rPr lang="nl-NL" dirty="0"/>
              <a:t>, 2014. ACM, pp. 156–166.</a:t>
            </a:r>
          </a:p>
        </p:txBody>
      </p:sp>
    </p:spTree>
    <p:extLst>
      <p:ext uri="{BB962C8B-B14F-4D97-AF65-F5344CB8AC3E}">
        <p14:creationId xmlns:p14="http://schemas.microsoft.com/office/powerpoint/2010/main" val="277814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Beschrijving onderzoeksmethode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4293" y="3318026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“Table 1 shows a preliminary comparison of the performance of the layout stage (described in Section 2) of rendering several web sites in Mozilla Firefox’s Gecko engine compared to Servo, taken on a modern MacBook Pro”</a:t>
            </a:r>
            <a:endParaRPr lang="nl-NL" sz="1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45" y="1674052"/>
            <a:ext cx="4482453" cy="14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Dit document is 11 geciteerd in andere artikelen</a:t>
            </a:r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15002"/>
            <a:ext cx="5638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8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5721</TotalTime>
  <Words>140</Words>
  <Application>Microsoft Office PowerPoint</Application>
  <PresentationFormat>Breedbeeld</PresentationFormat>
  <Paragraphs>38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Wat is het verschil tussen Rust en C++?</vt:lpstr>
      <vt:lpstr>Zoektermen</vt:lpstr>
      <vt:lpstr>Auteurs </vt:lpstr>
      <vt:lpstr>Doelgroep</vt:lpstr>
      <vt:lpstr>Literatuurlijst</vt:lpstr>
      <vt:lpstr>Actualiteit</vt:lpstr>
      <vt:lpstr>Beschrijving onderzoeksmethode</vt:lpstr>
      <vt:lpstr>Controle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het verschil tussen Rust en C++</dc:title>
  <dc:creator>Mike Hilhorst</dc:creator>
  <cp:lastModifiedBy>Mike Hilhorst</cp:lastModifiedBy>
  <cp:revision>6</cp:revision>
  <dcterms:created xsi:type="dcterms:W3CDTF">2018-09-27T12:45:08Z</dcterms:created>
  <dcterms:modified xsi:type="dcterms:W3CDTF">2018-10-01T12:06:16Z</dcterms:modified>
</cp:coreProperties>
</file>