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43824-42CD-4ED3-BED6-8EB0D7CAB7E6}" v="47" dt="2022-06-20T06:23:55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82F2-CC0F-D36D-B95B-8C1ABF87A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7AEA9-68E2-BEBD-FCB1-5269608BC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642F-3069-21DB-8232-B9E1C078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BD04-C6B5-4CA7-6FB5-FA7960DF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F765-C587-0D28-485E-278963E4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35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8F38-805F-8F1C-89C2-2E2C4692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A37B7-3DD7-EC63-4B78-997426BCC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191A-8925-EA98-4E30-CA43E8E0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7F1A-908A-6D5D-8664-58998FFF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E6F5A-FA9F-6DC2-BA52-70FC16D7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53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F111C-2B68-C970-91A4-622B579C8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1C970-48A3-5EA0-6096-C47C516E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529B-2E51-9401-18E8-82EA7588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FC522-6D07-45F5-CEC6-9D725DB0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5243-7C13-DEB2-B322-F457EFC4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90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157C-5672-8E49-A1D2-3D117CA0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2417-02D2-1F91-1A87-C0031475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2922-20DF-6DEF-AAFD-E0411B21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4397-52FE-D20D-1C8C-7321EE85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6825-A0A4-F261-5E45-E6DE067C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79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CA7-68AD-1A54-F5AE-0E1CA214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AA73-4770-D289-7AC8-14A4FC63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B7E5-E1B3-6286-E303-54D0FBC4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B866-9DE3-AC27-59C7-3F1B9BE4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EBEB-E4B7-925E-E50E-573E1385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8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1CBB-54ED-CEA2-9083-ADA3EFC7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8836-D77F-8658-4452-51CFDACEA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6258C-E34A-0AF1-7D97-87F1A88FF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6255-4BBF-466C-1E39-1D0B953B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F1E27-0AD9-69DE-0E4F-71ED789A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C5FA8-822F-CD13-4196-528C6F61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63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DE19-2A31-3F55-739A-D4F5FB07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3D03-959A-4B96-2764-FC1A99B0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0211-689B-0256-4B01-87833329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C67A2-771B-E492-4FFB-CED8FB9A0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3228E-6D34-B853-BD54-9EDAC44BD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24D67-4906-0328-9036-F8CD05EC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C32A3-98ED-3F92-4228-0478877D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4C43A-FDED-CA09-690A-D39F88A2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11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4503-4F7F-C7C3-E917-DC48CF81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BE625-3EC2-0F8E-000C-2473E677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A2E9-A8F0-E5DF-8A1C-6D910063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46BF9-8A42-943B-AD9A-04D8A8C7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1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4DFAC-F35C-A719-1B9D-E609A04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CB0B6-4E1B-CEE5-D6D9-5865B362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C7202-9B85-01DB-43BD-DDF64B2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2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C4B9-2B12-D11A-BA04-F8990C7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440E-2DB1-6A4A-3A67-17234E7C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9E7E2-06EF-E67A-C96E-0B0089B2B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F63D5-50D7-F572-3239-43F33249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419C1-E1A4-2F19-BFC2-341C86FE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78B9D-D961-D4EF-40AA-ED38AEC3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73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2F88-FD11-2B33-2CB1-92826C98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F5364-EF81-7061-6F5D-A8CA444CB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42C91-033C-1F1E-ABA9-758FBD13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21071-4861-98B9-0025-1C3426E4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2AB7-ECB6-A002-B000-5E5EE076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13DF-68CD-C8F2-1E40-8A9D4CD7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46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84F69-5D1F-6A96-A1A0-ADA33AC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84CE-D7D8-EB83-7F89-E17C28E7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AFA8-666A-A02D-B3FA-C1252B847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AF5B-3850-4FB6-B681-077A05E824D9}" type="datetimeFigureOut">
              <a:rPr lang="en-SG" smtClean="0"/>
              <a:t>20/6/2022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BF32-0E91-FC08-9A72-744C6389A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6237-08CA-1F1B-F82E-2C4765C8E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2277-8B71-4E22-A5E0-AFD266F3A4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6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348E-127C-7B93-566D-1354054F3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C8D2-AABA-6032-BD17-F7C8C4908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7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CD1E4C-597F-A273-00A6-34AC6BF0CF6A}"/>
              </a:ext>
            </a:extLst>
          </p:cNvPr>
          <p:cNvSpPr/>
          <p:nvPr/>
        </p:nvSpPr>
        <p:spPr>
          <a:xfrm>
            <a:off x="4427480" y="872468"/>
            <a:ext cx="1426464" cy="7498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CrawlFB.py (selected open account)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56B06-A449-C9CC-3DD7-7D3242DB2229}"/>
              </a:ext>
            </a:extLst>
          </p:cNvPr>
          <p:cNvSpPr/>
          <p:nvPr/>
        </p:nvSpPr>
        <p:spPr>
          <a:xfrm>
            <a:off x="6096000" y="872468"/>
            <a:ext cx="1426464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CrawlTwitter.py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775349-F9BB-4C6F-9A0D-7669655DC3DA}"/>
              </a:ext>
            </a:extLst>
          </p:cNvPr>
          <p:cNvSpPr/>
          <p:nvPr/>
        </p:nvSpPr>
        <p:spPr>
          <a:xfrm>
            <a:off x="7751306" y="870311"/>
            <a:ext cx="1426464" cy="7498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CrawlCNA.py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DB028D-2385-A628-5DF6-F222F644CB13}"/>
              </a:ext>
            </a:extLst>
          </p:cNvPr>
          <p:cNvSpPr/>
          <p:nvPr/>
        </p:nvSpPr>
        <p:spPr>
          <a:xfrm>
            <a:off x="9361430" y="861876"/>
            <a:ext cx="1426464" cy="7498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CrawlDarkWeb.py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BC7B8-B099-E090-3001-676F519ADCCD}"/>
              </a:ext>
            </a:extLst>
          </p:cNvPr>
          <p:cNvSpPr txBox="1"/>
          <p:nvPr/>
        </p:nvSpPr>
        <p:spPr>
          <a:xfrm>
            <a:off x="4517136" y="283464"/>
            <a:ext cx="351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PDA Systems Overview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D164D-8D93-6691-6899-5A1EBEFE6D08}"/>
              </a:ext>
            </a:extLst>
          </p:cNvPr>
          <p:cNvSpPr/>
          <p:nvPr/>
        </p:nvSpPr>
        <p:spPr>
          <a:xfrm>
            <a:off x="10914404" y="870311"/>
            <a:ext cx="855206" cy="7498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Others…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AD17F-F826-09E5-6CB6-1B1D72C7DF49}"/>
              </a:ext>
            </a:extLst>
          </p:cNvPr>
          <p:cNvSpPr/>
          <p:nvPr/>
        </p:nvSpPr>
        <p:spPr>
          <a:xfrm>
            <a:off x="5296402" y="2245483"/>
            <a:ext cx="1221486" cy="74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(Crawler API gateway) Nginx 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CACD82-2848-EB2E-34D0-41F9F9786931}"/>
              </a:ext>
            </a:extLst>
          </p:cNvPr>
          <p:cNvSpPr/>
          <p:nvPr/>
        </p:nvSpPr>
        <p:spPr>
          <a:xfrm>
            <a:off x="2348605" y="3313557"/>
            <a:ext cx="1221486" cy="7498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Main.py</a:t>
            </a:r>
          </a:p>
          <a:p>
            <a:pPr algn="ctr"/>
            <a:endParaRPr lang="en-SG" sz="1200" dirty="0"/>
          </a:p>
          <a:p>
            <a:pPr algn="ctr"/>
            <a:r>
              <a:rPr lang="en-SG" sz="1200" dirty="0"/>
              <a:t>(call analysis function)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4AE9E4ED-863D-619A-A0DF-8DADBF6071A6}"/>
              </a:ext>
            </a:extLst>
          </p:cNvPr>
          <p:cNvSpPr/>
          <p:nvPr/>
        </p:nvSpPr>
        <p:spPr>
          <a:xfrm>
            <a:off x="9266682" y="2233795"/>
            <a:ext cx="868680" cy="877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Shared Folders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7E18F0-1D64-706A-9B81-742D02E4B51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3570091" y="2620387"/>
            <a:ext cx="1726311" cy="1068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92781-D190-3DB1-3760-290241CAF1F0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5907145" y="1620119"/>
            <a:ext cx="5434862" cy="6253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A80CF-30EB-1F60-7863-071D4AB5E857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907145" y="1611684"/>
            <a:ext cx="4167517" cy="6337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E5035A-D6AB-6100-3445-CA8BED4D710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07145" y="1620119"/>
            <a:ext cx="2557393" cy="6253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D2B3A4-891C-D478-11DB-8581824E6BC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5907145" y="1622276"/>
            <a:ext cx="902087" cy="6232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F8A9BB-B243-DA4E-F576-16FA19C195DF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>
            <a:off x="5140712" y="1622276"/>
            <a:ext cx="4560310" cy="61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3BC719-3DD4-118D-AD31-5D7976B9BEC2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6809232" y="1622276"/>
            <a:ext cx="2891790" cy="61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77446E-579B-936F-FA00-94397513A3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464538" y="1620119"/>
            <a:ext cx="1202714" cy="63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CA6C87-9D92-85A2-EBAD-5BA9B60596E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639802" y="1611684"/>
            <a:ext cx="434860" cy="64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07B30B-2D47-76F5-0F7F-16CCE25163B7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flipH="1">
            <a:off x="9701022" y="1620119"/>
            <a:ext cx="1640985" cy="6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F67DFDE-EC4A-6F27-8B9F-5DA9660BCE32}"/>
              </a:ext>
            </a:extLst>
          </p:cNvPr>
          <p:cNvSpPr/>
          <p:nvPr/>
        </p:nvSpPr>
        <p:spPr>
          <a:xfrm>
            <a:off x="5091424" y="4381631"/>
            <a:ext cx="1426464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NLP Extraction (</a:t>
            </a:r>
            <a:r>
              <a:rPr lang="en-SG" sz="1200" dirty="0" err="1"/>
              <a:t>HuggingFace</a:t>
            </a:r>
            <a:r>
              <a:rPr lang="en-SG" sz="1200" dirty="0"/>
              <a:t>)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9288EDE-2999-2402-C711-BC15B206FEEB}"/>
              </a:ext>
            </a:extLst>
          </p:cNvPr>
          <p:cNvSpPr/>
          <p:nvPr/>
        </p:nvSpPr>
        <p:spPr>
          <a:xfrm>
            <a:off x="6670288" y="4381631"/>
            <a:ext cx="1426464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Facial Recognition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F13D306D-64AB-F553-CC45-29D7454657AA}"/>
              </a:ext>
            </a:extLst>
          </p:cNvPr>
          <p:cNvSpPr/>
          <p:nvPr/>
        </p:nvSpPr>
        <p:spPr>
          <a:xfrm>
            <a:off x="8249152" y="4381631"/>
            <a:ext cx="1426464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Detection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008B609-B500-3C5C-E3D1-10073B59E68D}"/>
              </a:ext>
            </a:extLst>
          </p:cNvPr>
          <p:cNvSpPr/>
          <p:nvPr/>
        </p:nvSpPr>
        <p:spPr>
          <a:xfrm>
            <a:off x="9840970" y="4381631"/>
            <a:ext cx="1426464" cy="7498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Scene Recognition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687E6E6-E4EF-20FC-4107-FC09CB08CB3D}"/>
              </a:ext>
            </a:extLst>
          </p:cNvPr>
          <p:cNvCxnSpPr>
            <a:cxnSpLocks/>
            <a:stCxn id="121" idx="2"/>
            <a:endCxn id="167" idx="1"/>
          </p:cNvCxnSpPr>
          <p:nvPr/>
        </p:nvCxnSpPr>
        <p:spPr>
          <a:xfrm>
            <a:off x="5804656" y="5131439"/>
            <a:ext cx="3896366" cy="50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4826674-2B61-424B-DE8C-C2BD370E9D49}"/>
              </a:ext>
            </a:extLst>
          </p:cNvPr>
          <p:cNvCxnSpPr>
            <a:cxnSpLocks/>
            <a:stCxn id="13" idx="3"/>
            <a:endCxn id="122" idx="0"/>
          </p:cNvCxnSpPr>
          <p:nvPr/>
        </p:nvCxnSpPr>
        <p:spPr>
          <a:xfrm flipH="1">
            <a:off x="7383520" y="3110857"/>
            <a:ext cx="2317502" cy="12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2EF16E9-8A9A-CDB6-7F17-4B0BDBB8AD86}"/>
              </a:ext>
            </a:extLst>
          </p:cNvPr>
          <p:cNvCxnSpPr>
            <a:cxnSpLocks/>
            <a:stCxn id="13" idx="3"/>
            <a:endCxn id="123" idx="0"/>
          </p:cNvCxnSpPr>
          <p:nvPr/>
        </p:nvCxnSpPr>
        <p:spPr>
          <a:xfrm flipH="1">
            <a:off x="8962384" y="3110857"/>
            <a:ext cx="738638" cy="12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66A023E-BB7C-BDEA-A8B3-AA1A43B4EAEA}"/>
              </a:ext>
            </a:extLst>
          </p:cNvPr>
          <p:cNvCxnSpPr>
            <a:cxnSpLocks/>
            <a:stCxn id="13" idx="3"/>
            <a:endCxn id="124" idx="0"/>
          </p:cNvCxnSpPr>
          <p:nvPr/>
        </p:nvCxnSpPr>
        <p:spPr>
          <a:xfrm>
            <a:off x="9701022" y="3110857"/>
            <a:ext cx="853180" cy="12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649207-8BF8-3FB7-6A76-05078405D09C}"/>
              </a:ext>
            </a:extLst>
          </p:cNvPr>
          <p:cNvCxnSpPr>
            <a:cxnSpLocks/>
            <a:stCxn id="11" idx="2"/>
            <a:endCxn id="121" idx="1"/>
          </p:cNvCxnSpPr>
          <p:nvPr/>
        </p:nvCxnSpPr>
        <p:spPr>
          <a:xfrm>
            <a:off x="2959348" y="4063365"/>
            <a:ext cx="2132076" cy="6931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ylinder 166">
            <a:extLst>
              <a:ext uri="{FF2B5EF4-FFF2-40B4-BE49-F238E27FC236}">
                <a16:creationId xmlns:a16="http://schemas.microsoft.com/office/drawing/2014/main" id="{FE522B1C-AC94-5CC1-A808-DDF7DEEAE062}"/>
              </a:ext>
            </a:extLst>
          </p:cNvPr>
          <p:cNvSpPr/>
          <p:nvPr/>
        </p:nvSpPr>
        <p:spPr>
          <a:xfrm>
            <a:off x="9266682" y="5640717"/>
            <a:ext cx="868680" cy="877062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Shared Folders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285FE359-6BFA-9757-CCD8-FAD71BCA511D}"/>
              </a:ext>
            </a:extLst>
          </p:cNvPr>
          <p:cNvSpPr/>
          <p:nvPr/>
        </p:nvSpPr>
        <p:spPr>
          <a:xfrm>
            <a:off x="5091424" y="5704344"/>
            <a:ext cx="1426464" cy="7498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Prediction of Disinformation Analysis Model 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B73335C-340A-BD58-4F16-839D775664C4}"/>
              </a:ext>
            </a:extLst>
          </p:cNvPr>
          <p:cNvCxnSpPr>
            <a:cxnSpLocks/>
            <a:stCxn id="122" idx="2"/>
            <a:endCxn id="167" idx="1"/>
          </p:cNvCxnSpPr>
          <p:nvPr/>
        </p:nvCxnSpPr>
        <p:spPr>
          <a:xfrm>
            <a:off x="7383520" y="5131439"/>
            <a:ext cx="2317502" cy="50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0F243D0-D9EC-821E-4EAA-03022CDEEE61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>
            <a:off x="8962384" y="5131439"/>
            <a:ext cx="738638" cy="50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0B2BA1C-714E-82EE-1E25-3EEE37693768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9675616" y="5131439"/>
            <a:ext cx="878586" cy="50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86B18D9-9B9C-D645-0265-3E07DD1C2D3F}"/>
              </a:ext>
            </a:extLst>
          </p:cNvPr>
          <p:cNvCxnSpPr>
            <a:cxnSpLocks/>
            <a:stCxn id="167" idx="2"/>
            <a:endCxn id="168" idx="3"/>
          </p:cNvCxnSpPr>
          <p:nvPr/>
        </p:nvCxnSpPr>
        <p:spPr>
          <a:xfrm flipH="1">
            <a:off x="6517888" y="6079248"/>
            <a:ext cx="2748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7AA2A17-782A-D5FA-F7C2-A7E54DEE111A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5779250" y="3110857"/>
            <a:ext cx="3921772" cy="128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D0865A5-88D6-C67C-B6FD-35B4F2189251}"/>
              </a:ext>
            </a:extLst>
          </p:cNvPr>
          <p:cNvCxnSpPr>
            <a:cxnSpLocks/>
            <a:stCxn id="168" idx="1"/>
            <a:endCxn id="11" idx="2"/>
          </p:cNvCxnSpPr>
          <p:nvPr/>
        </p:nvCxnSpPr>
        <p:spPr>
          <a:xfrm flipH="1" flipV="1">
            <a:off x="2959348" y="4063365"/>
            <a:ext cx="2132076" cy="20158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4FC0DCE-692E-FAAE-0BD0-7D3E9C6AE87A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517888" y="4756535"/>
            <a:ext cx="152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3D2C043-5187-75A7-5B8E-E7ED0E7A9505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8096752" y="4756535"/>
            <a:ext cx="152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D964A47-812F-CCB1-E7A7-2D9D0531C648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9675616" y="4756535"/>
            <a:ext cx="1653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1C5D49A-4291-2BCC-81F4-C11B41D96725}"/>
              </a:ext>
            </a:extLst>
          </p:cNvPr>
          <p:cNvCxnSpPr>
            <a:cxnSpLocks/>
            <a:stCxn id="124" idx="2"/>
            <a:endCxn id="168" idx="3"/>
          </p:cNvCxnSpPr>
          <p:nvPr/>
        </p:nvCxnSpPr>
        <p:spPr>
          <a:xfrm flipH="1">
            <a:off x="6517888" y="5131439"/>
            <a:ext cx="4036314" cy="9478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BBECAD24-B8A3-54C1-4AD1-3C2C2E14D56F}"/>
              </a:ext>
            </a:extLst>
          </p:cNvPr>
          <p:cNvSpPr/>
          <p:nvPr/>
        </p:nvSpPr>
        <p:spPr>
          <a:xfrm>
            <a:off x="466846" y="2824951"/>
            <a:ext cx="1426464" cy="17270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/>
              <a:t>FrontEnd</a:t>
            </a:r>
            <a:r>
              <a:rPr lang="en-SG" sz="1200" dirty="0"/>
              <a:t> UI</a:t>
            </a:r>
          </a:p>
          <a:p>
            <a:pPr marL="228600" indent="-228600">
              <a:buAutoNum type="arabicParenR"/>
            </a:pPr>
            <a:r>
              <a:rPr lang="en-SG" sz="1200" dirty="0"/>
              <a:t>Crawler Page</a:t>
            </a:r>
          </a:p>
          <a:p>
            <a:pPr marL="228600" indent="-228600">
              <a:buAutoNum type="arabicParenR"/>
            </a:pPr>
            <a:r>
              <a:rPr lang="en-SG" sz="1200" dirty="0"/>
              <a:t>Analysis Page – selection of data to </a:t>
            </a:r>
            <a:r>
              <a:rPr lang="en-SG" sz="1200" dirty="0" err="1"/>
              <a:t>analyze</a:t>
            </a:r>
            <a:endParaRPr lang="en-SG" sz="1200" dirty="0"/>
          </a:p>
          <a:p>
            <a:pPr marL="228600" indent="-228600">
              <a:buAutoNum type="arabicParenR"/>
            </a:pPr>
            <a:r>
              <a:rPr lang="en-SG" sz="1200" dirty="0"/>
              <a:t>Visualization Page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F1B2AE5-6B27-2B4C-A072-C17BF910C892}"/>
              </a:ext>
            </a:extLst>
          </p:cNvPr>
          <p:cNvCxnSpPr>
            <a:cxnSpLocks/>
            <a:stCxn id="209" idx="3"/>
            <a:endCxn id="11" idx="1"/>
          </p:cNvCxnSpPr>
          <p:nvPr/>
        </p:nvCxnSpPr>
        <p:spPr>
          <a:xfrm>
            <a:off x="1893310" y="3688461"/>
            <a:ext cx="45529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Tan</dc:creator>
  <cp:lastModifiedBy>luke.tan@staff.main.ntu.edu.sg</cp:lastModifiedBy>
  <cp:revision>1</cp:revision>
  <dcterms:created xsi:type="dcterms:W3CDTF">2022-06-20T04:18:15Z</dcterms:created>
  <dcterms:modified xsi:type="dcterms:W3CDTF">2022-06-20T06:26:58Z</dcterms:modified>
</cp:coreProperties>
</file>