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notesMasterIdLst>
    <p:notesMasterId r:id="rId21"/>
  </p:notesMasterIdLst>
  <p:sldIdLst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D16EA-1464-4AD2-90D6-75B1B266B3E1}" type="datetimeFigureOut">
              <a:rPr lang="en-IN" smtClean="0"/>
              <a:t>29-11-2018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29E04-1EE1-46E7-9BEB-A2762F353BD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19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270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8101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724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57738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457957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11884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2569612" y="-1"/>
            <a:ext cx="435187" cy="116501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834" y="1797970"/>
            <a:ext cx="6048519" cy="607141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40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177" y="5903766"/>
            <a:ext cx="4942726" cy="226301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53" b="0" i="1" baseline="0">
                <a:solidFill>
                  <a:schemeClr val="tx2"/>
                </a:solidFill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892867" y="1586821"/>
            <a:ext cx="0" cy="6579959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26523" y="1944890"/>
            <a:ext cx="2557648" cy="341019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6708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/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6720" y="795986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1953" y="795986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57187" y="795986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6720" y="4876800"/>
            <a:ext cx="2073600" cy="384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1713" y="4876800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56707" y="4876800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25120" y="1036800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0353" y="1036800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575587" y="1036800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25120" y="5117615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00353" y="5117615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75587" y="5117615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954848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6720" y="2871893"/>
            <a:ext cx="2073600" cy="384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707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2193" y="2871893"/>
            <a:ext cx="2072640" cy="384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707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56707" y="2871893"/>
            <a:ext cx="2072640" cy="384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707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1920" y="3305387"/>
            <a:ext cx="883200" cy="1177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133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76913" y="3305387"/>
            <a:ext cx="883200" cy="1177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1427" y="3305387"/>
            <a:ext cx="883200" cy="1177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/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027637"/>
            <a:ext cx="4089500" cy="222241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6503989"/>
            <a:ext cx="4098720" cy="1675941"/>
          </a:xfrm>
        </p:spPr>
        <p:txBody>
          <a:bodyPr/>
          <a:lstStyle>
            <a:lvl1pPr marL="0" indent="0" algn="r">
              <a:buNone/>
              <a:defRPr/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86385" y="686730"/>
            <a:ext cx="2325135" cy="31001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6720" y="795986"/>
            <a:ext cx="2073600" cy="384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1953" y="795986"/>
            <a:ext cx="2073600" cy="384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57187" y="795986"/>
            <a:ext cx="2073600" cy="384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6720" y="4876800"/>
            <a:ext cx="2073600" cy="384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81713" y="4876800"/>
            <a:ext cx="2073600" cy="384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56707" y="4876800"/>
            <a:ext cx="2073600" cy="384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83520" y="920730"/>
            <a:ext cx="1920000" cy="25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858753" y="920730"/>
            <a:ext cx="1920000" cy="25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133987" y="920730"/>
            <a:ext cx="1920000" cy="25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583520" y="5001545"/>
            <a:ext cx="1920000" cy="25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858753" y="5001545"/>
            <a:ext cx="1920000" cy="25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133507" y="5001545"/>
            <a:ext cx="1920000" cy="25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3489776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/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1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26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2569612" y="7652381"/>
            <a:ext cx="435187" cy="116501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6720" y="795986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1953" y="795986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57187" y="795986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6720" y="4876800"/>
            <a:ext cx="2073600" cy="384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81713" y="4876800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56707" y="4876800"/>
            <a:ext cx="2073600" cy="384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70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25120" y="1036800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0353" y="1036800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575587" y="1036800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25120" y="5117615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00353" y="5117615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75587" y="5117615"/>
            <a:ext cx="1036800" cy="1382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8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3726778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2569612" y="-1"/>
            <a:ext cx="435187" cy="1165013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834" y="1797970"/>
            <a:ext cx="6048519" cy="607141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40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177" y="5903766"/>
            <a:ext cx="4942726" cy="226301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53" b="0" i="1" baseline="0">
                <a:solidFill>
                  <a:schemeClr val="tx2"/>
                </a:solidFill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892867" y="1586821"/>
            <a:ext cx="0" cy="6579959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6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81134" y="795987"/>
            <a:ext cx="6510866" cy="7383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793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7"/>
            <a:ext cx="4089500" cy="315964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118187"/>
            <a:ext cx="4098720" cy="406174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29172" indent="0" algn="r">
              <a:buNone/>
              <a:defRPr/>
            </a:lvl2pPr>
            <a:lvl3pPr marL="916867" indent="0" algn="r">
              <a:buNone/>
              <a:defRPr/>
            </a:lvl3pPr>
            <a:lvl4pPr marL="1404562" indent="0" algn="r">
              <a:buNone/>
              <a:defRPr/>
            </a:lvl4pPr>
            <a:lvl5pPr marL="1892258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50654" y="795987"/>
            <a:ext cx="6541346" cy="73839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6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5986"/>
            <a:ext cx="4089500" cy="750211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040" y="795987"/>
            <a:ext cx="6583680" cy="7989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596249"/>
            <a:ext cx="1105408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4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754-1959-7F4F-A198-3F4710E170D8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EF361E-1254-410A-9367-17E0E45366BC}"/>
              </a:ext>
            </a:extLst>
          </p:cNvPr>
          <p:cNvSpPr/>
          <p:nvPr userDrawn="1"/>
        </p:nvSpPr>
        <p:spPr>
          <a:xfrm>
            <a:off x="1" y="0"/>
            <a:ext cx="5222608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920" dirty="0"/>
          </a:p>
        </p:txBody>
      </p:sp>
      <p:cxnSp>
        <p:nvCxnSpPr>
          <p:cNvPr id="8" name="Straight Connector 7" title="Horizontal Rule Line">
            <a:extLst>
              <a:ext uri="{FF2B5EF4-FFF2-40B4-BE49-F238E27FC236}">
                <a16:creationId xmlns:a16="http://schemas.microsoft.com/office/drawing/2014/main" id="{F568C544-A3DB-4749-90F1-B9C7DB823D5A}"/>
              </a:ext>
            </a:extLst>
          </p:cNvPr>
          <p:cNvCxnSpPr/>
          <p:nvPr userDrawn="1"/>
        </p:nvCxnSpPr>
        <p:spPr>
          <a:xfrm>
            <a:off x="0" y="8817394"/>
            <a:ext cx="4795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2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4A5-3468-3F49-AD7A-0CF5EB762F89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182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smtClean="0"/>
              <a:t>11/29/2018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87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2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307" y="233797"/>
            <a:ext cx="7463534" cy="1085479"/>
          </a:xfrm>
        </p:spPr>
        <p:txBody>
          <a:bodyPr/>
          <a:lstStyle/>
          <a:p>
            <a:r>
              <a:rPr lang="en-ZA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Design &amp;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7476620"/>
            <a:ext cx="5163270" cy="1305101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Guided by :- Dr. Aditya avinash joshi.</a:t>
            </a:r>
          </a:p>
          <a:p>
            <a:pPr algn="ctr"/>
            <a:r>
              <a:rPr lang="en-ZA" dirty="0">
                <a:solidFill>
                  <a:schemeClr val="bg1"/>
                </a:solidFill>
              </a:rPr>
              <a:t>                         Dr. Priyaranjan sharma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B8BCF-25A1-4AA9-9AB8-5A3F65FD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347908"/>
            <a:ext cx="3936014" cy="3399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3F1FD-D515-4EC0-96F2-E54F3C00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80" y="3347908"/>
            <a:ext cx="7368120" cy="3399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252C7-C934-41B5-8AA5-DB987B9F90CC}"/>
              </a:ext>
            </a:extLst>
          </p:cNvPr>
          <p:cNvSpPr txBox="1"/>
          <p:nvPr/>
        </p:nvSpPr>
        <p:spPr>
          <a:xfrm>
            <a:off x="5888316" y="7928903"/>
            <a:ext cx="7368119" cy="847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75390"/>
            <a:r>
              <a:rPr lang="en-IN" sz="2453" i="1" dirty="0">
                <a:solidFill>
                  <a:prstClr val="black"/>
                </a:solidFill>
                <a:latin typeface="Calibri" panose="020F0502020204030204"/>
              </a:rPr>
              <a:t>Submitted by:- Aishwaryaditya Jha (2018BTECHCSE123)</a:t>
            </a:r>
          </a:p>
          <a:p>
            <a:pPr defTabSz="975390"/>
            <a:r>
              <a:rPr lang="en-IN" sz="2453" i="1" dirty="0">
                <a:solidFill>
                  <a:prstClr val="black"/>
                </a:solidFill>
                <a:latin typeface="Calibri" panose="020F0502020204030204"/>
              </a:rPr>
              <a:t>                           Harsh Gauttam        (2018BTECHCSE021)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DF1C7-9AF9-4AE2-AC46-A9EA9E6D3FC6}"/>
              </a:ext>
            </a:extLst>
          </p:cNvPr>
          <p:cNvSpPr/>
          <p:nvPr/>
        </p:nvSpPr>
        <p:spPr>
          <a:xfrm>
            <a:off x="2439461" y="1624429"/>
            <a:ext cx="8125879" cy="1015663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LINE FOLLOWING ROBOT</a:t>
            </a:r>
          </a:p>
        </p:txBody>
      </p:sp>
    </p:spTree>
    <p:extLst>
      <p:ext uri="{BB962C8B-B14F-4D97-AF65-F5344CB8AC3E}">
        <p14:creationId xmlns:p14="http://schemas.microsoft.com/office/powerpoint/2010/main" val="20152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914400"/>
            <a:ext cx="11785600" cy="641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914400"/>
            <a:ext cx="11277600" cy="751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812800"/>
            <a:ext cx="8953500" cy="386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914400"/>
            <a:ext cx="11379200" cy="660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508000"/>
            <a:ext cx="10972800" cy="894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914400"/>
            <a:ext cx="12293600" cy="88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0"/>
            <a:ext cx="12103100" cy="863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" y="0"/>
            <a:ext cx="12192000" cy="853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8823" y="0"/>
            <a:ext cx="13283623" cy="9743493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3"/>
          <a:stretch/>
        </p:blipFill>
        <p:spPr>
          <a:xfrm flipH="1">
            <a:off x="-278828" y="0"/>
            <a:ext cx="13283626" cy="9743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375BF-7196-47D4-8443-2D9D0D52B028}"/>
              </a:ext>
            </a:extLst>
          </p:cNvPr>
          <p:cNvSpPr txBox="1"/>
          <p:nvPr/>
        </p:nvSpPr>
        <p:spPr>
          <a:xfrm>
            <a:off x="294721" y="6529499"/>
            <a:ext cx="6343017" cy="1383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OUR PORTOTYPE</a:t>
            </a:r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747" y="-10107"/>
            <a:ext cx="6117633" cy="4536771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0E603-A9A2-41C9-9440-5B90BDB9B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r="2" b="1"/>
          <a:stretch/>
        </p:blipFill>
        <p:spPr>
          <a:xfrm>
            <a:off x="469117" y="-21442"/>
            <a:ext cx="5773735" cy="4364823"/>
          </a:xfrm>
          <a:custGeom>
            <a:avLst/>
            <a:gdLst>
              <a:gd name="connsiteX0" fmla="*/ 288818 w 4063868"/>
              <a:gd name="connsiteY0" fmla="*/ 0 h 3072200"/>
              <a:gd name="connsiteX1" fmla="*/ 3775050 w 4063868"/>
              <a:gd name="connsiteY1" fmla="*/ 0 h 3072200"/>
              <a:gd name="connsiteX2" fmla="*/ 3818625 w 4063868"/>
              <a:gd name="connsiteY2" fmla="*/ 71726 h 3072200"/>
              <a:gd name="connsiteX3" fmla="*/ 4063868 w 4063868"/>
              <a:gd name="connsiteY3" fmla="*/ 1040266 h 3072200"/>
              <a:gd name="connsiteX4" fmla="*/ 2031934 w 4063868"/>
              <a:gd name="connsiteY4" fmla="*/ 3072200 h 3072200"/>
              <a:gd name="connsiteX5" fmla="*/ 0 w 4063868"/>
              <a:gd name="connsiteY5" fmla="*/ 1040266 h 3072200"/>
              <a:gd name="connsiteX6" fmla="*/ 245244 w 4063868"/>
              <a:gd name="connsiteY6" fmla="*/ 71726 h 30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2420" y="2020809"/>
            <a:ext cx="6402380" cy="7732792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F6BA3-DABE-4922-95F9-E46079421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r="4910" b="-1"/>
          <a:stretch/>
        </p:blipFill>
        <p:spPr>
          <a:xfrm>
            <a:off x="6822793" y="2241181"/>
            <a:ext cx="6182007" cy="7512419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9266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914400"/>
            <a:ext cx="11684000" cy="711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11493500" cy="88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914400"/>
            <a:ext cx="11696700" cy="88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1219200"/>
            <a:ext cx="12293600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812800"/>
            <a:ext cx="12293600" cy="692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14400"/>
            <a:ext cx="11785600" cy="701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14400"/>
            <a:ext cx="11074400" cy="792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" y="101600"/>
            <a:ext cx="12293600" cy="914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Custom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Design &amp;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Prototype </dc:title>
  <dc:creator>AISHWARYADITYA JHA</dc:creator>
  <cp:lastModifiedBy>AISHWARYADITYA JHA</cp:lastModifiedBy>
  <cp:revision>3</cp:revision>
  <dcterms:created xsi:type="dcterms:W3CDTF">2018-11-29T07:48:11Z</dcterms:created>
  <dcterms:modified xsi:type="dcterms:W3CDTF">2018-11-29T07:50:24Z</dcterms:modified>
</cp:coreProperties>
</file>