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sldIdLst>
    <p:sldId id="19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F27"/>
    <a:srgbClr val="51C7DF"/>
    <a:srgbClr val="F3B02B"/>
    <a:srgbClr val="BDD38D"/>
    <a:srgbClr val="6C080A"/>
    <a:srgbClr val="B4C72B"/>
    <a:srgbClr val="BBC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23E8F-634A-4DE1-B8A8-46F5EC28EE57}" v="5" dt="2024-04-14T15:12:14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3912-DF53-4F58-89A2-741B06A0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2E3C-D7D8-4DE7-8795-F9BD48D8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BBE-A07E-4254-8B7F-3CA61EA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A0A3-25B8-47A8-BC92-01306C42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1C76-5986-40E4-8B29-0E0762BB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E6C-E658-479A-892D-2AEC4687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03749-32CA-4174-98DC-11F7E8F8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3B1-36A3-4727-AF85-5786244B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34C7-117A-478D-83C9-A349591E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F04A-2C52-44C0-8F06-0DD928B7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A6BB4-91D7-46FC-BB19-F460D38B4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792C-DEAE-45C1-926E-3765E70D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EC92-36E7-4E95-8BB3-337A9FFE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82B9-D6FB-4DE7-B2CB-952D9778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E399-1F90-4921-8474-DF9DE36E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7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EEF-C97B-4FFB-B4B0-91287EA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0020-0D49-4500-9A5B-58F48395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5AAD-19B1-4C3B-84E3-5330B1D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470A-B29D-4950-A6C3-BD5560D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FBFB-0E13-4538-AA5F-F30C235E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B335-A825-4E51-8DF1-37CC9E46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A70B-3774-48B4-B9EB-912D308E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212A-E148-40E7-BBE8-81C38DBE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049D-A359-4C17-84DA-80CE6463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930B-804F-44A5-BA9C-7BCFDE6D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BC5D-0440-4771-A1B2-CB91C9AD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770A-03D9-4AA2-8553-21D52C991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A7B7B-FBB1-4B33-B08E-1A515DC0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BAA8E-CC0D-4143-AB2F-2602572E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BC2AC-EE2C-4D15-96BA-8A4795CF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3AD9-A422-4507-BAD0-295EEC38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A398-A81A-4517-B545-1FCC6B7A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526E-F700-4BAC-8A29-83B6911C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44C40-2869-4E9C-8F21-88B6C79A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A33B-D0E3-4819-85E0-D2C79115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83F19-06AE-4BF9-8DAC-3D8523E0C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822C2-FDF3-4877-9969-EEE3EBAE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C8424-2D37-4017-A8BA-28C2A027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08779-5DD1-449E-B75A-FDC48999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243-CC84-49DF-A527-5760692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DF976-DEA5-493B-BEBE-4388E27D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3C75-B72E-4DFD-B4F1-283E038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3D3E-0B9B-4647-B65A-BAE234FF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13C69-1A60-494F-95D4-EC2E9DB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E9EEC-CC0D-4A3E-8F62-5ECA1266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A8FB-C828-4612-89EF-4C115EFE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AD7E-BEDF-4DE2-BAA1-91D5B4D0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4507-2218-4A0A-8E23-E0934D5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04D4C-02B6-4D47-AB98-EC819A01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C4BB0-7ACF-4DD1-A98F-96B36B08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962D-EF3A-4089-BD41-3472FAAE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4250-9DEF-4A15-8A11-2E69B3DE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2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5E-9871-49BD-8253-ED88F3A1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6734A-50CE-4CDD-A72F-F9C3284C5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FAF2B-155A-4CE2-84D8-D419E815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48AD-FB08-46EC-9173-C3D952A3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79D9-B229-4522-A7A6-8C551979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6CF6A-74EA-486D-A463-3EEC3B1E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3DF1F-4DD0-4BFE-9743-CA950B31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F950-88BD-45F2-BD08-27970FCC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B3C3-ADE7-4664-98D3-1E7C8FAF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54E0-1A93-4223-92F6-2A71EBCE04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4EB4-FE3C-4A79-9099-A6F0D3C45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8FF5-747D-44E7-B407-BF8567F18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8064-F032-44F4-9D96-9B735564F4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190" Type="http://schemas.openxmlformats.org/officeDocument/2006/relationships/tags" Target="../tags/tag190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slideLayout" Target="../slideLayouts/slideLayout7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TLSHAPE_SL_811671ddb7d241b0ba8627afe998bfa5_BackgroundRectangle">
            <a:extLst>
              <a:ext uri="{FF2B5EF4-FFF2-40B4-BE49-F238E27FC236}">
                <a16:creationId xmlns:a16="http://schemas.microsoft.com/office/drawing/2014/main" id="{298D24E1-4C4C-4229-8CC7-E01D3729E7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400300"/>
            <a:ext cx="10283743" cy="1031684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TLSHAPE_SL_d07cf2ad45c2447d81d223ab76c79030_BackgroundRectangle">
            <a:extLst>
              <a:ext uri="{FF2B5EF4-FFF2-40B4-BE49-F238E27FC236}">
                <a16:creationId xmlns:a16="http://schemas.microsoft.com/office/drawing/2014/main" id="{F0252740-6420-4EAB-9C85-5B3A8730F8D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012" y="3515021"/>
            <a:ext cx="10277231" cy="834009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TLSHAPE_SL_d3f2d2c81fda470fb1894ab567bcb37d_BackgroundRectangle">
            <a:extLst>
              <a:ext uri="{FF2B5EF4-FFF2-40B4-BE49-F238E27FC236}">
                <a16:creationId xmlns:a16="http://schemas.microsoft.com/office/drawing/2014/main" id="{920E08E1-D049-43CC-9B09-C4494A82B0D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0012" y="4412531"/>
            <a:ext cx="10277231" cy="1113875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19363ec892b2496385a39e70afc7fc12_BackgroundRectangle">
            <a:extLst>
              <a:ext uri="{FF2B5EF4-FFF2-40B4-BE49-F238E27FC236}">
                <a16:creationId xmlns:a16="http://schemas.microsoft.com/office/drawing/2014/main" id="{497AF4C2-2BA3-4399-89A7-F5AD136EE1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589905"/>
            <a:ext cx="10283743" cy="1030627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TLSHAPE_SL2A_5a5796ddd68c43bc82efaf81844dacf9_BackgroundRectangle" hidden="1">
            <a:extLst>
              <a:ext uri="{FF2B5EF4-FFF2-40B4-BE49-F238E27FC236}">
                <a16:creationId xmlns:a16="http://schemas.microsoft.com/office/drawing/2014/main" id="{09A5EB73-0AFE-4397-BB19-1BCE575BEDB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39765" y="2400300"/>
            <a:ext cx="8636000" cy="1051221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2A_f594c7d0ea5b43d1beb559555057be97_BackgroundRectangle" hidden="1">
            <a:extLst>
              <a:ext uri="{FF2B5EF4-FFF2-40B4-BE49-F238E27FC236}">
                <a16:creationId xmlns:a16="http://schemas.microsoft.com/office/drawing/2014/main" id="{7D23DDD0-D84A-41EE-9A7D-7E2130DC5E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39765" y="3515021"/>
            <a:ext cx="8636000" cy="83400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2A_e403755d626247b4a5e328f7cbecb154_BackgroundRectangle" hidden="1">
            <a:extLst>
              <a:ext uri="{FF2B5EF4-FFF2-40B4-BE49-F238E27FC236}">
                <a16:creationId xmlns:a16="http://schemas.microsoft.com/office/drawing/2014/main" id="{5A837FAF-7DB0-4F84-AC61-78D5472C97A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39765" y="4412531"/>
            <a:ext cx="8636000" cy="11138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2A_29644f1eb4ef417e87d54c68e5de6df2_BackgroundRectangle" hidden="1">
            <a:extLst>
              <a:ext uri="{FF2B5EF4-FFF2-40B4-BE49-F238E27FC236}">
                <a16:creationId xmlns:a16="http://schemas.microsoft.com/office/drawing/2014/main" id="{C83D326C-D0C8-414E-8910-1D64BF2BDB2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39765" y="5589905"/>
            <a:ext cx="8636000" cy="5877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0FD2BCEF-8F0E-4841-9D00-29BBEF228B3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57373B73-42F2-41EC-9B3E-8F8B2C7B317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228" name="OTLSHAPE_M_78f80ea12f334dce8c1c0bd38106cf5b_Connector1">
            <a:extLst>
              <a:ext uri="{FF2B5EF4-FFF2-40B4-BE49-F238E27FC236}">
                <a16:creationId xmlns:a16="http://schemas.microsoft.com/office/drawing/2014/main" id="{C121E5C9-92BA-4877-AF39-9EC9C750336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833965" y="347576"/>
            <a:ext cx="0" cy="88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OTLSHAPE_M_78f80ea12f334dce8c1c0bd38106cf5b_Connector2">
            <a:extLst>
              <a:ext uri="{FF2B5EF4-FFF2-40B4-BE49-F238E27FC236}">
                <a16:creationId xmlns:a16="http://schemas.microsoft.com/office/drawing/2014/main" id="{77B51AD5-AE79-4634-9368-082312C424D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833965" y="606995"/>
            <a:ext cx="0" cy="1524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2EC7669-FE5A-407B-9683-6CA15E4E3AA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66765" y="1409047"/>
            <a:ext cx="8880230" cy="247488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TLSHAPE_SL_811671ddb7d241b0ba8627afe998bfa5_HeaderRectangle">
            <a:extLst>
              <a:ext uri="{FF2B5EF4-FFF2-40B4-BE49-F238E27FC236}">
                <a16:creationId xmlns:a16="http://schemas.microsoft.com/office/drawing/2014/main" id="{119A849F-CE02-4007-9902-D240289F8FC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2400300"/>
            <a:ext cx="1282700" cy="1051221"/>
          </a:xfrm>
          <a:prstGeom prst="rect">
            <a:avLst/>
          </a:prstGeom>
          <a:solidFill>
            <a:srgbClr val="2F3699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TLSHAPE_SL_d07cf2ad45c2447d81d223ab76c79030_HeaderRectangle">
            <a:extLst>
              <a:ext uri="{FF2B5EF4-FFF2-40B4-BE49-F238E27FC236}">
                <a16:creationId xmlns:a16="http://schemas.microsoft.com/office/drawing/2014/main" id="{52ABFD58-D441-47E6-B773-89A9A8F1CB4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3515021"/>
            <a:ext cx="1282700" cy="834009"/>
          </a:xfrm>
          <a:prstGeom prst="rect">
            <a:avLst/>
          </a:prstGeom>
          <a:solidFill>
            <a:srgbClr val="6F3198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d3f2d2c81fda470fb1894ab567bcb37d_HeaderRectangle">
            <a:extLst>
              <a:ext uri="{FF2B5EF4-FFF2-40B4-BE49-F238E27FC236}">
                <a16:creationId xmlns:a16="http://schemas.microsoft.com/office/drawing/2014/main" id="{070DC475-B8AE-48C5-ACBD-EFEBD5CE191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4412531"/>
            <a:ext cx="1282700" cy="1113875"/>
          </a:xfrm>
          <a:prstGeom prst="rect">
            <a:avLst/>
          </a:prstGeom>
          <a:solidFill>
            <a:srgbClr val="1AAA42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_19363ec892b2496385a39e70afc7fc12_HeaderRectangle">
            <a:extLst>
              <a:ext uri="{FF2B5EF4-FFF2-40B4-BE49-F238E27FC236}">
                <a16:creationId xmlns:a16="http://schemas.microsoft.com/office/drawing/2014/main" id="{ACC9A185-106B-483F-8B87-758F4695543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012" y="5589905"/>
            <a:ext cx="1276188" cy="10306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2A_5a5796ddd68c43bc82efaf81844dacf9_HeaderRectangle" hidden="1">
            <a:extLst>
              <a:ext uri="{FF2B5EF4-FFF2-40B4-BE49-F238E27FC236}">
                <a16:creationId xmlns:a16="http://schemas.microsoft.com/office/drawing/2014/main" id="{98FA108E-98D8-4CEE-B43E-98E295B666F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339765" y="240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SL2A_f594c7d0ea5b43d1beb559555057be97_HeaderRectangle" hidden="1">
            <a:extLst>
              <a:ext uri="{FF2B5EF4-FFF2-40B4-BE49-F238E27FC236}">
                <a16:creationId xmlns:a16="http://schemas.microsoft.com/office/drawing/2014/main" id="{A4DAA066-A095-40B7-823E-7B1E6AEAE87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339765" y="3515021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2A_e403755d626247b4a5e328f7cbecb154_HeaderRectangle" hidden="1">
            <a:extLst>
              <a:ext uri="{FF2B5EF4-FFF2-40B4-BE49-F238E27FC236}">
                <a16:creationId xmlns:a16="http://schemas.microsoft.com/office/drawing/2014/main" id="{2F3D3377-225F-44F9-849F-5589E6F67DC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339765" y="4412531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9644f1eb4ef417e87d54c68e5de6df2_HeaderRectangle" hidden="1">
            <a:extLst>
              <a:ext uri="{FF2B5EF4-FFF2-40B4-BE49-F238E27FC236}">
                <a16:creationId xmlns:a16="http://schemas.microsoft.com/office/drawing/2014/main" id="{06AEF70D-0E43-4CFB-BD71-6939B1A5A96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339765" y="558990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SLT_dde577c47e3946d79f230664cd0e40da_Shape">
            <a:extLst>
              <a:ext uri="{FF2B5EF4-FFF2-40B4-BE49-F238E27FC236}">
                <a16:creationId xmlns:a16="http://schemas.microsoft.com/office/drawing/2014/main" id="{AB936351-0B24-44C3-93E6-80FEF3F12BF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812996" y="2443274"/>
            <a:ext cx="1043679" cy="168051"/>
          </a:xfrm>
          <a:prstGeom prst="round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SLT_fecd07c10c8345619758dd5890518f94_Shape">
            <a:extLst>
              <a:ext uri="{FF2B5EF4-FFF2-40B4-BE49-F238E27FC236}">
                <a16:creationId xmlns:a16="http://schemas.microsoft.com/office/drawing/2014/main" id="{75CD8829-02D5-4C3C-B66C-E71C03FB26F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517103" y="3205061"/>
            <a:ext cx="891931" cy="155025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T_416d2840aa4042eaba2c12bf6fc276f4_Shape">
            <a:extLst>
              <a:ext uri="{FF2B5EF4-FFF2-40B4-BE49-F238E27FC236}">
                <a16:creationId xmlns:a16="http://schemas.microsoft.com/office/drawing/2014/main" id="{F0FA34BA-ECE8-43AA-8275-519ADA4EEB6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355540" y="2651471"/>
            <a:ext cx="533400" cy="155025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T_e6c6405dcdfc4983a95295b2bfd9f6a4_Shape">
            <a:extLst>
              <a:ext uri="{FF2B5EF4-FFF2-40B4-BE49-F238E27FC236}">
                <a16:creationId xmlns:a16="http://schemas.microsoft.com/office/drawing/2014/main" id="{14A903CD-D439-4F36-9D05-3983BB1B4B0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226482" y="2846855"/>
            <a:ext cx="444500" cy="155025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350187919c5c4920a40053e785e464b8_Shape">
            <a:extLst>
              <a:ext uri="{FF2B5EF4-FFF2-40B4-BE49-F238E27FC236}">
                <a16:creationId xmlns:a16="http://schemas.microsoft.com/office/drawing/2014/main" id="{2E534053-FDB7-495F-8F7C-DC05B6F0002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747559" y="3586871"/>
            <a:ext cx="1219200" cy="155025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SLT_39e38b99839f4c0abd129428ed86d2fb_Shape">
            <a:extLst>
              <a:ext uri="{FF2B5EF4-FFF2-40B4-BE49-F238E27FC236}">
                <a16:creationId xmlns:a16="http://schemas.microsoft.com/office/drawing/2014/main" id="{9C164456-B2A8-4BFE-A780-970FB61DD40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958636" y="5012501"/>
            <a:ext cx="1705707" cy="135486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SLT_40232906731e4a15aadef04ff2dcdb4e_Shape">
            <a:extLst>
              <a:ext uri="{FF2B5EF4-FFF2-40B4-BE49-F238E27FC236}">
                <a16:creationId xmlns:a16="http://schemas.microsoft.com/office/drawing/2014/main" id="{A8D2260D-905A-4F8F-8B5D-FDA13FD066B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961611" y="5240658"/>
            <a:ext cx="698500" cy="155025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SLT_5fc32376036a46e382a0e3b49f411319_Shape">
            <a:extLst>
              <a:ext uri="{FF2B5EF4-FFF2-40B4-BE49-F238E27FC236}">
                <a16:creationId xmlns:a16="http://schemas.microsoft.com/office/drawing/2014/main" id="{BE0CCE96-0E9C-435A-85DC-6B2C8269BF4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714859" y="5609652"/>
            <a:ext cx="533400" cy="1705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T_07b939dcb9a54c21988fdd42564cd4d5_Shape">
            <a:extLst>
              <a:ext uri="{FF2B5EF4-FFF2-40B4-BE49-F238E27FC236}">
                <a16:creationId xmlns:a16="http://schemas.microsoft.com/office/drawing/2014/main" id="{0388EB68-9B3F-4A7A-8488-7E57FDA02EA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11679" y="5824575"/>
            <a:ext cx="787400" cy="1705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T_811b26587292487195ae6cd3cd766028_Shape">
            <a:extLst>
              <a:ext uri="{FF2B5EF4-FFF2-40B4-BE49-F238E27FC236}">
                <a16:creationId xmlns:a16="http://schemas.microsoft.com/office/drawing/2014/main" id="{D2957944-2042-47B4-87A3-BD351E7A781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418073" y="4452814"/>
            <a:ext cx="1513255" cy="148513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3D0087C-1A68-407B-81F4-6EF2244BA90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466765" y="194310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SLT_dde577c47e3946d79f230664cd0e40da_ShapePercentage" hidden="1">
            <a:extLst>
              <a:ext uri="{FF2B5EF4-FFF2-40B4-BE49-F238E27FC236}">
                <a16:creationId xmlns:a16="http://schemas.microsoft.com/office/drawing/2014/main" id="{4B9ACA48-FDF3-4AFA-B376-974BE85C8F5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813560" y="244978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T_fecd07c10c8345619758dd5890518f94_ShapePercentage" hidden="1">
            <a:extLst>
              <a:ext uri="{FF2B5EF4-FFF2-40B4-BE49-F238E27FC236}">
                <a16:creationId xmlns:a16="http://schemas.microsoft.com/office/drawing/2014/main" id="{EDFD9931-0636-49F1-82D8-D898E12872BD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680487" y="325065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T_416d2840aa4042eaba2c12bf6fc276f4_ShapePercentage" hidden="1">
            <a:extLst>
              <a:ext uri="{FF2B5EF4-FFF2-40B4-BE49-F238E27FC236}">
                <a16:creationId xmlns:a16="http://schemas.microsoft.com/office/drawing/2014/main" id="{1E7B1469-2F36-4F59-86AB-669AF8855D1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287438" y="325065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T_e6c6405dcdfc4983a95295b2bfd9f6a4_ShapePercentage" hidden="1">
            <a:extLst>
              <a:ext uri="{FF2B5EF4-FFF2-40B4-BE49-F238E27FC236}">
                <a16:creationId xmlns:a16="http://schemas.microsoft.com/office/drawing/2014/main" id="{6B57EEB5-3D60-4995-9BA9-ACCA468CFF0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894328" y="325065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350187919c5c4920a40053e785e464b8_ShapePercentage" hidden="1">
            <a:extLst>
              <a:ext uri="{FF2B5EF4-FFF2-40B4-BE49-F238E27FC236}">
                <a16:creationId xmlns:a16="http://schemas.microsoft.com/office/drawing/2014/main" id="{D2CC8AA4-4F02-4ED1-9FCC-6B06460B9064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507149" y="372364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b8fc138c1d424d2281899572a6f56cba_ShapePercentage" hidden="1">
            <a:extLst>
              <a:ext uri="{FF2B5EF4-FFF2-40B4-BE49-F238E27FC236}">
                <a16:creationId xmlns:a16="http://schemas.microsoft.com/office/drawing/2014/main" id="{DE2D5DB4-6E6D-49EC-9308-6349A3A92AE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807630" y="372364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T_9818f144a2b04a44a496c765508b6d13_ShapePercentage" hidden="1">
            <a:extLst>
              <a:ext uri="{FF2B5EF4-FFF2-40B4-BE49-F238E27FC236}">
                <a16:creationId xmlns:a16="http://schemas.microsoft.com/office/drawing/2014/main" id="{CE0365C1-96A7-45AD-B1D9-1368BEE09994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414520" y="393225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75b6a46e8e64470b8a72dbe4e5a395c8_ShapePercentage" hidden="1">
            <a:extLst>
              <a:ext uri="{FF2B5EF4-FFF2-40B4-BE49-F238E27FC236}">
                <a16:creationId xmlns:a16="http://schemas.microsoft.com/office/drawing/2014/main" id="{2A5C96CD-8BA8-4968-AF43-CC484F78D8D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108110" y="393225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T_b754a5d9d5264429951f29b6aa977161_ShapePercentage" hidden="1">
            <a:extLst>
              <a:ext uri="{FF2B5EF4-FFF2-40B4-BE49-F238E27FC236}">
                <a16:creationId xmlns:a16="http://schemas.microsoft.com/office/drawing/2014/main" id="{DE71951B-DE71-439E-8B50-666106E3980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14040" y="445837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TLSHAPE_SLT_165a9a198be34acf94aaba443ae68771_ShapePercentage" hidden="1">
            <a:extLst>
              <a:ext uri="{FF2B5EF4-FFF2-40B4-BE49-F238E27FC236}">
                <a16:creationId xmlns:a16="http://schemas.microsoft.com/office/drawing/2014/main" id="{418203EE-A4E1-40E7-8792-1646E4A95F8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327821" y="445837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39e38b99839f4c0abd129428ed86d2fb_ShapePercentage" hidden="1">
            <a:extLst>
              <a:ext uri="{FF2B5EF4-FFF2-40B4-BE49-F238E27FC236}">
                <a16:creationId xmlns:a16="http://schemas.microsoft.com/office/drawing/2014/main" id="{D96435AB-173A-498C-A0A9-CCF4B51D6F6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200739" y="490829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TLSHAPE_SLT_40232906731e4a15aadef04ff2dcdb4e_ShapePercentage" hidden="1">
            <a:extLst>
              <a:ext uri="{FF2B5EF4-FFF2-40B4-BE49-F238E27FC236}">
                <a16:creationId xmlns:a16="http://schemas.microsoft.com/office/drawing/2014/main" id="{1FDBCB2E-F56D-4D0E-8B1C-C48AA8D443B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200739" y="511691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TLSHAPE_SLT_021dba94ca1d402ca8c3c36fa4e0147e_ShapePercentage" hidden="1">
            <a:extLst>
              <a:ext uri="{FF2B5EF4-FFF2-40B4-BE49-F238E27FC236}">
                <a16:creationId xmlns:a16="http://schemas.microsoft.com/office/drawing/2014/main" id="{BA66C30C-BA14-44F3-838F-F31C5384F5D9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271513" y="579852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T_07b939dcb9a54c21988fdd42564cd4d5_ShapePercentage" hidden="1">
            <a:extLst>
              <a:ext uri="{FF2B5EF4-FFF2-40B4-BE49-F238E27FC236}">
                <a16:creationId xmlns:a16="http://schemas.microsoft.com/office/drawing/2014/main" id="{33BE96DF-E3D7-4E19-92DD-F5449206207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581987" y="579852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T_c44e436f502f482f86d88856523f941f_ShapePercentage" hidden="1">
            <a:extLst>
              <a:ext uri="{FF2B5EF4-FFF2-40B4-BE49-F238E27FC236}">
                <a16:creationId xmlns:a16="http://schemas.microsoft.com/office/drawing/2014/main" id="{49F79F09-4B73-426E-9652-654D66803E6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709010" y="579852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TLSHAPE_SLT_5fc32376036a46e382a0e3b49f411319_ShapePercentage" hidden="1">
            <a:extLst>
              <a:ext uri="{FF2B5EF4-FFF2-40B4-BE49-F238E27FC236}">
                <a16:creationId xmlns:a16="http://schemas.microsoft.com/office/drawing/2014/main" id="{8BABA0A8-946E-49A9-9C87-97765FE73C5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662756" y="579852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M_519444654f27465bb7830666704d9616_Shape">
            <a:extLst>
              <a:ext uri="{FF2B5EF4-FFF2-40B4-BE49-F238E27FC236}">
                <a16:creationId xmlns:a16="http://schemas.microsoft.com/office/drawing/2014/main" id="{08C1081A-32A8-4DEF-A087-84C2CC26E3F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flipV="1">
            <a:off x="5528960" y="3770165"/>
            <a:ext cx="152400" cy="177800"/>
          </a:xfrm>
          <a:prstGeom prst="triangle">
            <a:avLst/>
          </a:prstGeom>
          <a:solidFill>
            <a:srgbClr val="F7CF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T_811b26587292487195ae6cd3cd766028_ShapePercentage" hidden="1">
            <a:extLst>
              <a:ext uri="{FF2B5EF4-FFF2-40B4-BE49-F238E27FC236}">
                <a16:creationId xmlns:a16="http://schemas.microsoft.com/office/drawing/2014/main" id="{69DFE4B2-307D-429C-A677-6F7BDE89FAF1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200739" y="532553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811671ddb7d241b0ba8627afe998bfa5_Header">
            <a:extLst>
              <a:ext uri="{FF2B5EF4-FFF2-40B4-BE49-F238E27FC236}">
                <a16:creationId xmlns:a16="http://schemas.microsoft.com/office/drawing/2014/main" id="{FB18BC6A-89BE-4210-811B-8BC6D176B2B2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739856"/>
            <a:ext cx="1282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Data Collection</a:t>
            </a:r>
            <a:endParaRPr lang="en-US" sz="12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19" name="OTLSHAPE_SL_d07cf2ad45c2447d81d223ab76c79030_Header">
            <a:extLst>
              <a:ext uri="{FF2B5EF4-FFF2-40B4-BE49-F238E27FC236}">
                <a16:creationId xmlns:a16="http://schemas.microsoft.com/office/drawing/2014/main" id="{3A1189C1-AD86-44F3-950D-BDC229D832C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745971"/>
            <a:ext cx="1282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Data model</a:t>
            </a:r>
            <a:endParaRPr lang="en-US" sz="12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22" name="OTLSHAPE_SL_d3f2d2c81fda470fb1894ab567bcb37d_Header">
            <a:extLst>
              <a:ext uri="{FF2B5EF4-FFF2-40B4-BE49-F238E27FC236}">
                <a16:creationId xmlns:a16="http://schemas.microsoft.com/office/drawing/2014/main" id="{BCAD4F2C-3495-40C0-8C56-E633A387111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783413"/>
            <a:ext cx="1282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ea typeface="Calibri"/>
                <a:cs typeface="Calibri"/>
              </a:rPr>
              <a:t>Data Visualization</a:t>
            </a:r>
          </a:p>
        </p:txBody>
      </p:sp>
      <p:sp>
        <p:nvSpPr>
          <p:cNvPr id="25" name="OTLSHAPE_SL_19363ec892b2496385a39e70afc7fc12_Header">
            <a:extLst>
              <a:ext uri="{FF2B5EF4-FFF2-40B4-BE49-F238E27FC236}">
                <a16:creationId xmlns:a16="http://schemas.microsoft.com/office/drawing/2014/main" id="{1AD3D5E8-5C11-4953-882C-4BEBA09A94F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6012192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ea typeface="Calibri"/>
                <a:cs typeface="Calibri"/>
              </a:rPr>
              <a:t>Clarity</a:t>
            </a:r>
            <a:endParaRPr lang="en-US" sz="1200" dirty="0">
              <a:solidFill>
                <a:schemeClr val="lt1"/>
              </a:solidFill>
              <a:ea typeface="Calibri"/>
              <a:cs typeface="Calibri"/>
            </a:endParaRPr>
          </a:p>
        </p:txBody>
      </p:sp>
      <p:sp>
        <p:nvSpPr>
          <p:cNvPr id="26" name="OTLSHAPE_SL2A_5a5796ddd68c43bc82efaf81844dacf9_Header" hidden="1">
            <a:extLst>
              <a:ext uri="{FF2B5EF4-FFF2-40B4-BE49-F238E27FC236}">
                <a16:creationId xmlns:a16="http://schemas.microsoft.com/office/drawing/2014/main" id="{93FE2154-02E4-459C-9A59-AE53EC9798BD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2A_f594c7d0ea5b43d1beb559555057be97_Header" hidden="1">
            <a:extLst>
              <a:ext uri="{FF2B5EF4-FFF2-40B4-BE49-F238E27FC236}">
                <a16:creationId xmlns:a16="http://schemas.microsoft.com/office/drawing/2014/main" id="{F53D2AAA-F194-430B-9AF9-6AE6D015BD2A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2A_e403755d626247b4a5e328f7cbecb154_Header" hidden="1">
            <a:extLst>
              <a:ext uri="{FF2B5EF4-FFF2-40B4-BE49-F238E27FC236}">
                <a16:creationId xmlns:a16="http://schemas.microsoft.com/office/drawing/2014/main" id="{B777751D-D0B1-423D-8A80-84417766DCC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2A_29644f1eb4ef417e87d54c68e5de6df2_Header" hidden="1">
            <a:extLst>
              <a:ext uri="{FF2B5EF4-FFF2-40B4-BE49-F238E27FC236}">
                <a16:creationId xmlns:a16="http://schemas.microsoft.com/office/drawing/2014/main" id="{3A1A266D-5BD4-489B-931D-A4CFD1B52C7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CF06B402-8705-4A42-A007-50E0371B6D6A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1430480" y="21971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4D88E5A-4D3B-473C-86A0-9BA254BDBDE3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530265" y="1436509"/>
            <a:ext cx="46884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C63241A-1FD5-4B5A-B395-09FE15B7824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2738505" y="1436509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563B88AA-676D-40B4-B289-D807ABCA67B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615987" y="1441009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DC8A647D-76A5-4393-AF47-2683B184A88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236680" y="143563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</a:rPr>
              <a:t>5</a:t>
            </a:r>
          </a:p>
        </p:txBody>
      </p:sp>
      <p:sp>
        <p:nvSpPr>
          <p:cNvPr id="32" name="OTLSHAPE_SLT_dde577c47e3946d79f230664cd0e40da_Duration">
            <a:extLst>
              <a:ext uri="{FF2B5EF4-FFF2-40B4-BE49-F238E27FC236}">
                <a16:creationId xmlns:a16="http://schemas.microsoft.com/office/drawing/2014/main" id="{62DFCBE8-2C20-4305-B23C-0EFA09C7D9F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466568" y="26386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7" name="OTLSHAPE_SLT_dde577c47e3946d79f230664cd0e40da_Title">
            <a:extLst>
              <a:ext uri="{FF2B5EF4-FFF2-40B4-BE49-F238E27FC236}">
                <a16:creationId xmlns:a16="http://schemas.microsoft.com/office/drawing/2014/main" id="{6F0D6130-719E-436A-AFAE-24EFF2506E1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898225" y="2436099"/>
            <a:ext cx="243481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Identify</a:t>
            </a:r>
            <a:r>
              <a:rPr lang="en-US" sz="1100" spc="-4" dirty="0">
                <a:solidFill>
                  <a:srgbClr val="0D0D0D"/>
                </a:solidFill>
                <a:ea typeface="+mn-lt"/>
                <a:cs typeface="+mn-lt"/>
              </a:rPr>
              <a:t> relevant data sources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fecd07c10c8345619758dd5890518f94_Duration">
            <a:extLst>
              <a:ext uri="{FF2B5EF4-FFF2-40B4-BE49-F238E27FC236}">
                <a16:creationId xmlns:a16="http://schemas.microsoft.com/office/drawing/2014/main" id="{3A58DCD8-592A-4618-BB1A-66617B96463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618621" y="292500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1" name="OTLSHAPE_SLT_fecd07c10c8345619758dd5890518f94_Title">
            <a:extLst>
              <a:ext uri="{FF2B5EF4-FFF2-40B4-BE49-F238E27FC236}">
                <a16:creationId xmlns:a16="http://schemas.microsoft.com/office/drawing/2014/main" id="{145074D8-CFA8-4473-9C03-97E8B60C568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041767" y="6255702"/>
            <a:ext cx="16272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8" dirty="0">
                <a:solidFill>
                  <a:schemeClr val="dk1"/>
                </a:solidFill>
                <a:latin typeface="Calibri"/>
                <a:cs typeface="Calibri"/>
              </a:rPr>
              <a:t>Meeting with supervisor</a:t>
            </a:r>
            <a:endParaRPr lang="en-US" sz="1100" spc="-8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54" name="OTLSHAPE_SLT_416d2840aa4042eaba2c12bf6fc276f4_Duration">
            <a:extLst>
              <a:ext uri="{FF2B5EF4-FFF2-40B4-BE49-F238E27FC236}">
                <a16:creationId xmlns:a16="http://schemas.microsoft.com/office/drawing/2014/main" id="{FED59162-C297-49E0-A845-A62DD761A03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773823" y="321157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/>
                <a:cs typeface="Calibri"/>
              </a:rPr>
              <a:t>8 days</a:t>
            </a:r>
          </a:p>
        </p:txBody>
      </p:sp>
      <p:sp>
        <p:nvSpPr>
          <p:cNvPr id="59" name="OTLSHAPE_SLT_416d2840aa4042eaba2c12bf6fc276f4_Title">
            <a:extLst>
              <a:ext uri="{FF2B5EF4-FFF2-40B4-BE49-F238E27FC236}">
                <a16:creationId xmlns:a16="http://schemas.microsoft.com/office/drawing/2014/main" id="{E30B5C0E-9DB7-410E-8245-79CBBBDA9E7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619592" y="2637259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 dirty="0">
                <a:solidFill>
                  <a:schemeClr val="dk1"/>
                </a:solidFill>
                <a:latin typeface="Calibri"/>
                <a:cs typeface="Calibri"/>
              </a:rPr>
              <a:t>Import data</a:t>
            </a:r>
            <a:endParaRPr lang="en-US" sz="1100" spc="-10" dirty="0">
              <a:solidFill>
                <a:schemeClr val="dk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62" name="OTLSHAPE_SLT_e6c6405dcdfc4983a95295b2bfd9f6a4_Duration">
            <a:extLst>
              <a:ext uri="{FF2B5EF4-FFF2-40B4-BE49-F238E27FC236}">
                <a16:creationId xmlns:a16="http://schemas.microsoft.com/office/drawing/2014/main" id="{194F49FA-5B20-49CE-BDF3-7FB5BF8E69D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95164" y="284742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/>
                <a:cs typeface="Calibri"/>
              </a:rPr>
              <a:t>4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e6c6405dcdfc4983a95295b2bfd9f6a4_Title">
            <a:extLst>
              <a:ext uri="{FF2B5EF4-FFF2-40B4-BE49-F238E27FC236}">
                <a16:creationId xmlns:a16="http://schemas.microsoft.com/office/drawing/2014/main" id="{31485E29-1068-46FF-9F43-E4111291576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296566" y="3569165"/>
            <a:ext cx="24576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Create</a:t>
            </a:r>
            <a:r>
              <a:rPr lang="en-US" sz="1100" spc="-4" dirty="0">
                <a:solidFill>
                  <a:srgbClr val="0D0D0D"/>
                </a:solidFill>
                <a:ea typeface="+mn-lt"/>
                <a:cs typeface="+mn-lt"/>
              </a:rPr>
              <a:t> relationships between  data tables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350187919c5c4920a40053e785e464b8_Duration">
            <a:extLst>
              <a:ext uri="{FF2B5EF4-FFF2-40B4-BE49-F238E27FC236}">
                <a16:creationId xmlns:a16="http://schemas.microsoft.com/office/drawing/2014/main" id="{566C6D32-194E-4B17-83D8-060DB981274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095735" y="35738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5" name="OTLSHAPE_SLT_350187919c5c4920a40053e785e464b8_Title">
            <a:extLst>
              <a:ext uri="{FF2B5EF4-FFF2-40B4-BE49-F238E27FC236}">
                <a16:creationId xmlns:a16="http://schemas.microsoft.com/office/drawing/2014/main" id="{0BC79BBB-69A0-4282-BADC-27AC3997308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2891406" y="3198794"/>
            <a:ext cx="16509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rgbClr val="0D0D0D"/>
                </a:solidFill>
                <a:ea typeface="+mn-lt"/>
                <a:cs typeface="+mn-lt"/>
              </a:rPr>
              <a:t>organize the collected data</a:t>
            </a:r>
            <a:endParaRPr lang="fr-FR" sz="1100" dirty="0"/>
          </a:p>
        </p:txBody>
      </p:sp>
      <p:sp>
        <p:nvSpPr>
          <p:cNvPr id="83" name="OTLSHAPE_SLT_b8fc138c1d424d2281899572a6f56cba_Title">
            <a:extLst>
              <a:ext uri="{FF2B5EF4-FFF2-40B4-BE49-F238E27FC236}">
                <a16:creationId xmlns:a16="http://schemas.microsoft.com/office/drawing/2014/main" id="{9F4D962F-93BB-441A-98F6-45978720303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644194" y="2843796"/>
            <a:ext cx="152595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dirty="0">
                <a:solidFill>
                  <a:schemeClr val="dk1"/>
                </a:solidFill>
                <a:latin typeface="Calibri"/>
                <a:cs typeface="Calibri"/>
              </a:rPr>
              <a:t>Conduct analysis/research</a:t>
            </a:r>
          </a:p>
        </p:txBody>
      </p:sp>
      <p:sp>
        <p:nvSpPr>
          <p:cNvPr id="91" name="OTLSHAPE_SLT_9818f144a2b04a44a496c765508b6d13_Title">
            <a:extLst>
              <a:ext uri="{FF2B5EF4-FFF2-40B4-BE49-F238E27FC236}">
                <a16:creationId xmlns:a16="http://schemas.microsoft.com/office/drawing/2014/main" id="{F371D199-B56F-41C9-859B-423EDE3F365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433258" y="4127030"/>
            <a:ext cx="287834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rgbClr val="0D0D0D"/>
                </a:solidFill>
                <a:latin typeface="Calibri"/>
                <a:cs typeface="Calibri"/>
              </a:rPr>
              <a:t>Create</a:t>
            </a:r>
            <a:r>
              <a:rPr lang="en-US" sz="1100" spc="-6" dirty="0">
                <a:solidFill>
                  <a:srgbClr val="0D0D0D"/>
                </a:solidFill>
                <a:ea typeface="+mn-lt"/>
                <a:cs typeface="+mn-lt"/>
              </a:rPr>
              <a:t> links between different data tables </a:t>
            </a:r>
            <a:endParaRPr lang="en-US" sz="1100" spc="-6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10" name="OTLSHAPE_SLT_b754a5d9d5264429951f29b6aa977161_Title">
            <a:extLst>
              <a:ext uri="{FF2B5EF4-FFF2-40B4-BE49-F238E27FC236}">
                <a16:creationId xmlns:a16="http://schemas.microsoft.com/office/drawing/2014/main" id="{08A5F365-28F9-4C18-B7F8-DDCBCFB5E11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202436" y="4461021"/>
            <a:ext cx="21850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rgbClr val="0D0D0D"/>
                </a:solidFill>
                <a:ea typeface="+mn-lt"/>
                <a:cs typeface="+mn-lt"/>
              </a:rPr>
              <a:t>Design the dashboard user interface </a:t>
            </a:r>
            <a:endParaRPr lang="fr-FR" sz="1100">
              <a:cs typeface="Calibri"/>
            </a:endParaRPr>
          </a:p>
        </p:txBody>
      </p:sp>
      <p:sp>
        <p:nvSpPr>
          <p:cNvPr id="121" name="OTLSHAPE_SLT_39e38b99839f4c0abd129428ed86d2fb_Duration">
            <a:extLst>
              <a:ext uri="{FF2B5EF4-FFF2-40B4-BE49-F238E27FC236}">
                <a16:creationId xmlns:a16="http://schemas.microsoft.com/office/drawing/2014/main" id="{1DB5D4A4-9216-4D6B-9B54-AFA92E883B5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103592" y="4449711"/>
            <a:ext cx="53209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/>
                <a:cs typeface="Calibri"/>
              </a:rPr>
              <a:t>15 days</a:t>
            </a:r>
          </a:p>
        </p:txBody>
      </p:sp>
      <p:sp>
        <p:nvSpPr>
          <p:cNvPr id="126" name="OTLSHAPE_SLT_39e38b99839f4c0abd129428ed86d2fb_Title">
            <a:extLst>
              <a:ext uri="{FF2B5EF4-FFF2-40B4-BE49-F238E27FC236}">
                <a16:creationId xmlns:a16="http://schemas.microsoft.com/office/drawing/2014/main" id="{237D020D-C551-48B6-966E-71C7D21E798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296129" y="4992350"/>
            <a:ext cx="148687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dirty="0">
                <a:solidFill>
                  <a:srgbClr val="0D0D0D"/>
                </a:solidFill>
                <a:ea typeface="+mn-lt"/>
                <a:cs typeface="+mn-lt"/>
              </a:rPr>
              <a:t>Add interactive features</a:t>
            </a:r>
            <a:endParaRPr lang="fr-FR" sz="1100" dirty="0">
              <a:cs typeface="Calibri"/>
            </a:endParaRPr>
          </a:p>
        </p:txBody>
      </p:sp>
      <p:sp>
        <p:nvSpPr>
          <p:cNvPr id="129" name="OTLSHAPE_SLT_40232906731e4a15aadef04ff2dcdb4e_Duration">
            <a:extLst>
              <a:ext uri="{FF2B5EF4-FFF2-40B4-BE49-F238E27FC236}">
                <a16:creationId xmlns:a16="http://schemas.microsoft.com/office/drawing/2014/main" id="{A4DA86E1-C085-4F79-946D-0C5C94D8A8A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7462654" y="5000253"/>
            <a:ext cx="68840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/>
                <a:cs typeface="Calibri"/>
              </a:rPr>
              <a:t>15  days</a:t>
            </a:r>
          </a:p>
        </p:txBody>
      </p:sp>
      <p:sp>
        <p:nvSpPr>
          <p:cNvPr id="134" name="OTLSHAPE_SLT_40232906731e4a15aadef04ff2dcdb4e_Title">
            <a:extLst>
              <a:ext uri="{FF2B5EF4-FFF2-40B4-BE49-F238E27FC236}">
                <a16:creationId xmlns:a16="http://schemas.microsoft.com/office/drawing/2014/main" id="{5D2DCE22-2ED5-4C4F-BBA5-42BD70E581F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480079" y="5246558"/>
            <a:ext cx="1384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rgbClr val="0D0D0D"/>
                </a:solidFill>
                <a:ea typeface="+mn-lt"/>
                <a:cs typeface="+mn-lt"/>
              </a:rPr>
              <a:t>Optimize dashboard </a:t>
            </a:r>
            <a:endParaRPr lang="fr-FR" sz="1100">
              <a:cs typeface="Calibri"/>
            </a:endParaRPr>
          </a:p>
        </p:txBody>
      </p:sp>
      <p:sp>
        <p:nvSpPr>
          <p:cNvPr id="153" name="OTLSHAPE_SLT_021dba94ca1d402ca8c3c36fa4e0147e_Title">
            <a:extLst>
              <a:ext uri="{FF2B5EF4-FFF2-40B4-BE49-F238E27FC236}">
                <a16:creationId xmlns:a16="http://schemas.microsoft.com/office/drawing/2014/main" id="{FAAA3EAF-B46A-4216-9961-CC9190C5E6C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668416" y="5834965"/>
            <a:ext cx="199031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rgbClr val="0D0D0D"/>
                </a:solidFill>
                <a:ea typeface="+mn-lt"/>
                <a:cs typeface="+mn-lt"/>
              </a:rPr>
              <a:t>Make changes and adjustments</a:t>
            </a:r>
            <a:endParaRPr lang="fr-FR" sz="1100" dirty="0">
              <a:cs typeface="Calibri"/>
            </a:endParaRPr>
          </a:p>
        </p:txBody>
      </p:sp>
      <p:sp>
        <p:nvSpPr>
          <p:cNvPr id="170" name="OTLSHAPE_SLT_c44e436f502f482f86d88856523f941f_Title">
            <a:extLst>
              <a:ext uri="{FF2B5EF4-FFF2-40B4-BE49-F238E27FC236}">
                <a16:creationId xmlns:a16="http://schemas.microsoft.com/office/drawing/2014/main" id="{EAB6F43A-2683-48A3-BD9D-7E097FE6044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207524" y="5622113"/>
            <a:ext cx="145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/>
                <a:cs typeface="Calibri"/>
              </a:rPr>
              <a:t>Writing document report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73" name="OTLSHAPE_SLT_5fc32376036a46e382a0e3b49f411319_Duration">
            <a:extLst>
              <a:ext uri="{FF2B5EF4-FFF2-40B4-BE49-F238E27FC236}">
                <a16:creationId xmlns:a16="http://schemas.microsoft.com/office/drawing/2014/main" id="{DDCB96FA-D433-42A9-85D6-6CD8A3470A1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8762121" y="561088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78" name="OTLSHAPE_SLT_5fc32376036a46e382a0e3b49f411319_Title">
            <a:extLst>
              <a:ext uri="{FF2B5EF4-FFF2-40B4-BE49-F238E27FC236}">
                <a16:creationId xmlns:a16="http://schemas.microsoft.com/office/drawing/2014/main" id="{30840314-1795-4D33-BE82-5F0BD0909F5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411731" y="6457504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/>
                <a:cs typeface="Calibri"/>
              </a:rPr>
              <a:t>Conference day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07b939dcb9a54c21988fdd42564cd4d5_Duration">
            <a:extLst>
              <a:ext uri="{FF2B5EF4-FFF2-40B4-BE49-F238E27FC236}">
                <a16:creationId xmlns:a16="http://schemas.microsoft.com/office/drawing/2014/main" id="{98EFFEBC-BF53-4485-8308-F8EDF3DA0645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938805" y="583232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90" name="OTLSHAPE_SLT_07b939dcb9a54c21988fdd42564cd4d5_Title">
            <a:extLst>
              <a:ext uri="{FF2B5EF4-FFF2-40B4-BE49-F238E27FC236}">
                <a16:creationId xmlns:a16="http://schemas.microsoft.com/office/drawing/2014/main" id="{C4D6F257-92EE-4DC1-BBE5-C3797A3C2E8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620500" y="6040684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 dirty="0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98" name="OTLSHAPE_TB_00000000000000000000000000000000_TimescaleInterval5">
            <a:extLst>
              <a:ext uri="{FF2B5EF4-FFF2-40B4-BE49-F238E27FC236}">
                <a16:creationId xmlns:a16="http://schemas.microsoft.com/office/drawing/2014/main" id="{8E53EE77-0743-463B-B77D-F8682EB7218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592762" y="1436509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</a:rPr>
              <a:t>8</a:t>
            </a:r>
          </a:p>
        </p:txBody>
      </p:sp>
      <p:sp>
        <p:nvSpPr>
          <p:cNvPr id="199" name="OTLSHAPE_TB_00000000000000000000000000000000_TimescaleInterval6">
            <a:extLst>
              <a:ext uri="{FF2B5EF4-FFF2-40B4-BE49-F238E27FC236}">
                <a16:creationId xmlns:a16="http://schemas.microsoft.com/office/drawing/2014/main" id="{22498FEF-3FB8-4445-BF6D-430AD9D89461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5968409" y="143708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</a:rPr>
              <a:t>6</a:t>
            </a:r>
          </a:p>
        </p:txBody>
      </p:sp>
      <p:sp>
        <p:nvSpPr>
          <p:cNvPr id="200" name="OTLSHAPE_TB_00000000000000000000000000000000_TimescaleInterval7">
            <a:extLst>
              <a:ext uri="{FF2B5EF4-FFF2-40B4-BE49-F238E27FC236}">
                <a16:creationId xmlns:a16="http://schemas.microsoft.com/office/drawing/2014/main" id="{A18E4559-075A-4069-BECF-4FC1686EB7C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333980" y="141697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10</a:t>
            </a:r>
            <a:endParaRPr lang="en-US" sz="1200" spc="-2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136B6610-3FF4-4529-8AF8-09423E49DA6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530265" y="1229506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2024</a:t>
            </a:r>
            <a:endParaRPr lang="en-US" sz="1200" spc="-2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8F50D332-50BD-44B5-83B8-AFBBBD51906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4" name="OTLSHAPE_SLT_dde577c47e3946d79f230664cd0e40da_TextPercentage" hidden="1">
            <a:extLst>
              <a:ext uri="{FF2B5EF4-FFF2-40B4-BE49-F238E27FC236}">
                <a16:creationId xmlns:a16="http://schemas.microsoft.com/office/drawing/2014/main" id="{8C2554A2-D96E-400B-9B2F-99E2B608F2A0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dde577c47e3946d79f230664cd0e40da_JoinedDate" hidden="1">
            <a:extLst>
              <a:ext uri="{FF2B5EF4-FFF2-40B4-BE49-F238E27FC236}">
                <a16:creationId xmlns:a16="http://schemas.microsoft.com/office/drawing/2014/main" id="{EB88A5D4-811C-418F-8018-526E7507791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695186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24 - Mar 31</a:t>
            </a:r>
          </a:p>
        </p:txBody>
      </p:sp>
      <p:sp>
        <p:nvSpPr>
          <p:cNvPr id="36" name="OTLSHAPE_SLT_dde577c47e3946d79f230664cd0e40da_StartDate" hidden="1">
            <a:extLst>
              <a:ext uri="{FF2B5EF4-FFF2-40B4-BE49-F238E27FC236}">
                <a16:creationId xmlns:a16="http://schemas.microsoft.com/office/drawing/2014/main" id="{C6C1FF69-4584-4B58-B6AE-1EDB6195D899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dde577c47e3946d79f230664cd0e40da_EndDate" hidden="1">
            <a:extLst>
              <a:ext uri="{FF2B5EF4-FFF2-40B4-BE49-F238E27FC236}">
                <a16:creationId xmlns:a16="http://schemas.microsoft.com/office/drawing/2014/main" id="{B1DF2514-86B1-4535-9700-22DFBEF2EAA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M_3e386387cc344cb29161a98d5a18194a_Date" hidden="1">
            <a:extLst>
              <a:ext uri="{FF2B5EF4-FFF2-40B4-BE49-F238E27FC236}">
                <a16:creationId xmlns:a16="http://schemas.microsoft.com/office/drawing/2014/main" id="{F3371C85-3336-40C3-9FB6-EE394314867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48" name="OTLSHAPE_SLT_fecd07c10c8345619758dd5890518f94_TextPercentage" hidden="1">
            <a:extLst>
              <a:ext uri="{FF2B5EF4-FFF2-40B4-BE49-F238E27FC236}">
                <a16:creationId xmlns:a16="http://schemas.microsoft.com/office/drawing/2014/main" id="{43E214A8-B9AA-4E26-B383-DA33DBD2D91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fecd07c10c8345619758dd5890518f94_JoinedDate" hidden="1">
            <a:extLst>
              <a:ext uri="{FF2B5EF4-FFF2-40B4-BE49-F238E27FC236}">
                <a16:creationId xmlns:a16="http://schemas.microsoft.com/office/drawing/2014/main" id="{292333D2-689A-43BE-A1B6-C840D77E5D2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Apr 8</a:t>
            </a:r>
          </a:p>
        </p:txBody>
      </p:sp>
      <p:sp>
        <p:nvSpPr>
          <p:cNvPr id="50" name="OTLSHAPE_SLT_fecd07c10c8345619758dd5890518f94_StartDate" hidden="1">
            <a:extLst>
              <a:ext uri="{FF2B5EF4-FFF2-40B4-BE49-F238E27FC236}">
                <a16:creationId xmlns:a16="http://schemas.microsoft.com/office/drawing/2014/main" id="{2E9ED495-6FE1-496C-80EA-DB8BD8A5D5E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fecd07c10c8345619758dd5890518f94_EndDate" hidden="1">
            <a:extLst>
              <a:ext uri="{FF2B5EF4-FFF2-40B4-BE49-F238E27FC236}">
                <a16:creationId xmlns:a16="http://schemas.microsoft.com/office/drawing/2014/main" id="{915AD665-B290-437D-840C-6A648949410E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416d2840aa4042eaba2c12bf6fc276f4_TextPercentage" hidden="1">
            <a:extLst>
              <a:ext uri="{FF2B5EF4-FFF2-40B4-BE49-F238E27FC236}">
                <a16:creationId xmlns:a16="http://schemas.microsoft.com/office/drawing/2014/main" id="{3E1ABF0F-302E-45C1-81E2-E8827A56FD4D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416d2840aa4042eaba2c12bf6fc276f4_JoinedDate" hidden="1">
            <a:extLst>
              <a:ext uri="{FF2B5EF4-FFF2-40B4-BE49-F238E27FC236}">
                <a16:creationId xmlns:a16="http://schemas.microsoft.com/office/drawing/2014/main" id="{E68ACF40-6A74-4F55-A75E-82E51BFDE60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10 - Apr 16</a:t>
            </a:r>
          </a:p>
        </p:txBody>
      </p:sp>
      <p:sp>
        <p:nvSpPr>
          <p:cNvPr id="58" name="OTLSHAPE_SLT_416d2840aa4042eaba2c12bf6fc276f4_StartDate" hidden="1">
            <a:extLst>
              <a:ext uri="{FF2B5EF4-FFF2-40B4-BE49-F238E27FC236}">
                <a16:creationId xmlns:a16="http://schemas.microsoft.com/office/drawing/2014/main" id="{110BA60D-ADBB-4BBE-A66E-2144D5C03AB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416d2840aa4042eaba2c12bf6fc276f4_EndDate" hidden="1">
            <a:extLst>
              <a:ext uri="{FF2B5EF4-FFF2-40B4-BE49-F238E27FC236}">
                <a16:creationId xmlns:a16="http://schemas.microsoft.com/office/drawing/2014/main" id="{0711CDA0-645F-472B-B9FB-890359AC2237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6c6405dcdfc4983a95295b2bfd9f6a4_TextPercentage" hidden="1">
            <a:extLst>
              <a:ext uri="{FF2B5EF4-FFF2-40B4-BE49-F238E27FC236}">
                <a16:creationId xmlns:a16="http://schemas.microsoft.com/office/drawing/2014/main" id="{E89ACB51-40DB-4033-864F-26A6A65D3001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e6c6405dcdfc4983a95295b2bfd9f6a4_JoinedDate" hidden="1">
            <a:extLst>
              <a:ext uri="{FF2B5EF4-FFF2-40B4-BE49-F238E27FC236}">
                <a16:creationId xmlns:a16="http://schemas.microsoft.com/office/drawing/2014/main" id="{C79FD233-5C02-48EF-A8BD-A6EE533220E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17 - Apr 22</a:t>
            </a:r>
          </a:p>
        </p:txBody>
      </p:sp>
      <p:sp>
        <p:nvSpPr>
          <p:cNvPr id="66" name="OTLSHAPE_SLT_e6c6405dcdfc4983a95295b2bfd9f6a4_StartDate" hidden="1">
            <a:extLst>
              <a:ext uri="{FF2B5EF4-FFF2-40B4-BE49-F238E27FC236}">
                <a16:creationId xmlns:a16="http://schemas.microsoft.com/office/drawing/2014/main" id="{A7CC65C4-7271-44BE-A917-837DCAD8F9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e6c6405dcdfc4983a95295b2bfd9f6a4_EndDate" hidden="1">
            <a:extLst>
              <a:ext uri="{FF2B5EF4-FFF2-40B4-BE49-F238E27FC236}">
                <a16:creationId xmlns:a16="http://schemas.microsoft.com/office/drawing/2014/main" id="{920648B2-77C4-4D9B-87C6-761E3C96441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350187919c5c4920a40053e785e464b8_TextPercentage" hidden="1">
            <a:extLst>
              <a:ext uri="{FF2B5EF4-FFF2-40B4-BE49-F238E27FC236}">
                <a16:creationId xmlns:a16="http://schemas.microsoft.com/office/drawing/2014/main" id="{288303FC-7414-4F6F-82E4-44EDA640F0F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350187919c5c4920a40053e785e464b8_JoinedDate" hidden="1">
            <a:extLst>
              <a:ext uri="{FF2B5EF4-FFF2-40B4-BE49-F238E27FC236}">
                <a16:creationId xmlns:a16="http://schemas.microsoft.com/office/drawing/2014/main" id="{00FB32BC-6666-47AB-B937-2F55B086632E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Apr 15</a:t>
            </a:r>
          </a:p>
        </p:txBody>
      </p:sp>
      <p:sp>
        <p:nvSpPr>
          <p:cNvPr id="74" name="OTLSHAPE_SLT_350187919c5c4920a40053e785e464b8_StartDate" hidden="1">
            <a:extLst>
              <a:ext uri="{FF2B5EF4-FFF2-40B4-BE49-F238E27FC236}">
                <a16:creationId xmlns:a16="http://schemas.microsoft.com/office/drawing/2014/main" id="{144C390B-13C4-4371-BADD-1E133939883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350187919c5c4920a40053e785e464b8_EndDate" hidden="1">
            <a:extLst>
              <a:ext uri="{FF2B5EF4-FFF2-40B4-BE49-F238E27FC236}">
                <a16:creationId xmlns:a16="http://schemas.microsoft.com/office/drawing/2014/main" id="{0A8358E1-E540-4F8D-9141-3C9CA6B7812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b8fc138c1d424d2281899572a6f56cba_TextPercentage" hidden="1">
            <a:extLst>
              <a:ext uri="{FF2B5EF4-FFF2-40B4-BE49-F238E27FC236}">
                <a16:creationId xmlns:a16="http://schemas.microsoft.com/office/drawing/2014/main" id="{94D3E1CD-9AA5-44A5-A4E6-CAFDAEDA2BBA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b8fc138c1d424d2281899572a6f56cba_JoinedDate" hidden="1">
            <a:extLst>
              <a:ext uri="{FF2B5EF4-FFF2-40B4-BE49-F238E27FC236}">
                <a16:creationId xmlns:a16="http://schemas.microsoft.com/office/drawing/2014/main" id="{D4C9A84D-2D03-4FA4-9634-B41D288AB33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16 - Apr 20</a:t>
            </a:r>
          </a:p>
        </p:txBody>
      </p:sp>
      <p:sp>
        <p:nvSpPr>
          <p:cNvPr id="82" name="OTLSHAPE_SLT_b8fc138c1d424d2281899572a6f56cba_StartDate" hidden="1">
            <a:extLst>
              <a:ext uri="{FF2B5EF4-FFF2-40B4-BE49-F238E27FC236}">
                <a16:creationId xmlns:a16="http://schemas.microsoft.com/office/drawing/2014/main" id="{56B5ACAF-EA59-4276-8108-0F721EA8F24F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b8fc138c1d424d2281899572a6f56cba_EndDate" hidden="1">
            <a:extLst>
              <a:ext uri="{FF2B5EF4-FFF2-40B4-BE49-F238E27FC236}">
                <a16:creationId xmlns:a16="http://schemas.microsoft.com/office/drawing/2014/main" id="{737213B7-6D74-4C3A-AA63-64A3D188610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9818f144a2b04a44a496c765508b6d13_TextPercentage" hidden="1">
            <a:extLst>
              <a:ext uri="{FF2B5EF4-FFF2-40B4-BE49-F238E27FC236}">
                <a16:creationId xmlns:a16="http://schemas.microsoft.com/office/drawing/2014/main" id="{FD9FA3E8-F11D-42A2-81B0-C0F2234D6B2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9818f144a2b04a44a496c765508b6d13_JoinedDate" hidden="1">
            <a:extLst>
              <a:ext uri="{FF2B5EF4-FFF2-40B4-BE49-F238E27FC236}">
                <a16:creationId xmlns:a16="http://schemas.microsoft.com/office/drawing/2014/main" id="{C97654B4-3E6C-4BF0-AC74-A7EF25E287CB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23 - Apr 29</a:t>
            </a:r>
          </a:p>
        </p:txBody>
      </p:sp>
      <p:sp>
        <p:nvSpPr>
          <p:cNvPr id="90" name="OTLSHAPE_SLT_9818f144a2b04a44a496c765508b6d13_StartDate" hidden="1">
            <a:extLst>
              <a:ext uri="{FF2B5EF4-FFF2-40B4-BE49-F238E27FC236}">
                <a16:creationId xmlns:a16="http://schemas.microsoft.com/office/drawing/2014/main" id="{2C2D0389-0D51-4C9A-82E1-B5D143AB477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9818f144a2b04a44a496c765508b6d13_EndDate" hidden="1">
            <a:extLst>
              <a:ext uri="{FF2B5EF4-FFF2-40B4-BE49-F238E27FC236}">
                <a16:creationId xmlns:a16="http://schemas.microsoft.com/office/drawing/2014/main" id="{65580433-5F6F-495D-B5CC-DD8755AC9E1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75b6a46e8e64470b8a72dbe4e5a395c8_TextPercentage" hidden="1">
            <a:extLst>
              <a:ext uri="{FF2B5EF4-FFF2-40B4-BE49-F238E27FC236}">
                <a16:creationId xmlns:a16="http://schemas.microsoft.com/office/drawing/2014/main" id="{3B2C4E04-5D7C-499E-A626-946C9D1D1F95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75b6a46e8e64470b8a72dbe4e5a395c8_JoinedDate" hidden="1">
            <a:extLst>
              <a:ext uri="{FF2B5EF4-FFF2-40B4-BE49-F238E27FC236}">
                <a16:creationId xmlns:a16="http://schemas.microsoft.com/office/drawing/2014/main" id="{0D358296-4E7C-42E3-A0B3-F3E8B0F6E0AA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618242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10</a:t>
            </a:r>
          </a:p>
        </p:txBody>
      </p:sp>
      <p:sp>
        <p:nvSpPr>
          <p:cNvPr id="98" name="OTLSHAPE_SLT_75b6a46e8e64470b8a72dbe4e5a395c8_StartDate" hidden="1">
            <a:extLst>
              <a:ext uri="{FF2B5EF4-FFF2-40B4-BE49-F238E27FC236}">
                <a16:creationId xmlns:a16="http://schemas.microsoft.com/office/drawing/2014/main" id="{76204A91-7C65-4EF5-A833-D77DD75AC5D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75b6a46e8e64470b8a72dbe4e5a395c8_EndDate" hidden="1">
            <a:extLst>
              <a:ext uri="{FF2B5EF4-FFF2-40B4-BE49-F238E27FC236}">
                <a16:creationId xmlns:a16="http://schemas.microsoft.com/office/drawing/2014/main" id="{D03B9AF7-C9D6-4A22-A6AF-CB76A97EE9C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b754a5d9d5264429951f29b6aa977161_TextPercentage" hidden="1">
            <a:extLst>
              <a:ext uri="{FF2B5EF4-FFF2-40B4-BE49-F238E27FC236}">
                <a16:creationId xmlns:a16="http://schemas.microsoft.com/office/drawing/2014/main" id="{294DBC7D-3514-417A-9ED0-81073B878E9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b754a5d9d5264429951f29b6aa977161_JoinedDate" hidden="1">
            <a:extLst>
              <a:ext uri="{FF2B5EF4-FFF2-40B4-BE49-F238E27FC236}">
                <a16:creationId xmlns:a16="http://schemas.microsoft.com/office/drawing/2014/main" id="{C1BDA9B9-94AC-45E7-8B02-1A46596F2EE6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8 - Apr 19</a:t>
            </a:r>
          </a:p>
        </p:txBody>
      </p:sp>
      <p:sp>
        <p:nvSpPr>
          <p:cNvPr id="109" name="OTLSHAPE_SLT_b754a5d9d5264429951f29b6aa977161_StartDate" hidden="1">
            <a:extLst>
              <a:ext uri="{FF2B5EF4-FFF2-40B4-BE49-F238E27FC236}">
                <a16:creationId xmlns:a16="http://schemas.microsoft.com/office/drawing/2014/main" id="{3F331C9D-47AA-42AB-ADC4-7938725EF3CF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b754a5d9d5264429951f29b6aa977161_EndDate" hidden="1">
            <a:extLst>
              <a:ext uri="{FF2B5EF4-FFF2-40B4-BE49-F238E27FC236}">
                <a16:creationId xmlns:a16="http://schemas.microsoft.com/office/drawing/2014/main" id="{CDFDCDC1-A18E-419E-9D63-DF063CC03260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165a9a198be34acf94aaba443ae68771_TextPercentage" hidden="1">
            <a:extLst>
              <a:ext uri="{FF2B5EF4-FFF2-40B4-BE49-F238E27FC236}">
                <a16:creationId xmlns:a16="http://schemas.microsoft.com/office/drawing/2014/main" id="{AC0F8B23-CD6E-4870-9B2F-CD2E4503277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165a9a198be34acf94aaba443ae68771_JoinedDate" hidden="1">
            <a:extLst>
              <a:ext uri="{FF2B5EF4-FFF2-40B4-BE49-F238E27FC236}">
                <a16:creationId xmlns:a16="http://schemas.microsoft.com/office/drawing/2014/main" id="{D7A2B8F1-D103-4FE0-A15C-E73B292A5AC4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22 - May 3</a:t>
            </a:r>
          </a:p>
        </p:txBody>
      </p:sp>
      <p:sp>
        <p:nvSpPr>
          <p:cNvPr id="117" name="OTLSHAPE_SLT_165a9a198be34acf94aaba443ae68771_StartDate" hidden="1">
            <a:extLst>
              <a:ext uri="{FF2B5EF4-FFF2-40B4-BE49-F238E27FC236}">
                <a16:creationId xmlns:a16="http://schemas.microsoft.com/office/drawing/2014/main" id="{737C6BB3-EBB8-4023-BEB9-A6D8BB950139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65a9a198be34acf94aaba443ae68771_EndDate" hidden="1">
            <a:extLst>
              <a:ext uri="{FF2B5EF4-FFF2-40B4-BE49-F238E27FC236}">
                <a16:creationId xmlns:a16="http://schemas.microsoft.com/office/drawing/2014/main" id="{CF7857F3-FF46-4652-908B-012C1D33F358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39e38b99839f4c0abd129428ed86d2fb_TextPercentage" hidden="1">
            <a:extLst>
              <a:ext uri="{FF2B5EF4-FFF2-40B4-BE49-F238E27FC236}">
                <a16:creationId xmlns:a16="http://schemas.microsoft.com/office/drawing/2014/main" id="{1EEF089B-93E9-4EB7-9444-DD6536D2472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39e38b99839f4c0abd129428ed86d2fb_JoinedDate" hidden="1">
            <a:extLst>
              <a:ext uri="{FF2B5EF4-FFF2-40B4-BE49-F238E27FC236}">
                <a16:creationId xmlns:a16="http://schemas.microsoft.com/office/drawing/2014/main" id="{9702DAAD-D302-43A7-BBF3-0F84633B2536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9 - Apr 15</a:t>
            </a:r>
          </a:p>
        </p:txBody>
      </p:sp>
      <p:sp>
        <p:nvSpPr>
          <p:cNvPr id="131" name="OTLSHAPE_SLT_39e38b99839f4c0abd129428ed86d2fb_StartDate" hidden="1">
            <a:extLst>
              <a:ext uri="{FF2B5EF4-FFF2-40B4-BE49-F238E27FC236}">
                <a16:creationId xmlns:a16="http://schemas.microsoft.com/office/drawing/2014/main" id="{F0D95326-3E04-452B-BB43-2B1532828719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39e38b99839f4c0abd129428ed86d2fb_EndDate" hidden="1">
            <a:extLst>
              <a:ext uri="{FF2B5EF4-FFF2-40B4-BE49-F238E27FC236}">
                <a16:creationId xmlns:a16="http://schemas.microsoft.com/office/drawing/2014/main" id="{EBBCF04E-743B-4CA0-B763-1A33A95F4A0B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40232906731e4a15aadef04ff2dcdb4e_TextPercentage" hidden="1">
            <a:extLst>
              <a:ext uri="{FF2B5EF4-FFF2-40B4-BE49-F238E27FC236}">
                <a16:creationId xmlns:a16="http://schemas.microsoft.com/office/drawing/2014/main" id="{ED789852-312E-4DA5-9C96-BA9BE5FB47F7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40232906731e4a15aadef04ff2dcdb4e_JoinedDate" hidden="1">
            <a:extLst>
              <a:ext uri="{FF2B5EF4-FFF2-40B4-BE49-F238E27FC236}">
                <a16:creationId xmlns:a16="http://schemas.microsoft.com/office/drawing/2014/main" id="{5198D4A9-C519-44C7-9C3C-2C20E6C33338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9 - Apr 17</a:t>
            </a:r>
          </a:p>
        </p:txBody>
      </p:sp>
      <p:sp>
        <p:nvSpPr>
          <p:cNvPr id="139" name="OTLSHAPE_SLT_40232906731e4a15aadef04ff2dcdb4e_StartDate" hidden="1">
            <a:extLst>
              <a:ext uri="{FF2B5EF4-FFF2-40B4-BE49-F238E27FC236}">
                <a16:creationId xmlns:a16="http://schemas.microsoft.com/office/drawing/2014/main" id="{12E84E89-F10F-4A18-8CA8-58980AFDA87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0232906731e4a15aadef04ff2dcdb4e_EndDate" hidden="1">
            <a:extLst>
              <a:ext uri="{FF2B5EF4-FFF2-40B4-BE49-F238E27FC236}">
                <a16:creationId xmlns:a16="http://schemas.microsoft.com/office/drawing/2014/main" id="{C9A3F17F-1728-41CA-8E9B-835D21F84E3C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021dba94ca1d402ca8c3c36fa4e0147e_TextPercentage" hidden="1">
            <a:extLst>
              <a:ext uri="{FF2B5EF4-FFF2-40B4-BE49-F238E27FC236}">
                <a16:creationId xmlns:a16="http://schemas.microsoft.com/office/drawing/2014/main" id="{8746E345-9C90-4E32-B2B7-6BC4B9FA00D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021dba94ca1d402ca8c3c36fa4e0147e_JoinedDate" hidden="1">
            <a:extLst>
              <a:ext uri="{FF2B5EF4-FFF2-40B4-BE49-F238E27FC236}">
                <a16:creationId xmlns:a16="http://schemas.microsoft.com/office/drawing/2014/main" id="{7C05DFC4-6096-4E1B-A6CF-EF641DAA7CE1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618242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2 - May 17</a:t>
            </a:r>
          </a:p>
        </p:txBody>
      </p:sp>
      <p:sp>
        <p:nvSpPr>
          <p:cNvPr id="145" name="OTLSHAPE_SLT_021dba94ca1d402ca8c3c36fa4e0147e_StartDate" hidden="1">
            <a:extLst>
              <a:ext uri="{FF2B5EF4-FFF2-40B4-BE49-F238E27FC236}">
                <a16:creationId xmlns:a16="http://schemas.microsoft.com/office/drawing/2014/main" id="{392ED827-CBBF-4CCC-BF20-13ABE4ACE4D2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021dba94ca1d402ca8c3c36fa4e0147e_EndDate" hidden="1">
            <a:extLst>
              <a:ext uri="{FF2B5EF4-FFF2-40B4-BE49-F238E27FC236}">
                <a16:creationId xmlns:a16="http://schemas.microsoft.com/office/drawing/2014/main" id="{47061540-F981-4CA5-BC10-FB38A193C5C7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07b939dcb9a54c21988fdd42564cd4d5_TextPercentage" hidden="1">
            <a:extLst>
              <a:ext uri="{FF2B5EF4-FFF2-40B4-BE49-F238E27FC236}">
                <a16:creationId xmlns:a16="http://schemas.microsoft.com/office/drawing/2014/main" id="{9EBE3EE2-E00F-40E8-B783-CC3B5194398E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07b939dcb9a54c21988fdd42564cd4d5_JoinedDate" hidden="1">
            <a:extLst>
              <a:ext uri="{FF2B5EF4-FFF2-40B4-BE49-F238E27FC236}">
                <a16:creationId xmlns:a16="http://schemas.microsoft.com/office/drawing/2014/main" id="{56C794E6-05D4-4DF2-B2AF-5235282EFD92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-695186"/>
            <a:ext cx="863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18 - May 26</a:t>
            </a:r>
          </a:p>
        </p:txBody>
      </p:sp>
      <p:sp>
        <p:nvSpPr>
          <p:cNvPr id="152" name="OTLSHAPE_SLT_07b939dcb9a54c21988fdd42564cd4d5_StartDate" hidden="1">
            <a:extLst>
              <a:ext uri="{FF2B5EF4-FFF2-40B4-BE49-F238E27FC236}">
                <a16:creationId xmlns:a16="http://schemas.microsoft.com/office/drawing/2014/main" id="{672741D1-6624-446B-871F-5B249C9C6AE8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07b939dcb9a54c21988fdd42564cd4d5_EndDate" hidden="1">
            <a:extLst>
              <a:ext uri="{FF2B5EF4-FFF2-40B4-BE49-F238E27FC236}">
                <a16:creationId xmlns:a16="http://schemas.microsoft.com/office/drawing/2014/main" id="{8A471E5D-85EB-4E77-BD28-0FE048E806C8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c44e436f502f482f86d88856523f941f_TextPercentage" hidden="1">
            <a:extLst>
              <a:ext uri="{FF2B5EF4-FFF2-40B4-BE49-F238E27FC236}">
                <a16:creationId xmlns:a16="http://schemas.microsoft.com/office/drawing/2014/main" id="{4F75AD89-29F2-484F-B025-46BAAD754F94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OTLSHAPE_SLT_c44e436f502f482f86d88856523f941f_JoinedDate" hidden="1">
            <a:extLst>
              <a:ext uri="{FF2B5EF4-FFF2-40B4-BE49-F238E27FC236}">
                <a16:creationId xmlns:a16="http://schemas.microsoft.com/office/drawing/2014/main" id="{E58E68CF-59CB-4F14-AE08-A862D417BEAF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-618242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30 - Jun 9</a:t>
            </a:r>
          </a:p>
        </p:txBody>
      </p:sp>
      <p:sp>
        <p:nvSpPr>
          <p:cNvPr id="159" name="OTLSHAPE_SLT_c44e436f502f482f86d88856523f941f_StartDate" hidden="1">
            <a:extLst>
              <a:ext uri="{FF2B5EF4-FFF2-40B4-BE49-F238E27FC236}">
                <a16:creationId xmlns:a16="http://schemas.microsoft.com/office/drawing/2014/main" id="{3D239898-2473-48D9-97B7-CF568BF01447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44e436f502f482f86d88856523f941f_EndDate" hidden="1">
            <a:extLst>
              <a:ext uri="{FF2B5EF4-FFF2-40B4-BE49-F238E27FC236}">
                <a16:creationId xmlns:a16="http://schemas.microsoft.com/office/drawing/2014/main" id="{84F968FD-D66F-43CC-8041-728DFEE19E0E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5fc32376036a46e382a0e3b49f411319_TextPercentage" hidden="1">
            <a:extLst>
              <a:ext uri="{FF2B5EF4-FFF2-40B4-BE49-F238E27FC236}">
                <a16:creationId xmlns:a16="http://schemas.microsoft.com/office/drawing/2014/main" id="{94A218BC-36E0-47E4-981C-91E0D7296E7D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5fc32376036a46e382a0e3b49f411319_JoinedDate" hidden="1">
            <a:extLst>
              <a:ext uri="{FF2B5EF4-FFF2-40B4-BE49-F238E27FC236}">
                <a16:creationId xmlns:a16="http://schemas.microsoft.com/office/drawing/2014/main" id="{D9022E67-847E-4417-BA88-F858147CE2A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-695186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11 - Jun 17</a:t>
            </a:r>
          </a:p>
        </p:txBody>
      </p:sp>
      <p:sp>
        <p:nvSpPr>
          <p:cNvPr id="166" name="OTLSHAPE_SLT_5fc32376036a46e382a0e3b49f411319_StartDate" hidden="1">
            <a:extLst>
              <a:ext uri="{FF2B5EF4-FFF2-40B4-BE49-F238E27FC236}">
                <a16:creationId xmlns:a16="http://schemas.microsoft.com/office/drawing/2014/main" id="{64D027C2-C59C-4FC1-AE93-3886D7E2B951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5fc32376036a46e382a0e3b49f411319_EndDate" hidden="1">
            <a:extLst>
              <a:ext uri="{FF2B5EF4-FFF2-40B4-BE49-F238E27FC236}">
                <a16:creationId xmlns:a16="http://schemas.microsoft.com/office/drawing/2014/main" id="{9A387937-E61B-44B8-AA03-CC3C61AE69D9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M_519444654f27465bb7830666704d9616_Title">
            <a:extLst>
              <a:ext uri="{FF2B5EF4-FFF2-40B4-BE49-F238E27FC236}">
                <a16:creationId xmlns:a16="http://schemas.microsoft.com/office/drawing/2014/main" id="{FDCB3531-1BEB-46F8-B3D9-023D6FEFABAA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4006262" y="3025451"/>
            <a:ext cx="15940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/>
                <a:cs typeface="Calibri"/>
              </a:rPr>
              <a:t>Meeting with supervisor</a:t>
            </a:r>
            <a:endParaRPr lang="en-GB" sz="1100" spc="-4" dirty="0">
              <a:solidFill>
                <a:schemeClr val="dk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43" name="OTLSHAPE_SLM_519444654f27465bb7830666704d9616_Date" hidden="1">
            <a:extLst>
              <a:ext uri="{FF2B5EF4-FFF2-40B4-BE49-F238E27FC236}">
                <a16:creationId xmlns:a16="http://schemas.microsoft.com/office/drawing/2014/main" id="{51973DCC-C671-45F1-B347-A58462CA1883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111" name="OTLSHAPE_SLM_012553d16a8f49468877affe101e3783_Title">
            <a:extLst>
              <a:ext uri="{FF2B5EF4-FFF2-40B4-BE49-F238E27FC236}">
                <a16:creationId xmlns:a16="http://schemas.microsoft.com/office/drawing/2014/main" id="{49CE88E9-88AC-4994-86F4-6D1A74734CF6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510852" y="5352033"/>
            <a:ext cx="160150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/>
                <a:cs typeface="Calibri"/>
              </a:rPr>
              <a:t>Meeting with supervisor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3" name="OTLSHAPE_SLM_012553d16a8f49468877affe101e3783_Date" hidden="1">
            <a:extLst>
              <a:ext uri="{FF2B5EF4-FFF2-40B4-BE49-F238E27FC236}">
                <a16:creationId xmlns:a16="http://schemas.microsoft.com/office/drawing/2014/main" id="{63B1D964-4955-46C7-824B-88A6ED4AEE2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28</a:t>
            </a:r>
          </a:p>
        </p:txBody>
      </p:sp>
      <p:sp>
        <p:nvSpPr>
          <p:cNvPr id="182" name="OTLSHAPE_SLM_bf5d6b3cb534452a8ff46167520bc363_Date" hidden="1">
            <a:extLst>
              <a:ext uri="{FF2B5EF4-FFF2-40B4-BE49-F238E27FC236}">
                <a16:creationId xmlns:a16="http://schemas.microsoft.com/office/drawing/2014/main" id="{35DAE432-2759-478D-BBEB-F91913C2DE51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185" name="OTLSHAPE_SLT_811b26587292487195ae6cd3cd766028_TextPercentage" hidden="1">
            <a:extLst>
              <a:ext uri="{FF2B5EF4-FFF2-40B4-BE49-F238E27FC236}">
                <a16:creationId xmlns:a16="http://schemas.microsoft.com/office/drawing/2014/main" id="{8213F0A2-41FA-4DD9-BBDF-6B8F74C9F71C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811b26587292487195ae6cd3cd766028_JoinedDate" hidden="1">
            <a:extLst>
              <a:ext uri="{FF2B5EF4-FFF2-40B4-BE49-F238E27FC236}">
                <a16:creationId xmlns:a16="http://schemas.microsoft.com/office/drawing/2014/main" id="{7AA79A41-A7F1-4865-81E4-801E5C6F7278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9 - May 15</a:t>
            </a:r>
          </a:p>
        </p:txBody>
      </p:sp>
      <p:sp>
        <p:nvSpPr>
          <p:cNvPr id="188" name="OTLSHAPE_SLT_811b26587292487195ae6cd3cd766028_StartDate" hidden="1">
            <a:extLst>
              <a:ext uri="{FF2B5EF4-FFF2-40B4-BE49-F238E27FC236}">
                <a16:creationId xmlns:a16="http://schemas.microsoft.com/office/drawing/2014/main" id="{D3F5DEBF-A579-48D5-948D-C253BEA661E9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811b26587292487195ae6cd3cd766028_EndDate" hidden="1">
            <a:extLst>
              <a:ext uri="{FF2B5EF4-FFF2-40B4-BE49-F238E27FC236}">
                <a16:creationId xmlns:a16="http://schemas.microsoft.com/office/drawing/2014/main" id="{723D1BB2-B8F7-477E-A17F-47F7A1B3C3D3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811b26587292487195ae6cd3cd766028_Duration">
            <a:extLst>
              <a:ext uri="{FF2B5EF4-FFF2-40B4-BE49-F238E27FC236}">
                <a16:creationId xmlns:a16="http://schemas.microsoft.com/office/drawing/2014/main" id="{13E68CED-13C7-44AF-B420-7B19A1614C7D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8120193" y="523435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lt1"/>
                </a:solidFill>
                <a:latin typeface="Calibri"/>
                <a:cs typeface="Calibri"/>
              </a:rPr>
              <a:t>5 days</a:t>
            </a:r>
          </a:p>
        </p:txBody>
      </p:sp>
      <p:sp>
        <p:nvSpPr>
          <p:cNvPr id="28" name="OTLSHAPE_M_d11969dc49974309ade6cb42d83eda77_Date" hidden="1">
            <a:extLst>
              <a:ext uri="{FF2B5EF4-FFF2-40B4-BE49-F238E27FC236}">
                <a16:creationId xmlns:a16="http://schemas.microsoft.com/office/drawing/2014/main" id="{C4262B49-B434-4B6A-A02B-9C220235D0AE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28</a:t>
            </a:r>
          </a:p>
        </p:txBody>
      </p:sp>
      <p:sp>
        <p:nvSpPr>
          <p:cNvPr id="29" name="OTLSHAPE_M_ca1054fcf935435ea4c9b93d01cfdb7c_Date" hidden="1">
            <a:extLst>
              <a:ext uri="{FF2B5EF4-FFF2-40B4-BE49-F238E27FC236}">
                <a16:creationId xmlns:a16="http://schemas.microsoft.com/office/drawing/2014/main" id="{78EB387C-6216-4C3D-AE3F-B6009ACFDC38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</a:p>
        </p:txBody>
      </p:sp>
      <p:sp>
        <p:nvSpPr>
          <p:cNvPr id="31" name="OTLSHAPE_M_78f80ea12f334dce8c1c0bd38106cf5b_Date" hidden="1">
            <a:extLst>
              <a:ext uri="{FF2B5EF4-FFF2-40B4-BE49-F238E27FC236}">
                <a16:creationId xmlns:a16="http://schemas.microsoft.com/office/drawing/2014/main" id="{DD3E3FE0-65A3-454E-A6C8-B8A27DCEE318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DB36442-2E08-44E7-B5E7-EE7FAACC6198}"/>
              </a:ext>
            </a:extLst>
          </p:cNvPr>
          <p:cNvSpPr txBox="1"/>
          <p:nvPr/>
        </p:nvSpPr>
        <p:spPr>
          <a:xfrm>
            <a:off x="10466564" y="2391586"/>
            <a:ext cx="1536671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Team:</a:t>
            </a:r>
          </a:p>
          <a:p>
            <a:endParaRPr lang="en-US" sz="1200" dirty="0"/>
          </a:p>
          <a:p>
            <a:r>
              <a:rPr lang="en-US" sz="1200" dirty="0"/>
              <a:t>Sania </a:t>
            </a:r>
            <a:r>
              <a:rPr lang="en-US" sz="1200" dirty="0" err="1"/>
              <a:t>Badirou</a:t>
            </a:r>
            <a:endParaRPr lang="en-US" sz="1200">
              <a:ea typeface="Calibri"/>
              <a:cs typeface="Calibri"/>
            </a:endParaRPr>
          </a:p>
          <a:p>
            <a:endParaRPr lang="en-US" sz="1200" dirty="0"/>
          </a:p>
          <a:p>
            <a:r>
              <a:rPr lang="en-US" sz="1200" dirty="0"/>
              <a:t>Ibtihal Chaouch</a:t>
            </a:r>
            <a:endParaRPr lang="en-US" sz="1200" b="1">
              <a:ea typeface="Calibri"/>
              <a:cs typeface="Calibri"/>
            </a:endParaRPr>
          </a:p>
          <a:p>
            <a:endParaRPr lang="en-US" sz="1200" dirty="0"/>
          </a:p>
          <a:p>
            <a:r>
              <a:rPr lang="en-US" sz="1200" dirty="0"/>
              <a:t>Mathieu Duffee</a:t>
            </a:r>
          </a:p>
          <a:p>
            <a:endParaRPr lang="en-US" sz="1200" dirty="0"/>
          </a:p>
          <a:p>
            <a:r>
              <a:rPr lang="en-US" sz="1200" dirty="0"/>
              <a:t>Marina </a:t>
            </a:r>
            <a:r>
              <a:rPr lang="en-US" sz="1200" dirty="0" err="1"/>
              <a:t>Kiesse</a:t>
            </a:r>
            <a:r>
              <a:rPr lang="en-US" sz="1200" dirty="0"/>
              <a:t>-samba</a:t>
            </a:r>
          </a:p>
          <a:p>
            <a:endParaRPr lang="en-US" sz="1200" dirty="0"/>
          </a:p>
          <a:p>
            <a:r>
              <a:rPr lang="en-US" sz="1200" dirty="0"/>
              <a:t>Haby Niane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5218786-4C95-4919-B175-AC873322A87F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023620" y="337819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Dashboard Project: France Vs Latvia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702D558-7952-4FE2-845D-AD0ABFE83E70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023620" y="878955"/>
            <a:ext cx="71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Key activities and planning for the project</a:t>
            </a:r>
          </a:p>
        </p:txBody>
      </p:sp>
      <p:sp>
        <p:nvSpPr>
          <p:cNvPr id="169" name="OTLSHAPE_TB_00000000000000000000000000000000_TimescaleInterval2">
            <a:extLst>
              <a:ext uri="{FF2B5EF4-FFF2-40B4-BE49-F238E27FC236}">
                <a16:creationId xmlns:a16="http://schemas.microsoft.com/office/drawing/2014/main" id="{4E7C5850-3D8E-BD5C-C7A2-ECD9651EF80A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4464331" y="145474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8" name="OTLSHAPE_TB_00000000000000000000000000000000_TimescaleInterval6">
            <a:extLst>
              <a:ext uri="{FF2B5EF4-FFF2-40B4-BE49-F238E27FC236}">
                <a16:creationId xmlns:a16="http://schemas.microsoft.com/office/drawing/2014/main" id="{825B1C35-492B-24FD-9789-1D34D11642FD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6748668" y="1449535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</a:rPr>
              <a:t>7</a:t>
            </a:r>
          </a:p>
        </p:txBody>
      </p:sp>
      <p:sp>
        <p:nvSpPr>
          <p:cNvPr id="172" name="OTLSHAPE_TB_00000000000000000000000000000000_TimescaleInterval6">
            <a:extLst>
              <a:ext uri="{FF2B5EF4-FFF2-40B4-BE49-F238E27FC236}">
                <a16:creationId xmlns:a16="http://schemas.microsoft.com/office/drawing/2014/main" id="{0173C0F0-46C1-0057-69B5-976940C3AE7F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8466477" y="14372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</a:rPr>
              <a:t>9</a:t>
            </a:r>
          </a:p>
        </p:txBody>
      </p:sp>
      <p:sp>
        <p:nvSpPr>
          <p:cNvPr id="174" name="OTLSHAPE_SLM_519444654f27465bb7830666704d9616_Shape">
            <a:extLst>
              <a:ext uri="{FF2B5EF4-FFF2-40B4-BE49-F238E27FC236}">
                <a16:creationId xmlns:a16="http://schemas.microsoft.com/office/drawing/2014/main" id="{D5EBAA2D-E2E2-2E8F-AF3E-9E398EC323C4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 flipV="1">
            <a:off x="9959887" y="6279577"/>
            <a:ext cx="152400" cy="1778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_19363ec892b2496385a39e70afc7fc12_BackgroundRectangle">
            <a:extLst>
              <a:ext uri="{FF2B5EF4-FFF2-40B4-BE49-F238E27FC236}">
                <a16:creationId xmlns:a16="http://schemas.microsoft.com/office/drawing/2014/main" id="{6404C2C7-E949-C44A-B309-19FFD3FFEA18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63501" y="1740828"/>
            <a:ext cx="10290255" cy="587756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TLSHAPE_SL_19363ec892b2496385a39e70afc7fc12_HeaderRectangle">
            <a:extLst>
              <a:ext uri="{FF2B5EF4-FFF2-40B4-BE49-F238E27FC236}">
                <a16:creationId xmlns:a16="http://schemas.microsoft.com/office/drawing/2014/main" id="{E618093B-0806-7E13-C680-8202CC733DE6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70013" y="1740828"/>
            <a:ext cx="1282700" cy="587756"/>
          </a:xfrm>
          <a:prstGeom prst="rect">
            <a:avLst/>
          </a:prstGeom>
          <a:solidFill>
            <a:srgbClr val="0072BC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_19363ec892b2496385a39e70afc7fc12_Header">
            <a:extLst>
              <a:ext uri="{FF2B5EF4-FFF2-40B4-BE49-F238E27FC236}">
                <a16:creationId xmlns:a16="http://schemas.microsoft.com/office/drawing/2014/main" id="{F2DDD222-5021-17C8-DB40-9A2A5FB11336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70013" y="1941679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Team organization</a:t>
            </a:r>
            <a:endParaRPr lang="en-US" sz="12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204" name="OTLSHAPE_SLT_021dba94ca1d402ca8c3c36fa4e0147e_Title">
            <a:extLst>
              <a:ext uri="{FF2B5EF4-FFF2-40B4-BE49-F238E27FC236}">
                <a16:creationId xmlns:a16="http://schemas.microsoft.com/office/drawing/2014/main" id="{EC4271AF-3932-2EE5-9251-E2ACB0DCACA3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399543" y="2066678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Requirements discovery</a:t>
            </a:r>
          </a:p>
        </p:txBody>
      </p:sp>
      <p:sp>
        <p:nvSpPr>
          <p:cNvPr id="205" name="OTLSHAPE_SLT_c44e436f502f482f86d88856523f941f_Duration">
            <a:extLst>
              <a:ext uri="{FF2B5EF4-FFF2-40B4-BE49-F238E27FC236}">
                <a16:creationId xmlns:a16="http://schemas.microsoft.com/office/drawing/2014/main" id="{BD9BD676-20C8-CC01-ED3C-E9ACE1AD6757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4130407" y="2439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8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6" name="OTLSHAPE_SLT_c44e436f502f482f86d88856523f941f_Title">
            <a:extLst>
              <a:ext uri="{FF2B5EF4-FFF2-40B4-BE49-F238E27FC236}">
                <a16:creationId xmlns:a16="http://schemas.microsoft.com/office/drawing/2014/main" id="{D2F7A760-74C0-F75A-9A16-59FA3DA45E6E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4765215" y="3928159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/>
                <a:cs typeface="Calibri"/>
              </a:rPr>
              <a:t>Documents delivery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M_519444654f27465bb7830666704d9616_Title">
            <a:extLst>
              <a:ext uri="{FF2B5EF4-FFF2-40B4-BE49-F238E27FC236}">
                <a16:creationId xmlns:a16="http://schemas.microsoft.com/office/drawing/2014/main" id="{D2EEBFF6-2D6F-FF72-F371-FC4A4B8EE333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401135" y="1859686"/>
            <a:ext cx="1333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/>
                <a:cs typeface="Calibri"/>
              </a:rPr>
              <a:t>Team building </a:t>
            </a:r>
          </a:p>
          <a:p>
            <a:endParaRPr lang="en-GB" sz="1100" spc="-4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14" name="OTLSHAPE_SLM_012553d16a8f49468877affe101e3783_Shape">
            <a:extLst>
              <a:ext uri="{FF2B5EF4-FFF2-40B4-BE49-F238E27FC236}">
                <a16:creationId xmlns:a16="http://schemas.microsoft.com/office/drawing/2014/main" id="{8F9C1F0B-5D5F-A54F-E0AD-F94E7E4C8C55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3106504" y="1847131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TLSHAPE_SLT_021dba94ca1d402ca8c3c36fa4e0147e_Title">
            <a:extLst>
              <a:ext uri="{FF2B5EF4-FFF2-40B4-BE49-F238E27FC236}">
                <a16:creationId xmlns:a16="http://schemas.microsoft.com/office/drawing/2014/main" id="{99BE31ED-7E4C-AFD8-EE84-F6B4C25A8784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2819338" y="2070583"/>
            <a:ext cx="1384624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dk1"/>
                </a:solidFill>
                <a:latin typeface="Calibri"/>
                <a:cs typeface="Calibri"/>
              </a:rPr>
              <a:t>Meeting with supervisor</a:t>
            </a:r>
            <a:endParaRPr lang="en-US" sz="1100" spc="-6" dirty="0" err="1">
              <a:solidFill>
                <a:schemeClr val="dk1"/>
              </a:solidFill>
              <a:latin typeface="Calibri"/>
              <a:cs typeface="Calibri"/>
            </a:endParaRPr>
          </a:p>
          <a:p>
            <a:pPr algn="r"/>
            <a:endParaRPr lang="en-US" sz="1100" spc="-6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16" name="OTLSHAPE_SLM_012553d16a8f49468877affe101e3783_Shape">
            <a:extLst>
              <a:ext uri="{FF2B5EF4-FFF2-40B4-BE49-F238E27FC236}">
                <a16:creationId xmlns:a16="http://schemas.microsoft.com/office/drawing/2014/main" id="{7323129F-CEF3-CC10-B19E-81770FC0DA92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4708657" y="2869644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TLSHAPE_SLM_012553d16a8f49468877affe101e3783_Shape">
            <a:extLst>
              <a:ext uri="{FF2B5EF4-FFF2-40B4-BE49-F238E27FC236}">
                <a16:creationId xmlns:a16="http://schemas.microsoft.com/office/drawing/2014/main" id="{800D56E8-F493-EDFB-1DD4-521A1E8AE0C8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265221" y="37553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TLSHAPE_SLM_012553d16a8f49468877affe101e3783_Shape">
            <a:extLst>
              <a:ext uri="{FF2B5EF4-FFF2-40B4-BE49-F238E27FC236}">
                <a16:creationId xmlns:a16="http://schemas.microsoft.com/office/drawing/2014/main" id="{3838095F-865E-AF83-80DB-67E502810EEA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7860862" y="4667183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TLSHAPE_SLM_012553d16a8f49468877affe101e3783_Shape">
            <a:extLst>
              <a:ext uri="{FF2B5EF4-FFF2-40B4-BE49-F238E27FC236}">
                <a16:creationId xmlns:a16="http://schemas.microsoft.com/office/drawing/2014/main" id="{E9816467-ED8C-DE6C-6C55-2D8874B3999D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9020144" y="5181695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TLSHAPE_SLT_b8fc138c1d424d2281899572a6f56cba_Shape">
            <a:extLst>
              <a:ext uri="{FF2B5EF4-FFF2-40B4-BE49-F238E27FC236}">
                <a16:creationId xmlns:a16="http://schemas.microsoft.com/office/drawing/2014/main" id="{67148E74-1FB6-3257-6F74-77AB72E4CBA1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2225015" y="1828411"/>
            <a:ext cx="518420" cy="2071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cs typeface="Calibri"/>
              </a:rPr>
              <a:t>1day</a:t>
            </a:r>
          </a:p>
        </p:txBody>
      </p:sp>
      <p:sp>
        <p:nvSpPr>
          <p:cNvPr id="225" name="OTLSHAPE_SLM_519444654f27465bb7830666704d9616_Title">
            <a:extLst>
              <a:ext uri="{FF2B5EF4-FFF2-40B4-BE49-F238E27FC236}">
                <a16:creationId xmlns:a16="http://schemas.microsoft.com/office/drawing/2014/main" id="{32A91D27-2CC2-438F-9E15-1EB8DFF76BB5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5979647" y="3930733"/>
            <a:ext cx="15940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/>
                <a:cs typeface="Calibri"/>
              </a:rPr>
              <a:t>Meeting with supervisor</a:t>
            </a:r>
            <a:endParaRPr lang="en-GB" sz="1100" spc="-4" dirty="0">
              <a:solidFill>
                <a:schemeClr val="dk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27" name="OTLSHAPE_SLM_519444654f27465bb7830666704d9616_Title">
            <a:extLst>
              <a:ext uri="{FF2B5EF4-FFF2-40B4-BE49-F238E27FC236}">
                <a16:creationId xmlns:a16="http://schemas.microsoft.com/office/drawing/2014/main" id="{2C7E45AD-E7A8-6C63-B17F-E1D7718F5C45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138928" y="4822989"/>
            <a:ext cx="15940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/>
                <a:cs typeface="Calibri"/>
              </a:rPr>
              <a:t>Meeting with supervisor</a:t>
            </a:r>
            <a:endParaRPr lang="en-GB" sz="1100" spc="-4" dirty="0">
              <a:solidFill>
                <a:schemeClr val="dk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30" name="OTLSHAPE_SLT_350187919c5c4920a40053e785e464b8_Shape">
            <a:extLst>
              <a:ext uri="{FF2B5EF4-FFF2-40B4-BE49-F238E27FC236}">
                <a16:creationId xmlns:a16="http://schemas.microsoft.com/office/drawing/2014/main" id="{198735F6-AD94-8876-0C98-5E03D056C204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5411866" y="4133948"/>
            <a:ext cx="1219200" cy="155025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-8" dirty="0"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236" name="OTLSHAPE_SLT_07b939dcb9a54c21988fdd42564cd4d5_Shape">
            <a:extLst>
              <a:ext uri="{FF2B5EF4-FFF2-40B4-BE49-F238E27FC236}">
                <a16:creationId xmlns:a16="http://schemas.microsoft.com/office/drawing/2014/main" id="{FD25699F-4B47-A740-85F2-2F0AB9936EA1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9148038" y="6032986"/>
            <a:ext cx="787400" cy="1705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SLT_07b939dcb9a54c21988fdd42564cd4d5_Duration">
            <a:extLst>
              <a:ext uri="{FF2B5EF4-FFF2-40B4-BE49-F238E27FC236}">
                <a16:creationId xmlns:a16="http://schemas.microsoft.com/office/drawing/2014/main" id="{4EC1734D-240C-D6CE-9942-CF54391F5272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336087" y="603422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237" name="OTLSHAPE_SLM_012553d16a8f49468877affe101e3783_Shape">
            <a:extLst>
              <a:ext uri="{FF2B5EF4-FFF2-40B4-BE49-F238E27FC236}">
                <a16:creationId xmlns:a16="http://schemas.microsoft.com/office/drawing/2014/main" id="{41C599B8-62FC-013E-69AC-15FC44727DEE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9723529" y="624979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771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2MzZTAxMDItZTU5Zi00NDkyLWI1MmUtNzczNGY0YTgxNzg2IiwiU3RhcnREYXRlIjoiMjAyMi0wMy0yNFQwMDowMDowMFoiLCJFbmREYXRlIjoiMjAyMi0wMy0zMVQyMzo1OTowMFoiLCJQZXJjZW50YWdlQ29tcGxldGUiOm51bGwsIlN0eWxlIjp7IiRpZCI6IjciLCJTaGFwZSI6MS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dHJ1ZSwiV2lkdGgiOjAuMCwiSGVpZ2h0IjowLjAsIkJvcmRlclN0eWxlIjp7IiRpZCI6IjI1IiwiTGluZUNvbG9yIjpudWxsLCJMaW5lV2VpZ2h0IjowLjAsIkxpbmVUeXBlIjowLCJQYXJlbnRTdHlsZSI6bnVsbH0sIlBhcmVudFN0eWxlIjpudWxsfSwiSG9yaXpvbnRhbENvbm5lY3RvclN0eWxlIjp7IiRpZCI6IjI2IiwiTGluZUNvbG9yIjp7IiRpZCI6IjI3IiwiJHR5cGUiOiJOTFJFLkNvbW1vbi5Eb20uU29saWRDb2xvckJydXNoLCBOTFJFLkNvbW1vbiIsIkNvbG9yIjp7IiRpZCI6IjI4IiwiQSI6MjU1LCJSIjoyMDQsIkciOjIwNCwiQiI6MjA0fX0sIkxpbmVXZWlnaHQiOjEuMCwiTGluZVR5cGUiOjAsIlBhcmVudFN0eWxlIjpudWxsfSwiVmVydGljYWxDb25uZWN0b3JTdHlsZSI6eyIkaWQiOiIyOSIsIkxpbmVDb2xvciI6eyIkaWQiOiIzMCIsIiR0eXBlIjoiTkxSRS5Db21tb24uRG9tLlNvbGlkQ29sb3JCcnVzaCwgTkxSRS5Db21tb24iLCJDb2xvciI6eyIkaWQiOiIzMSIsIkEiOjI1NSwiUiI6MjA0LCJHIjoyMDQsIkIiOjIwNH19LCJMaW5lV2VpZ2h0IjowLjAsIkxpbmVUeXBlIjowLCJQYXJlbnRTdHlsZSI6bnVsbH0sIk1hcmdpbiI6bnVsbCwiU3RhcnREYXRlUG9zaXRpb24iOjYsIkVuZERhdGVQb3NpdGlvbiI6NiwiRGF0ZUlzVmlzaWJsZSI6ZmFsc2UsIlRpdGxlUG9zaXRpb24iOjEsIkR1cmF0aW9uUG9zaXRpb24iOjIsIlBlcmNlbnRhZ2VDb21wbGV0ZWRQb3NpdGlvbiI6NiwiU3BhY2luZyI6MywiSXNCZWxvd1RpbWViYW5kIjp0cnVlLCJQZXJjZW50YWdlQ29tcGxldGVTaGFwZU9wYWNpdHkiOjM1LCJTaGFwZVN0eWxlIjp7IiRpZCI6IjMyIiwiTWFyZ2luIjp7IiRpZCI6IjMzIiwiVG9wIjowLjAsIkxlZnQiOjQuMCwiUmlnaHQiOjQuMCwiQm90dG9tIjowLjB9LCJQYWRkaW5nIjp7IiRpZCI6IjM0IiwiVG9wIjowLjAsIkxlZnQiOjAuMCwiUmlnaHQiOjAuMCwiQm90dG9tIjowLjB9LCJCYWNrZ3JvdW5kIjp7IiRpZCI6IjM1IiwiQ29sb3IiOnsiJGlkIjoiMzYiLCJBIjoyNTUsIlIiOjQ3LCJHIjo1NCwiQiI6MTUzfX0sIklzVmlzaWJsZSI6dHJ1ZSwiV2lkdGgiOjAuMCwiSGVpZ2h0IjoxMC4wLCJCb3JkZXJTdHlsZSI6eyIkaWQiOiIzNyIsIkxpbmVDb2xvciI6eyIkaWQiOiIzOCIsIiR0eXBlIjoiTkxSRS5Db21tb24uRG9tLlNvbGlkQ29sb3JCcnVzaCwgTkxSRS5Db21tb24iLCJDb2xvciI6eyIkaWQiOiIzOSIsIkEiOjI1NSwiUiI6MjU1LCJHIjowLCJCIjo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CwiUiI6MjU1LCJHIjoyNTUsIkIiOjI1NX19LCJJc1Zpc2libGUiOnRydWUsIldpZHRoIjowLjAsIkhlaWdodCI6MC4wLCJCb3JkZXJTdHlsZSI6eyIkaWQiOiI0OCIsIkxpbmVDb2xvciI6bnVsbCwiTGluZVdlaWdodCI6MC4wLCJMaW5lVHlwZSI6MCwiUGFyZW50U3R5bGUiOm51bGx9LCJQYXJlbnRTdHlsZSI6bnVsbH0sIkRhdGVTdHlsZSI6eyIkaWQiOiI0OSIsIkZvbnRTZXR0aW5ncyI6eyIkaWQiOiI1MCIsIkZvbnRTaXplIjoxMCwiRm9udE5hbWUiOiJDYWxpYnJpIiwiSXNCb2xkIjpmYWxzZSwiSXNJdGFsaWMiOmZhbHNlLCJJc1VuZGVybGluZWQiOmZhbHNlLCJQYXJlbnRTdHlsZSI6bnVsbH0sIkF1dG9TaXplIjowLCJGb3JlZ3JvdW5kIjp7IiRpZCI6IjUxIiwiQ29sb3IiOnsiJGlkIjoi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zIiwiVG9wIjowLjAsIkxlZnQiOjAuMCwiUmlnaHQiOjAuMCwiQm90dG9tIjowLjB9LCJQYWRkaW5nIjp7IiRpZCI6IjU0IiwiVG9wIjowLjAsIkxlZnQiOjAuMCwiUmlnaHQiOjAuMCwiQm90dG9tIjowLjB9LCJCYWNrZ3JvdW5kIjp7IiRpZCI6IjU1IiwiQ29sb3IiOnsiJGlkIjoiNTYiLCJBIjowLCJSIjoyNTUsIkciOjI1NSwiQiI6MjU1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x9LCJJbmRleCI6NSwiU21hcnREdXJhdGlvbkFjdGl2YXRlZCI6ZmFsc2UsIkRhdGVGb3JtYXQiOnsiJHJlZiI6IjU4In0sIldlZWtOdW1iZXJpbmciOnsiJGlkIjoiNjAiLCJGb3JtYXQiOjAsIklzVmlzaWJsZSI6ZmFsc2UsIkxhc3RLbm93blZpc2liaWxpdHlTdGF0ZSI6ZmFsc2V9LCJJZCI6ImRkZTU3N2M0LTdlMzktNDZkNy05ZjIzLTA2NjRjZDBlNDBkYSIsIkltcG9ydElkIjpudWxsLCJUaXRsZSI6IkRldmVsb3AgUXVlc3Rpb25uYWlyZSIsIk5vdGUiOm51bGwsIkh5cGVybGluayI6eyIkaWQiOiI2MSIsIkFkZHJlc3MiOiIiLCJTdWJBZGRyZXNzIjoiIn0sIklzQ2hhbmdlZCI6ZmFsc2UsIklzTmV3IjpmYWxzZX19XSwiX21pbGVzdG9uZXMiOlt7IiRpZCI6IjYyIiwiSWQiOiIzZTM4NjM4Ny1jYzM0LTRjYjItOTE2MS1hOThkNWExODE5NGEiLCJJbmRleCI6NCwiR3JvdXBJZCI6IjNjM2UwMTAyLWU1OWYtNDQ5Mi1iNTJlLTc3MzRmNGE4MTc4NiIsIlRpdGxlIjoiU2VuZCBvdXQgcXVlc3Rpb25uYWlyZSIsIkRhdGVUaW1lIjoiMjAyMi0wNC0wMVQyMzo1OTowMCIsIlBlcmNlbnRhZ2VDb21wbGV0ZSI6bnVsbCwiTm90ZSI6bnVsbCwiU3R5bGUiOnsiJGlkIjoiNjMiLCJUaXRsZVBvc2l0aW9uIjoiUmlnaHQiLCJEYXRlUG9zaXRpb24iOiJCZWxvdyIsIlNoYXBlVHlwZSI6NywiU2hhcGVTaXplIjow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Q3LCJHIjo1NCwiQiI6MTUzfX0sIklzVmlzaWJsZSI6dHJ1ZSwiV2lkdGgiOjEyLjAsIkhlaWdodCI6MTQuMCwiQm9yZGVyU3R5bGUiOnsiJGlkIjoiNjkiLCJMaW5lQ29sb3IiOnsiJGlkIjoiNzAiLCIkdHlwZSI6Ik5MUkUuQ29tbW9uLkRvbS5Tb2xpZENvbG9yQnJ1c2gsIE5MUkUuQ29tbW9uIiwiQ29sb3IiOnsiJGlkIjoiNzEiLCJBIjoyNTUsIlIiOjI1NSwiRyI6MCwiQiI6MH19LCJMaW5lV2VpZ2h0IjowLjAsIkxpbmVUeXBlIjowLCJQYXJlbnRTdHlsZSI6bnVsbH0sIlBhcmVudFN0eWxlIjpudWxsfSwiVGl0bGVTdHlsZSI6eyIkaWQiOiI3MiIsIkZvbnRTZXR0aW5ncyI6eyIkaWQiOiI3MyIsIkZvbnRTaXplIjoxMSwiRm9udE5hbWUiOiJDYWxpYnJpIiwiSXNCb2xkIjpmYWxz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EwLCJGb250TmFtZSI6IkNhbGlicmkiLCJJc0JvbGQiOmZhbHNlLCJJc0l0YWxpYyI6ZmFsc2UsIklzVW5kZXJsaW5lZCI6ZmFsc2UsIlBhcmVudFN0eWxlIjpudWxsfSwiQXV0b1NpemUiOjAsIkZvcmVncm91bmQiOnsiJGlkIjoiODIiLCJDb2xvciI6eyIkaWQiOiI4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DQiLCJUb3AiOjAuMCwiTGVmdCI6MC4wLCJSaWdodCI6MC4wLCJCb3R0b20iOjAuMH0sIlBhZGRpbmciOnsiJGlkIjoiODUiLCJUb3AiOjAuMCwiTGVmdCI6MC4wLCJSaWdodCI6MC4wLCJCb3R0b20iOjAuMH0sIkJhY2tncm91bmQiOnsiJGlkIjoiODYiLCJDb2xvciI6eyIkaWQiOiI4NyIsIkEiOjAsIlIiOjI1NSwiRyI6MjU1LCJCIjoyNTV9fSwiSXNWaXNpYmxlIjpmYWxzZSwiV2lkdGgiOjAuMCwiSGVpZ2h0IjowLjAsIkJvcmRlclN0eWxlIjpudWxsLCJQYXJlbnRTdHlsZSI6bnVsbH0sIkRhdGVGb3JtYXQiOnsiJGlkIjoi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iLCJGb3JtYXQiOjAsIklzVmlzaWJsZSI6ZmFsc2UsIkxhc3RLbm93blZpc2liaWxpdHlTdGF0ZSI6ZmFsc2V9LCJJc1Zpc2libGUiOnRydWUsIlBhcmVudFN0eWxlIjpudWxsfSwiSHlwZXJsaW5rIjp7IiRpZCI6IjkwIiwiQWRkcmVzcyI6IiIsIlN1YkFkZHJlc3MiOiIifSwiSW1wb3J0SWQiOiIifV0sIklkIjoiM2MzZTAxMDItZTU5Zi00NDkyLWI1MmUtNzczNGY0YTgxNzg2IiwiSXNTaW5nbGVJdGVtUm93IjpmYWxzZX0seyIkaWQiOiI5MSIsIl90YXNrcyI6W10sIl9taWxlc3RvbmVzIjpbeyIkaWQiOiI5MiIsIklkIjoiNTE5NDQ0NjUtNGYyNy00NjViLWI3ODMtMDY2NjcwNGQ5NjE2IiwiSW5kZXgiOjYsIkdyb3VwSWQiOm51bGwsIlRpdGxlIjoiSW5zdHJ1Y3Rpb25hbCBXb3Jrc2hvcCIsIkRhdGVUaW1lIjoiMjAyMi0wMy0zMFQyMzo1OTowMCIsIlBlcmNlbnRhZ2VDb21wbGV0ZSI6bnVsbCwiTm90ZSI6bnVsbCwiU3R5bGUiOnsiJGlkIjoiOTMiLCJUaXRsZVBvc2l0aW9uIjoiUmlnaHQiLCJEYXRlUG9zaXRpb24iOiJMZWZ0IiwiU2hhcGVUeXBlIjowLCJTaGFwZVNpemUiOjAsIlNoYXBlU3R5bGUiOnsiJGlkIjoiOTQiLCJNYXJnaW4iOnsiJHJlZiI6IjY1In0sIlBhZGRpbmciOnsiJHJlZiI6IjY2In0sIkJhY2tncm91bmQiOnsiJGlkIjoiOTUiLCJDb2xvciI6eyIkaWQiOiI5NiIsIkEiOjI1NSwiUiI6MTc4LCJHIjoxNCwiQiI6MTh9fSwiSXNWaXNpYmxlIjp0cnVlLCJXaWR0aCI6MTIuMCwiSGVpZ2h0IjoxNC4wLCJCb3JkZXJTdHlsZSI6eyIkaWQiOiI5NyIsIkxpbmVDb2xvciI6eyIkaWQiOiI5OCIsIiR0eXBlIjoiTkxSRS5Db21tb24uRG9tLlNvbGlkQ29sb3JCcnVzaCwgTkxSRS5Db21tb24iLCJDb2xvciI6eyIkaWQiOiI5OSIsIkEiOjI1NSwiUiI6MjU1LCJHIjowLCJCIjowfX0sIkxpbmVXZWlnaHQiOjAuMCwiTGluZVR5cGUiOjAsIlBhcmVudFN0eWxlIjpudWxsfSwiUGFyZW50U3R5bGUiOm51bGx9LCJUaXRsZVN0eWxlIjp7IiRpZCI6IjEwMCIsIkZvbnRTZXR0aW5ncyI6eyIkaWQiOiIxMDEiLCJGb250U2l6ZSI6MTEsIkZvbnROYW1lIjoiQ2FsaWJyaSIsIklzQm9sZCI6ZmFsc2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GlkIjoiMTA0IiwiQ29sb3IiOnsiJGlkIjoiMTA1IiwiQSI6MCwiUiI6MjU1LCJHIjoyNTUsIkIiOjI1NX19LCJJc1Zpc2libGUiOnRydWUsIldpZHRoIjowLjAsIkhlaWdodCI6MC4wLCJCb3JkZXJTdHlsZSI6bnVsbCwiUGFyZW50U3R5bGUiOm51bGx9LCJEYXRlU3R5bGUiOnsiJGlkIjoiMTA2IiwiRm9udFNldHRpbmdzIjp7IiRpZCI6IjEwNyIsIkZvbnRTaXplIjoxMCwiRm9udE5hbWUiOiJDYWxpYnJpIiwiSXNCb2xkIjpmYWxzZSwiSXNJdGFsaWMiOmZhbHNlLCJJc1VuZGVybGluZWQiOmZhbHNlLCJQYXJlbnRTdHlsZSI6bnVsbH0sIkF1dG9TaXplIjowLCJGb3JlZ3JvdW5kIjp7IiRpZCI6IjEwOCIsIkNvbG9yIjp7IiRpZCI6IjEw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g0In0sIlBhZGRpbmciOnsiJHJlZiI6Ijg1In0sIkJhY2tncm91bmQiOnsiJGlkIjoiMTEwIiwiQ29sb3IiOnsiJGlkIjoiMTExIiwiQSI6MCwiUiI6MjU1LCJHIjoyNTUsIkIiOjI1NX19LCJJc1Zpc2libGUiOmZhbHNlLCJXaWR0aCI6MC4wLCJIZWlnaHQiOjAuMCwiQm9yZGVyU3R5bGUiOm51bGwsIlBhcmVudFN0eWxlIjpudWxsfSwiRGF0ZUZvcm1hdCI6eyIkaWQiOiIx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zIiwiRm9ybWF0IjowLCJJc1Zpc2libGUiOmZhbHNlLCJMYXN0S25vd25WaXNpYmlsaXR5U3RhdGUiOmZhbHNlfSwiSXNWaXNpYmxlIjp0cnVlLCJQYXJlbnRTdHlsZSI6bnVsbH0sIkh5cGVybGluayI6bnVsbCwiSW1wb3J0SWQiOiIifV0sIklkIjoiMDAwMDAwMDAtMDAwMC0wMDAwLTAwMDAtMDAwMDAwMDAwMDAwIiwiSXNTaW5nbGVJdGVtUm93Ijp0cnVlfSx7IiRpZCI6IjExNCIsIl90YXNrcyI6W3siJGlkIjoiMTE1IiwiX2F0dGFjaGVkTWlsZXN0b25lcyI6W10sIlRhc2tEZWZpbml0aW9uIjp7IiRpZCI6IjExNiIsIkdyb3VwTmFtZSI6IjExYmQ1MDI3LTQyODQtNGQ4NS1iNzI0LWI2MTZmNGZkOWMwYyIsIlN0YXJ0RGF0ZSI6IjIwMjItMDQtMDJUMjM6NTk6MDBaIiwiRW5kRGF0ZSI6IjIwMjItMDQtMDhUMjM6NTk6MDBaIiwiUGVyY2VudGFnZUNvbXBsZXRlIjpudWxsLCJTdHlsZSI6eyIkaWQiOiIxMTciLCJTaGFwZSI6MCwiU2hhcGVUaGlja25lc3MiOjAsIkR1cmF0aW9uRm9ybWF0IjowLCJJbmNsdWRlTm9uV29ya2luZ0RheXNJbkR1cmF0aW9uIjpmYWxzZSwiUGVyY2VudGFnZUNvbXBsZXRlU3R5bGUiOnsiJGlkIjoiMTE4IiwiRm9udFNldHRpbmdzIjp7IiRpZCI6IjEx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AiLCJUb3AiOjAuMCwiTGVmdCI6MC4wLCJSaWdodCI6MC4wLCJCb3R0b20iOjAuMH0sIlBhZGRpbmciOnsiJGlkIjoiMTIxIiwiVG9wIjowLjAsIkxlZnQiOjAuMCwiUmlnaHQiOjAuMCwiQm90dG9tIjowLjB9LCJCYWNrZ3JvdW5kIjp7IiRpZCI6IjEyMiIsIkNvbG9yIjp7IiRpZCI6IjEyMyIsIkEiOjg5LCJSIjowLCJHIjowLCJCIjowfX0sIklzVmlzaWJsZSI6dHJ1ZSwiV2lkdGgiOjAuMCwiSGVpZ2h0IjowLjAsIkJvcmRlclN0eWxlIjp7IiRpZCI6IjEyNCIsIkxpbmVDb2xvciI6bnVsbCwiTGluZVdlaWdodCI6MC4wLCJMaW5lVHlwZSI6MCwiUGFyZW50U3R5bGUiOm51bGx9LCJQYXJlbnRTdHlsZSI6bnVsbH0sIkR1cmF0aW9uU3R5bGUiOnsiJGlkIjoiMTI1IiwiRm9udFNldHRpbmdzIjp7IiRpZCI6IjEyNiIsIkZvbnRTaXplIjoxMCwiRm9udE5hbWUiOiJDYWxpYnJpIiwiSXNCb2xkIjpmYWxzZSwiSXNJdGFsaWMiOmZhbHNlLCJJc1VuZGVybGluZWQiOmZhbHNlLCJQYXJlbnRTdHlsZSI6bnVsbH0sIkF1dG9TaXplIjowLCJGb3JlZ3JvdW5kIjp7IiRpZCI6IjEyNyIsIkNvbG9yIjp7IiRpZCI6IjEyO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jkiLCJUb3AiOjAuMCwiTGVmdCI6MC4wLCJSaWdodCI6MC4wLCJCb3R0b20iOjAuMH0sIlBhZGRpbmciOnsiJGlkIjoiMTMwIiwiVG9wIjowLjAsIkxlZnQiOjAuMCwiUmlnaHQiOjAuMCwiQm90dG9tIjowLjB9LCJCYWNrZ3JvdW5kIjp7IiRpZCI6IjEzMSIsIkNvbG9yIjp7IiRpZCI6IjEzMiIsIkEiOjAsIlIiOjI1NSwiRyI6MjU1LCJCIjoyNTV9fSwiSXNWaXNpYmxlIjp0cnVlLCJXaWR0aCI6MC4wLCJIZWlnaHQiOjAuMCwiQm9yZGVyU3R5bGUiOnsiJGlkIjoiMTMzIiwiTGluZUNvbG9yIjpudWxsLCJMaW5lV2VpZ2h0IjowLjAsIkxpbmVUeXBlIjowLCJQYXJlbnRTdHlsZSI6bnVsbH0sIlBhcmVudFN0eWxlIjpudWxsfSwiSG9yaXpvbnRhbENvbm5lY3RvclN0eWxlIjp7IiRpZCI6IjEzNCIsIkxpbmVDb2xvciI6eyIkaWQiOiIxMzUiLCIkdHlwZSI6Ik5MUkUuQ29tbW9uLkRvbS5Tb2xpZENvbG9yQnJ1c2gsIE5MUkUuQ29tbW9uIiwiQ29sb3IiOnsiJGlkIjoiMTM2IiwiQSI6MjU1LCJSIjoyMDQsIkciOjIwNCwiQiI6MjA0fX0sIkxpbmVXZWlnaHQiOjEuMCwiTGluZVR5cGUiOjAsIlBhcmVudFN0eWxlIjpudWxsfSwiVmVydGljYWxDb25uZWN0b3JTdHlsZSI6eyIkaWQiOiIxMzciLCJMaW5lQ29sb3IiOnsiJGlkIjoiMTM4IiwiJHR5cGUiOiJOTFJFLkNvbW1vbi5Eb20uU29saWRDb2xvckJydXNoLCBOTFJFLkNvbW1vbiIsIkNvbG9yIjp7IiRpZCI6IjEzOSIsIkEiOjI1NSwiUiI6MjA0LCJHIjoyMDQsIkIiOjIwNH19LCJMaW5lV2VpZ2h0IjowLjAsIkxpbmVUeXBlIjowLCJQYXJlbnRTdHlsZSI6bnVsbH0sIk1hcmdpbiI6bnVsbCwiU3RhcnREYXRlUG9zaXRpb24iOjYsIkVuZERhdGVQb3NpdGlvbiI6NiwiRGF0ZUlzVmlzaWJsZSI6ZmFsc2UsIlRpdGxlUG9zaXRpb24iOjMsIkR1cmF0aW9uUG9zaXRpb24iOjIsIlBlcmNlbnRhZ2VDb21wbGV0ZWRQb3NpdGlvbiI6NiwiU3BhY2luZyI6MywiSXNCZWxvd1RpbWViYW5kIjp0cnVlLCJQZXJjZW50YWdlQ29tcGxldGVTaGFwZU9wYWNpdHkiOjM1LCJTaGFwZVN0eWxlIjp7IiRpZCI6IjE0MCIsIk1hcmdpbiI6eyIkaWQiOiIxNDEiLCJUb3AiOjAuMCwiTGVmdCI6NC4wLCJSaWdodCI6NC4wLCJCb3R0b20iOjAuMH0sIlBhZGRpbmciOnsiJGlkIjoiMTQyIiwiVG9wIjowLjAsIkxlZnQiOjAuMCwiUmlnaHQiOjAuMCwiQm90dG9tIjowLjB9LCJCYWNrZ3JvdW5kIjp7IiRpZCI6IjE0MyIsIkNvbG9yIjp7IiRpZCI6IjE0NCIsIkEiOjI1NSwiUiI6NDcsIkciOjU0LCJCIjoxNTN9fSwiSXNWaXNpYmxlIjp0cnVlLCJXaWR0aCI6MC4wLCJIZWlnaHQiOjE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lRpdGxlU3R5bGUiOnsiJGlkIjoiMTQ4IiwiRm9udFNldHRpbmdzIjp7IiRpZCI6IjE0OSIsIkZvbnRTaXplIjoxMSwiRm9udE5hbWUiOiJDYWxpYnJpIiwiSXNCb2xkIjpmYWxzZSwiSXNJdGFsaWMiOmZhbHNlLCJJc1VuZGVybGluZWQiOmZhbHNlLCJQYXJlbnRTdHlsZSI6bnVsbH0sIkF1dG9TaXplIjowLCJGb3JlZ3JvdW5kIjp7IiRpZCI6IjE1MCIsIkNvbG9yIjp7IiRpZCI6IjE1M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pZCI6IjE1NSIsIkEiOjAsIlIiOjI1NSwiRyI6MjU1LCJCIjoyNTV9fSwiSXNWaXNpYmxlIjp0cnVlLCJXaWR0aCI6MC4wLCJIZWlnaHQiOjAuMCwiQm9yZGVyU3R5bGUiOnsiJGlkIjoiMTU2IiwiTGluZUNvbG9yIjpudWxsLCJMaW5lV2VpZ2h0IjowLjAsIkxpbmVUeXBlIjowLCJQYXJlbnRTdHlsZSI6bnVsbH0sIlBhcmVudFN0eWxlIjpudWxsfSwiRGF0ZVN0eWxlIjp7IiRpZCI6IjE1NyIsIkZvbnRTZXR0aW5ncyI6eyIkaWQiOiIxNTgiLCJGb250U2l6ZSI6MTAsIkZvbnROYW1lIjoiQ2FsaWJyaSIsIklzQm9sZCI6ZmFsc2UsIklzSXRhbGljIjpmYWxzZSwiSXNVbmRlcmxpbmVkIjpmYWxzZSwiUGFyZW50U3R5bGUiOm51bGx9LCJBdXRvU2l6ZSI6MCwiRm9yZWdyb3VuZCI6eyIkaWQiOiIxNTkiLCJDb2xvciI6eyIkaWQiOiIxN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2MSIsIlRvcCI6MC4wLCJMZWZ0IjowLjAsIlJpZ2h0IjowLjAsIkJvdHRvbSI6MC4wfSwiUGFkZGluZyI6eyIkaWQiOiIxNjIiLCJUb3AiOjAuMCwiTGVmdCI6MC4wLCJSaWdodCI6MC4wLCJCb3R0b20iOjAuMH0sIkJhY2tncm91bmQiOnsiJGlkIjoiMTYzIiwiQ29sb3IiOnsiJGlkIjoiMTY0IiwiQSI6MCwiUiI6MjU1LCJHIjoyNTUsIkIiOjI1NX19LCJJc1Zpc2libGUiOnRydWUsIldpZHRoIjowLjAsIkhlaWdodCI6MC4wLCJCb3JkZXJTdHlsZSI6eyIkaWQiOiIxNjUiLCJMaW5lQ29sb3IiOm51bGwsIkxpbmVXZWlnaHQiOjAuMCwiTGluZVR5cGUiOjAsIlBhcmVudFN0eWxlIjpudWxsfSwiUGFyZW50U3R5bGUiOm51bGx9LCJEYXRlRm9ybWF0Ijp7IiRpZCI6IjE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ciLCJGb3JtYXQiOjAsIklzVmlzaWJsZSI6ZmFsc2UsIkxhc3RLbm93blZpc2liaWxpdHlTdGF0ZSI6ZmFsc2V9LCJJc1Zpc2libGUiOnRydWUsIlBhcmVudFN0eWxlIjpudWxsfSwiSW5kZXgiOjcsIlNtYXJ0RHVyYXRpb25BY3RpdmF0ZWQiOmZhbHNlLCJEYXRlRm9ybWF0Ijp7IiRyZWYiOiIxNjYifSwiV2Vla051bWJlcmluZyI6eyIkaWQiOiIxNjgiLCJGb3JtYXQiOjAsIklzVmlzaWJsZSI6ZmFsc2UsIkxhc3RLbm93blZpc2liaWxpdHlTdGF0ZSI6ZmFsc2V9LCJJZCI6ImZlY2QwN2MxLTBjODMtNDU2MS05NzU4LWRkNTg5MDUxOGY5NCIsIkltcG9ydElkIjpudWxsLCJUaXRsZSI6IlJlY2VpdmUgZm9ybXMiLCJOb3RlIjpudWxsLCJIeXBlcmxpbmsiOnsiJGlkIjoiMTY5IiwiQWRkcmVzcyI6IiIsIlN1YkFkZHJlc3MiOiIifSwiSXNDaGFuZ2VkIjpmYWxzZSwiSXNOZXciOmZhbHNlfX0seyIkaWQiOiIxNzAiLCJfYXR0YWNoZWRNaWxlc3RvbmVzIjpbXSwiVGFza0RlZmluaXRpb24iOnsiJGlkIjoiMTcxIiwiR3JvdXBOYW1lIjoiMTFiZDUwMjctNDI4NC00ZDg1LWI3MjQtYjYxNmY0ZmQ5YzBjIiwiU3RhcnREYXRlIjoiMjAyMi0wNC0xMFQwMDowMDowMFoiLCJFbmREYXRlIjoiMjAyMi0wNC0xNlQwMDozOTowMFoiLCJQZXJjZW50YWdlQ29tcGxldGUiOm51bGwsIlN0eWxlIjp7IiRpZCI6IjE3MiIsIlNoYXBlIjowLCJTaGFwZVRoaWNrbmVzcyI6MywiRHVyYXRpb25Gb3JtYXQiOjAsIkluY2x1ZGVOb25Xb3JraW5nRGF5c0luRHVyYXRpb24iOmZhbHNlLCJQZXJjZW50YWdlQ29tcGxldGVTdHlsZSI6eyIkaWQiOiIxNzMiLCJGb250U2V0dGluZ3MiOnsiJGlkIjoiMTc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NSIsIlRvcCI6MC4wLCJMZWZ0IjowLjAsIlJpZ2h0IjowLjAsIkJvdHRvbSI6MC4wfSwiUGFkZGluZyI6eyIkaWQiOiIxNzYiLCJUb3AiOjAuMCwiTGVmdCI6MC4wLCJSaWdodCI6MC4wLCJCb3R0b20iOjAuMH0sIkJhY2tncm91bmQiOnsiJGlkIjoiMTc3IiwiQ29sb3IiOnsiJGlkIjoiMTc4IiwiQSI6ODksIlIiOjAsIkciOjAsIkIiOjB9fSwiSXNWaXNpYmxlIjp0cnVlLCJXaWR0aCI6MC4wLCJIZWlnaHQiOjAuMCwiQm9yZGVyU3R5bGUiOnsiJGlkIjoiMTc5IiwiTGluZUNvbG9yIjpudWxsLCJMaW5lV2VpZ2h0IjowLjAsIkxpbmVUeXBlIjowLCJQYXJlbnRTdHlsZSI6bnVsbH0sIlBhcmVudFN0eWxlIjpudWxsfSwiRHVyYXRpb25TdHlsZSI6eyIkaWQiOiIxODAiLCJGb250U2V0dGluZ3MiOnsiJGlkIjoiMTgxIiwiRm9udFNpemUiOjEwLCJGb250TmFtZSI6IkNhbGlicmkiLCJJc0JvbGQiOmZhbHNlLCJJc0l0YWxpYyI6ZmFsc2UsIklzVW5kZXJsaW5lZCI6ZmFsc2UsIlBhcmVudFN0eWxlIjpudWxsfSwiQXV0b1NpemUiOjAsIkZvcmVncm91bmQiOnsiJGlkIjoiMTgyIiwiQ29sb3IiOnsiJGlkIjoiMTg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E4NCIsIlRvcCI6MC4wLCJMZWZ0IjowLjAsIlJpZ2h0IjowLjAsIkJvdHRvbSI6MC4wfSwiUGFkZGluZyI6eyIkaWQiOiIxODUiLCJUb3AiOjAuMCwiTGVmdCI6MC4wLCJSaWdodCI6MC4wLCJCb3R0b20iOjAuMH0sIkJhY2tncm91bmQiOnsiJGlkIjoiMTg2IiwiQ29sb3IiOnsiJGlkIjoiMTg3IiwiQSI6MCwiUiI6MjU1LCJHIjoyNTUsIkIiOjI1NX19LCJJc1Zpc2libGUiOnRydWUsIldpZHRoIjowLjAsIkhlaWdodCI6MC4wLCJCb3JkZXJTdHlsZSI6eyIkaWQiOiIxODgiLCJMaW5lQ29sb3IiOm51bGwsIkxpbmVXZWlnaHQiOjAuMCwiTGluZVR5cGUiOjAsIlBhcmVudFN0eWxlIjpudWxsfSwiUGFyZW50U3R5bGUiOm51bGx9LCJIb3Jpem9udGFsQ29ubmVjdG9yU3R5bGUiOnsiJGlkIjoiMTg5IiwiTGluZUNvbG9yIjp7IiRpZCI6IjE5MCIsIiR0eXBlIjoiTkxSRS5Db21tb24uRG9tLlNvbGlkQ29sb3JCcnVzaCwgTkxSRS5Db21tb24iLCJDb2xvciI6eyIkaWQiOiIxOTEiLCJBIjoyNTUsIlIiOjIwNCwiRyI6MjA0LCJCIjoyMDR9fSwiTGluZVdlaWdodCI6MS4wLCJMaW5lVHlwZSI6MCwiUGFyZW50U3R5bGUiOm51bGx9LCJWZXJ0aWNhbENvbm5lY3RvclN0eWxlIjp7IiRpZCI6IjE5MiIsIkxpbmVDb2xvciI6eyIkaWQiOiIxOTMiLCIkdHlwZSI6Ik5MUkUuQ29tbW9uLkRvbS5Tb2xpZENvbG9yQnJ1c2gsIE5MUkUuQ29tbW9uIiwiQ29sb3IiOnsiJGlkIjoiMTk0IiwiQSI6MjU1LCJSIjoyMDQsIkciOjIwNCwiQiI6MjA0fX0sIkxpbmVXZWlnaHQiOjA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MTk1IiwiTWFyZ2luIjp7IiRpZCI6IjE5NiIsIlRvcCI6MC4wLCJMZWZ0Ijo0LjAsIlJpZ2h0Ijo0LjAsIkJvdHRvbSI6MC4wfSwiUGFkZGluZyI6eyIkaWQiOiIxOTciLCJUb3AiOjAuMCwiTGVmdCI6MC4wLCJSaWdodCI6MC4wLCJCb3R0b20iOjAuMH0sIkJhY2tncm91bmQiOnsiJGlkIjoiMTk4IiwiQ29sb3IiOnsiJGlkIjoiMTk5IiwiQSI6MjU1LCJSIjo0NywiRyI6NTQsIkIiOjE1M319LCJJc1Zpc2libGUiOnRydWUsIldpZHRoIjowLjAsIkhlaWdodCI6MTIuMjA2NjkyNjk1NjE3Njc2LCJCb3JkZXJTdHlsZSI6eyIkaWQiOiIyMDAiLCJMaW5lQ29sb3IiOnsiJGlkIjoiMjAxIiwiJHR5cGUiOiJOTFJFLkNvbW1vbi5Eb20uU29saWRDb2xvckJydXNoLCBOTFJFLkNvbW1vbiIsIkNvbG9yIjp7IiRpZCI6IjIwMiIsIkEiOjI1NSwiUiI6MjU1LCJHIjowLCJCIjowfX0sIkxpbmVXZWlnaHQiOjAuMCwiTGluZVR5cGUiOjAsIlBhcmVudFN0eWxlIjpudWxsfSwiUGFyZW50U3R5bGUiOm51bGx9LCJUaXRsZVN0eWxlIjp7IiRpZCI6IjIwMyIsIkZvbnRTZXR0aW5ncyI6eyIkaWQiOiIyMDQiLCJGb250U2l6ZSI6MTEsIkZvbnROYW1lIjoiQ2FsaWJyaSIsIklzQm9sZCI6ZmFsc2UsIklzSXRhbGljIjpmYWxzZSwiSXNVbmRlcmxpbmVkIjpmYWxzZSwiUGFyZW50U3R5bGUiOm51bGx9LCJBdXRvU2l6ZSI6MCwiRm9yZWdyb3VuZCI6eyIkaWQiOiIyMDUiLCJDb2xvciI6eyIkaWQiOiIyMDY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jA3IiwiVG9wIjowLjAsIkxlZnQiOjAuMCwiUmlnaHQiOjAuMCwiQm90dG9tIjowLjB9LCJQYWRkaW5nIjp7IiRpZCI6IjIwOCIsIlRvcCI6MC4wLCJMZWZ0IjowLjAsIlJpZ2h0IjowLjAsIkJvdHRvbSI6MC4wfSwiQmFja2dyb3VuZCI6eyIkaWQiOiIyMDkiLCJDb2xvciI6eyIkaWQiOiIyMTAiLCJBIjowLCJSIjoyNTUsIkciOjI1NSwiQiI6MjU1fX0sIklzVmlzaWJsZSI6dHJ1ZSwiV2lkdGgiOjAuMCwiSGVpZ2h0IjowLjAsIkJvcmRlclN0eWxlIjp7IiRpZCI6IjIxMSIsIkxpbmVDb2xvciI6bnVsbCwiTGluZVdlaWdodCI6MC4wLCJMaW5lVHlwZSI6MCwiUGFyZW50U3R5bGUiOm51bGx9LCJQYXJlbnRTdHlsZSI6bnVsbH0sIkRhdGVTdHlsZSI6eyIkaWQiOiIyMTIiLCJGb250U2V0dGluZ3MiOnsiJGlkIjoiMjEzIiwiRm9udFNpemUiOjEwLCJGb250TmFtZSI6IkNhbGlicmkiLCJJc0JvbGQiOmZhbHNlLCJJc0l0YWxpYyI6ZmFsc2UsIklzVW5kZXJsaW5lZCI6ZmFsc2UsIlBhcmVudFN0eWxlIjpudWxsfSwiQXV0b1NpemUiOjAsIkZvcmVncm91bmQiOnsiJGlkIjoiMjE0IiwiQ29sb3IiOnsiJGlkIjoiMjE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TYiLCJUb3AiOjAuMCwiTGVmdCI6MC4wLCJSaWdodCI6MC4wLCJCb3R0b20iOjAuMH0sIlBhZGRpbmciOnsiJGlkIjoiMjE3IiwiVG9wIjowLjAsIkxlZnQiOjAuMCwiUmlnaHQiOjAuMCwiQm90dG9tIjowLjB9LCJCYWNrZ3JvdW5kIjp7IiRpZCI6IjIxOCIsIkNvbG9yIjp7IiRpZCI6IjIxOSIsIkEiOjAsIlIiOjI1NSwiRyI6MjU1LCJCIjoyNTV9fSwiSXNWaXNpYmxlIjp0cnVlLCJXaWR0aCI6MC4wLCJIZWlnaHQiOjAuMCwiQm9yZGVyU3R5bGUiOnsiJGlkIjoiMjIwIiwiTGluZUNvbG9yIjpudWxsLCJMaW5lV2VpZ2h0IjowLjAsIkxpbmVUeXBlIjowLCJQYXJlbnRTdHlsZSI6bnVsbH0sIlBhcmVudFN0eWxlIjpudWxsfSwiRGF0ZUZvcm1hdCI6eyIkaWQiOiIy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yIiwiRm9ybWF0IjowLCJJc1Zpc2libGUiOmZhbHNlLCJMYXN0S25vd25WaXNpYmlsaXR5U3RhdGUiOmZhbHNlfSwiSXNWaXNpYmxlIjp0cnVlLCJQYXJlbnRTdHlsZSI6bnVsbH0sIkluZGV4Ijo4LCJTbWFydER1cmF0aW9uQWN0aXZhdGVkIjpmYWxzZSwiRGF0ZUZvcm1hdCI6eyIkcmVmIjoiMjIxIn0sIldlZWtOdW1iZXJpbmciOnsiJGlkIjoiMjIzIiwiRm9ybWF0IjowLCJJc1Zpc2libGUiOmZhbHNlLCJMYXN0S25vd25WaXNpYmlsaXR5U3RhdGUiOmZhbHNlfSwiSWQiOiI0MTZkMjg0MC1hYTQwLTQyZWEtYmEyYy0xMmJmNmZjMjc2ZjQiLCJJbXBvcnRJZCI6bnVsbCwiVGl0bGUiOiJSZXZpZXcgZm9ybXMiLCJOb3RlIjpudWxsLCJIeXBlcmxpbmsiOnsiJGlkIjoiMjI0IiwiQWRkcmVzcyI6IiIsIlN1YkFkZHJlc3MiOiIifSwiSXNDaGFuZ2VkIjpmYWxzZSwiSXNOZXciOmZhbHNlfX0seyIkaWQiOiIyMjUiLCJfYXR0YWNoZWRNaWxlc3RvbmVzIjpbXSwiVGFza0RlZmluaXRpb24iOnsiJGlkIjoiMjI2IiwiR3JvdXBOYW1lIjoiMTFiZDUwMjctNDI4NC00ZDg1LWI3MjQtYjYxNmY0ZmQ5YzBjIiwiU3RhcnREYXRlIjoiMjAyMi0wNC0xN1QwMDowMDowMFoiLCJFbmREYXRlIjoiMjAyMi0wNC0yMlQwMDozNDowMFoiLCJQZXJjZW50YWdlQ29tcGxldGUiOm51bGwsIlN0eWxlIjp7IiRpZCI6IjIyNyIsIlNoYXBlIjowLCJTaGFwZVRoaWNrbmVzcyI6MywiRHVyYXRpb25Gb3JtYXQiOjAsIkluY2x1ZGVOb25Xb3JraW5nRGF5c0luRHVyYXRpb24iOmZhbHNlLCJQZXJjZW50YWdlQ29tcGxldGVTdHlsZSI6eyIkaWQiOiIyMjgiLCJGb250U2V0dGluZ3MiOnsiJGlkIjoiMjI5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ODksIlIiOjAsIkciOjAsIkIiOjB9fSwiSXNWaXNpYmxlIjp0cnVlLCJXaWR0aCI6MC4wLCJIZWlnaHQiOjAuMCwiQm9yZGVyU3R5bGUiOnsiJGlkIjoiMjM0IiwiTGluZUNvbG9yIjpudWxsLCJMaW5lV2VpZ2h0IjowLjAsIkxpbmVUeXBlIjowLCJQYXJlbnRTdHlsZSI6bnVsbH0sIlBhcmVudFN0eWxlIjpudWxsfSwiRHVyYXRpb25TdHlsZSI6eyIkaWQiOiIyMzUiLCJGb250U2V0dGluZ3MiOnsiJGlkIjoiMjM2IiwiRm9udFNpemUiOjEwLCJGb250TmFtZSI6IkNhbGlicmkiLCJJc0JvbGQiOmZhbHNlLCJJc0l0YWxpYyI6ZmFsc2UsIklzVW5kZXJsaW5lZCI6ZmFsc2UsIlBhcmVudFN0eWxlIjpudWxsfSwiQXV0b1NpemUiOjAsIkZvcmVncm91bmQiOnsiJGlkIjoiMjM3IiwiQ29sb3IiOnsiJGlkIjoiMjM4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Ib3Jpem9udGFsQ29ubmVjdG9yU3R5bGUiOnsiJGlkIjoiMjQ0IiwiTGluZUNvbG9yIjp7IiRpZCI6IjI0NSIsIiR0eXBlIjoiTkxSRS5Db21tb24uRG9tLlNvbGlkQ29sb3JCcnVzaCwgTkxSRS5Db21tb24iLCJDb2xvciI6eyIkaWQiOiIyNDYiLCJBIjoyNTUsIlIiOjIwNCwiRyI6MjA0LCJCIjoyMDR9fSwiTGluZVdlaWdodCI6MS4wLCJMaW5lVHlwZSI6MCwiUGFyZW50U3R5bGUiOm51bGx9LCJWZXJ0aWNhbENvbm5lY3RvclN0eWxlIjp7IiRpZCI6IjI0NyIsIkxpbmVDb2xvciI6eyIkaWQiOiIyNDgiLCIkdHlwZSI6Ik5MUkUuQ29tbW9uLkRvbS5Tb2xpZENvbG9yQnJ1c2gsIE5MUkUuQ29tbW9uIiwiQ29sb3IiOnsiJGlkIjoiMjQ5IiwiQSI6MjU1LCJSIjoyMDQsIkciOjIwNCwiQiI6MjA0fX0sIkxpbmVXZWlnaHQiOjAuMCwiTGluZVR5cGUiOjAsIlBhcmVudFN0eWxlIjpudWxsfSwiTWFyZ2luIjpudWxsLCJTdGFydERhdGVQb3NpdGlvbiI6NiwiRW5kRGF0ZVBvc2l0aW9uIjo2LCJEYXRlSXNWaXNpYmxlIjpmYWxzZSwiVGl0bGVQb3NpdGlvbiI6NCwiRHVyYXRpb25Qb3NpdGlvbiI6MiwiUGVyY2VudGFnZUNvbXBsZXRlZFBvc2l0aW9uIjo2LCJTcGFjaW5nIjozLCJJc0JlbG93VGltZWJhbmQiOnRydWUsIlBlcmNlbnRhZ2VDb21wbGV0ZVNoYXBlT3BhY2l0eSI6MzUsIlNoYXBlU3R5bGUiOnsiJGlkIjoiMjUwIiwiTWFyZ2luIjp7IiRpZCI6IjI1MSIsIlRvcCI6MC4wLCJMZWZ0Ijo0LjAsIlJpZ2h0Ijo0LjAsIkJvdHRvbSI6MC4wfSwiUGFkZGluZyI6eyIkaWQiOiIyNTIiLCJUb3AiOjAuMCwiTGVmdCI6MC4wLCJSaWdodCI6MC4wLCJCb3R0b20iOjAuMH0sIkJhY2tncm91bmQiOnsiJGlkIjoiMjUzIiwiQ29sb3IiOnsiJGlkIjoiMjU0IiwiQSI6MjU1LCJSIjo0NywiRyI6NTQsIkIiOjE1M319LCJJc1Zpc2libGUiOnRydWUsIldpZHRoIjowLjAsIkhlaWdodCI6MTIuMjA2NjkyNjk1NjE3Njc2LCJCb3JkZXJTdHlsZSI6eyIkaWQiOiIyNTUiLCJMaW5lQ29sb3IiOnsiJGlkIjoiMjU2IiwiJHR5cGUiOiJOTFJFLkNvbW1vbi5Eb20uU29saWRDb2xvckJydXNoLCBOTFJFLkNvbW1vbiIsIkNvbG9yIjp7IiRpZCI6IjI1NyIsIkEiOjI1NSwiUiI6MjU1LCJHIjowLCJCIjowfX0sIkxpbmVXZWlnaHQiOjAuMCwiTGluZVR5cGUiOjAsIlBhcmVudFN0eWxlIjpudWxsfSwiUGFyZW50U3R5bGUiOm51bGx9LCJUaXRsZVN0eWxlIjp7IiRpZCI6IjI1OCIsIkZvbnRTZXR0aW5ncyI6eyIkaWQiOiIyNTkiLCJGb250U2l6ZSI6MTEsIkZvbnROYW1lIjoiQ2FsaWJyaSIsIklzQm9sZCI6ZmFsc2UsIklzSXRhbGljIjpmYWxzZSwiSXNVbmRlcmxpbmVkIjpmYWxzZSwiUGFyZW50U3R5bGUiOm51bGx9LCJBdXRvU2l6ZSI6MCwiRm9yZWdyb3VuZCI6eyIkaWQiOiIyNjAiLCJDb2xvciI6eyIkaWQiOiIyNj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YyIiwiVG9wIjowLjAsIkxlZnQiOjAuMCwiUmlnaHQiOjAuMCwiQm90dG9tIjowLjB9LCJQYWRkaW5nIjp7IiRpZCI6IjI2MyIsIlRvcCI6MC4wLCJMZWZ0IjowLjAsIlJpZ2h0IjowLjAsIkJvdHRvbSI6MC4wfSwiQmFja2dyb3VuZCI6eyIkaWQiOiIyNjQiLCJDb2xvciI6eyIkaWQiOiIyNjUiLCJBIjowLCJSIjoyNTUsIkciOjI1NSwiQiI6MjU1fX0sIklzVmlzaWJsZSI6dHJ1ZSwiV2lkdGgiOjAuMCwiSGVpZ2h0IjowLjAsIkJvcmRlclN0eWxlIjp7IiRpZCI6IjI2NiIsIkxpbmVDb2xvciI6bnVsbCwiTGluZVdlaWdodCI6MC4wLCJMaW5lVHlwZSI6MCwiUGFyZW50U3R5bGUiOm51bGx9LCJQYXJlbnRTdHlsZSI6bnVsbH0sIkRhdGVTdHlsZSI6eyIkaWQiOiIyNjciLCJGb250U2V0dGluZ3MiOnsiJGlkIjoiMjY4IiwiRm9udFNpemUiOjEwLCJGb250TmFtZSI6IkNhbGlicmkiLCJJc0JvbGQiOmZhbHNlLCJJc0l0YWxpYyI6ZmFsc2UsIklzVW5kZXJsaW5lZCI6ZmFsc2UsIlBhcmVudFN0eWxlIjpudWxsfSwiQXV0b1NpemUiOjAsIkZvcmVncm91bmQiOnsiJGlkIjoiMjY5IiwiQ29sb3IiOnsiJGlkIjoiMj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zEiLCJUb3AiOjAuMCwiTGVmdCI6MC4wLCJSaWdodCI6MC4wLCJCb3R0b20iOjAuMH0sIlBhZGRpbmciOnsiJGlkIjoiMjcyIiwiVG9wIjowLjAsIkxlZnQiOjAuMCwiUmlnaHQiOjAuMCwiQm90dG9tIjowLjB9LCJCYWNrZ3JvdW5kIjp7IiRpZCI6IjI3MyIsIkNvbG9yIjp7IiRpZCI6IjI3NCIsIkEiOjAsIlIiOjI1NSwiRyI6MjU1LCJCIjoyNTV9fSwiSXNWaXNpYmxlIjp0cnVlLCJXaWR0aCI6MC4wLCJIZWlnaHQiOjAuMCwiQm9yZGVyU3R5bGUiOnsiJGlkIjoiMjc1IiwiTGluZUNvbG9yIjpudWxsLCJMaW5lV2VpZ2h0IjowLjAsIkxpbmVUeXBlIjowLCJQYXJlbnRTdHlsZSI6bnVsbH0sIlBhcmVudFN0eWxlIjpudWxsfSwiRGF0ZUZvcm1hdCI6eyIkaWQiOiIyN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c3IiwiRm9ybWF0IjowLCJJc1Zpc2libGUiOmZhbHNlLCJMYXN0S25vd25WaXNpYmlsaXR5U3RhdGUiOmZhbHNlfSwiSXNWaXNpYmxlIjp0cnVlLCJQYXJlbnRTdHlsZSI6bnVsbH0sIkluZGV4Ijo5LCJTbWFydER1cmF0aW9uQWN0aXZhdGVkIjpmYWxzZSwiRGF0ZUZvcm1hdCI6eyIkcmVmIjoiMjc2In0sIldlZWtOdW1iZXJpbmciOnsiJGlkIjoiMjc4IiwiRm9ybWF0IjowLCJJc1Zpc2libGUiOmZhbHNlLCJMYXN0S25vd25WaXNpYmlsaXR5U3RhdGUiOmZhbHNlfSwiSWQiOiJlNmM2NDA1ZC1jZGZjLTQ5ODMtYTk1Mi05NWIyYmZkOWY2YTQiLCJJbXBvcnRJZCI6bnVsbCwiVGl0bGUiOiJGb2xsb3ctdXAgaW50ZXJ2aWV3cyIsIk5vdGUiOm51bGwsIkh5cGVybGluayI6eyIkaWQiOiIyNzkiLCJBZGRyZXNzIjoiIiwiU3ViQWRkcmVzcyI6IiJ9LCJJc0NoYW5nZWQiOmZhbHNlLCJJc05ldyI6ZmFsc2V9fV0sIl9taWxlc3RvbmVzIjpbXSwiSWQiOiIxMWJkNTAyNy00Mjg0LTRkODUtYjcyNC1iNjE2ZjRmZDljMGMiLCJJc1NpbmdsZUl0ZW1Sb3ciOmZhbHNlfV0sIkluZGV4IjozLCJJZCI6IjVhNTc5NmRkLWQ2OGMtNDNiYy04MmVmLWFmODE4NDRkYWNmOSIsIkhlYWRlclRleHQiOm51bGwsIklzRGVmYXVsdCI6dHJ1ZSwiU3R5bGUiOnsiJGlkIjoiMjgwIiwiSGVhZGVyU3R5bGUiOnsiJGlkIjoiMjgxIiwiVGV4dF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DYiLCJUb3AiOjAuMCwiTGVmdCI6MC4wLCJSaWdodCI6MC4wLCJCb3R0b20iOjAuMH0sIlBhZGRpbmciOnsiJGlkIjoiMjg3IiwiVG9wIjowLjAsIkxlZnQiOjAuMCwiUmlnaHQiOjAuMCwiQm90dG9tIjowLjB9LCJCYWNrZ3JvdW5kIjpudWxsLCJJc1Zpc2libGUiOnRydWUsIldpZHRoIjowLjAsIkhlaWdodCI6MC4wLCJCb3JkZXJTdHlsZSI6bnVsbCwiUGFyZW50U3R5bGUiOm51bGx9LCJSZWN0YW5nbGVTdHlsZSI6eyIkaWQiOiIyODgiLCJNYXJnaW4iOnsiJGlkIjoiMjg5IiwiVG9wIjowLjAsIkxlZnQiOjAuMCwiUmlnaHQiOjAuMCwiQm90dG9tIjowLjB9LCJQYWRkaW5nIjp7IiRpZCI6IjI5MCIsIlRvcCI6MC4wLCJMZWZ0IjowLjAsIlJpZ2h0IjowLjAsIkJvdHRvbSI6MC4wfSwiQmFja2dyb3VuZCI6eyIkaWQiOiIyOTEiLCJDb2xvciI6eyIkaWQiOiIyOTIiLCJBIjo2MywiUiI6MTY1LCJHIjoxNjUsIkIiOjE2NX19LCJJc1Zpc2libGUiOnRydWUsIldpZHRoIjowLjAsIkhlaWdodCI6MC4wLCJCb3JkZXJTdHlsZSI6eyIkaWQiOiIyOTMiLCJMaW5lQ29sb3IiOnsiJGlkIjoiMjk0IiwiJHR5cGUiOiJOTFJFLkNvbW1vbi5Eb20uU29saWRDb2xvckJydXNoLCBOTFJFLkNvbW1vbiIsIkNvbG9yIjp7IiRpZCI6IjI5NSIsIkEiOjI1NSwiUiI6MjU1LCJHIjowLCJCIjowfX0sIkxpbmVXZWlnaHQiOjAuMCwiTGluZVR5cGUiOjAsIlBhcmVudFN0eWxlIjpudWxsfSwiUGFyZW50U3R5bGUiOm51bGx9LCJNYXJnaW4iOnsiJGlkIjoiMjk2IiwiVG9wIjowLjAsIkxlZnQiOjAuMCwiUmlnaHQiOjAuMCwiQm90dG9tIjowLjB9LCJQYWRkaW5nIjp7IiRpZCI6IjI5NyIsIlRvcCI6MC4wLCJMZWZ0IjowLjAsIlJpZ2h0IjowLjAsIkJvdHRvbSI6MC4wfSwiQmFja2dyb3VuZCI6bnVsbCwiSXNWaXNpYmxlIjp0cnVlLCJXaWR0aCI6MC4wLCJIZWlnaHQiOjAuMCwiQm9yZGVyU3R5bGUiOm51bGwsIlBhcmVudFN0eWxlIjpudWxsfSwiQmFja2dyb3VuZFN0eWxlIjp7IiRpZCI6IjI5OCIsIk1hcmdpbiI6eyIkaWQiOiIyOTkiLCJUb3AiOjAuMCwiTGVmdCI6MC4wLCJSaWdodCI6MC4wLCJCb3R0b20iOjAuMH0sIlBhZGRpbmciOnsiJGlkIjoiMzAwIiwiVG9wIjowLjAsIkxlZnQiOjAuMCwiUmlnaHQiOjAuMCwiQm90dG9tIjowLjB9LCJCYWNrZ3JvdW5kIjp7IiRpZCI6IjMwMSIsIkNvbG9yIjp7IiRpZCI6IjMwMiIsIkEiOjUxLCJSIjoxNjUsIkciOjE2NSwiQiI6MTY1fX0sIklzVmlzaWJsZSI6dHJ1ZSwiV2lkdGgiOjAuMCwiSGVpZ2h0Ijow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bnVsbH0sIk1hcmdpbiI6eyIkaWQiOiIzMDYiLCJUb3AiOjAuMCwiTGVmdCI6MC4wLCJSaWdodCI6MC4wLCJCb3R0b20iOjAuMH0sIlBhZGRpbmciOnsiJGlkIjoiMzA3IiwiVG9wIjowLjAsIkxlZnQiOjAuMCwiUmlnaHQiOjAuMCwiQm90dG9tIjowLjB9LCJJc1Zpc2libGUiOmZhbHNlLCJXaWR0aCI6MC4wLCJIZWlnaHQiOjAuMCwiQm9yZGVyU3R5bGUiOm51bGwsIlBhcmVudFN0eWxlIjpudWxsfX1dLCJJZCI6IjgxMTY3MWRkLWI3ZDItNDFiMC1iYTg2LTI3YWZlOTk4YmZhNSIsIkluZGV4IjozLCJIZWFkZXJUZXh0IjoiQnVzaW5lc3MgSW1wYWN0IEFuYWx5c2lzICIsIlN0eWxlIjp7IiRpZCI6IjMwOCIsIkhlYWRlclN0eWxlIjp7IiRpZCI6IjMwOSIsIlRleHRJc1ZlcnRpY2FsIjpmYWxzZSwiVGV4dFN0eWxlIjp7IiRpZCI6IjMxMCIsIkZvbnRTZXR0aW5ncyI6eyIkaWQiOiIzMTEiLCJGb250U2l6ZSI6MTIsIkZvbnROYW1lIjoiQ2FsaWJyaSIsIklzQm9sZCI6ZmFsc2UsIklzSXRhbGljIjpmYWxzZSwiSXNVbmRlcmxpbmVkIjpmYWxzZSwiUGFyZW50U3R5bGUiOm51bGx9LCJBdXRvU2l6ZSI6MCwiRm9yZWdyb3VuZCI6eyIkaWQiOiIzMTIiLCJDb2xvciI6eyIkaWQiOiIzM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zE0IiwiVG9wIjowLjAsIkxlZnQiOjAuMCwiUmlnaHQiOjAuMCwiQm90dG9tIjowLjB9LCJQYWRkaW5nIjp7IiRpZCI6IjMxNSIsIlRvcCI6MC4wLCJMZWZ0IjowLjAsIlJpZ2h0IjowLjAsIkJvdHRvbSI6MC4wfSwiQmFja2dyb3VuZCI6bnVsbCwiSXNWaXNpYmxlIjpmYWxzZSwiV2lkdGgiOjAuMCwiSGVpZ2h0IjowLjAsIkJvcmRlclN0eWxlIjpudWxsLCJQYXJlbnRTdHlsZSI6bnVsbH0sIlJlY3RhbmdsZVN0eWxlIjp7IiRpZCI6IjMxNiIsIk1hcmdpbiI6eyIkaWQiOiIzMTciLCJUb3AiOjAuMCwiTGVmdCI6MC4wLCJSaWdodCI6MC4wLCJCb3R0b20iOjAuMH0sIlBhZGRpbmciOnsiJGlkIjoiMzE4IiwiVG9wIjowLjAsIkxlZnQiOjAuMCwiUmlnaHQiOjAuMCwiQm90dG9tIjowLjB9LCJCYWNrZ3JvdW5kIjp7IiRpZCI6IjMxOSIsIkNvbG9yIjp7IiRpZCI6IjMyMCIsIkEiOjE0MCwiUiI6NDcsIkciOjU0LCJCIjoxNTN9fSwiSXNWaXNpYmxlIjpmYWxzZSwiV2lkdGgiOjAuMCwiSGVpZ2h0IjowLjAsIkJvcmRlclN0eWxlIjp7IiRpZCI6IjMyMSIsIkxpbmVDb2xvciI6eyIkaWQiOiIzMjIiLCIkdHlwZSI6Ik5MUkUuQ29tbW9uLkRvbS5Tb2xpZENvbG9yQnJ1c2gsIE5MUkUuQ29tbW9uIiwiQ29sb3IiOnsiJGlkIjoiMzIzIiwiQSI6MjU1LCJSIjoyMiwiRyI6MjgsIkIiOjM1fX0sIkxpbmVXZWlnaHQiOjAuMCwiTGluZVR5cGUiOjAsIlBhcmVudFN0eWxlIjpudWxsfSwiUGFyZW50U3R5bGUiOm51bGx9LCJNYXJnaW4iOnsiJGlkIjoiMzI0IiwiVG9wIjowLjAsIkxlZnQiOjAuMCwiUmlnaHQiOjAuMCwiQm90dG9tIjowLjB9LCJQYWRkaW5nIjp7IiRpZCI6IjMyNSIsIlRvcCI6MC4wLCJMZWZ0IjowLjAsIlJpZ2h0IjowLjAsIkJvdHRvbSI6MC4wfSwiQmFja2dyb3VuZCI6bnVsbCwiSXNWaXNpYmxlIjp0cnVlLCJXaWR0aCI6MC4wLCJIZWlnaHQiOjAuMCwiQm9yZGVyU3R5bGUiOm51bGwsIlBhcmVudFN0eWxlIjpudWxsfSwiQmFja2dyb3VuZFN0eWxlIjp7IiRpZCI6IjMyNiIsIk1hcmdpbiI6eyIkaWQiOiIzMjciLCJUb3AiOjAuMCwiTGVmdCI6MC4wLCJSaWdodCI6MC4wLCJCb3R0b20iOjAuMH0sIlBhZGRpbmciOnsiJGlkIjoiMzI4IiwiVG9wIjowLjAsIkxlZnQiOjAuMCwiUmlnaHQiOjAuMCwiQm90dG9tIjowLjB9LCJCYWNrZ3JvdW5kIjp7IiRpZCI6IjMyOSIsIkNvbG9yIjp7IiRpZCI6IjMzMCIsIkEiOjM4LCJSIjoxNjUsIkciOjE2NSwiQiI6MTY1fX0sIklzVmlzaWJsZSI6dHJ1ZSwiV2lkdGgiOjAuMCwiSGVpZ2h0IjowLjAsIkJvcmRlclN0eWxlIjp7IiRpZCI6IjMzMSIsIkxpbmVDb2xvciI6eyIkaWQiOiIzMzIiLCIkdHlwZSI6Ik5MUkUuQ29tbW9uLkRvbS5Tb2xpZENvbG9yQnJ1c2gsIE5MUkUuQ29tbW9uIiwiQ29sb3IiOnsiJGlkIjoiMzMzIiwiQSI6MjU1LCJSIjoyMiwiRyI6MjgsIkIiOjM1fX0sIkxpbmVXZWlnaHQiOjAuMCwiTGluZVR5cGUiOjAsIlBhcmVudFN0eWxlIjpudWxsfSwiUGFyZW50U3R5bGUiOm51bGx9LCJJc0Fib3ZlVGltZWJhbmQiOmZhbHNlLCJNYXJnaW4iOnsiJGlkIjoiMzM0IiwiVG9wIjowLjAsIkxlZnQiOjAuMCwiUmlnaHQiOjAuMCwiQm90dG9tIjowLjB9LCJQYWRkaW5nIjp7IiRpZCI6IjMzNSIsIlRvcCI6MC4wLCJMZWZ0IjowLjAsIlJpZ2h0IjowLjAsIkJvdHRvbSI6MC4wfSwiSXNWaXNpYmxlIjp0cnVlLCJXaWR0aCI6MC4wLCJIZWlnaHQiOjAuMCwiQm9yZGVyU3R5bGUiOnsiJGlkIjoiMzM2IiwiTGluZUNvbG9yIjpudWxsLCJMaW5lV2VpZ2h0IjowLjAsIkxpbmVUeXBlIjowLCJQYXJlbnRTdHlsZSI6bnVsbH0sIlBhcmVudFN0eWxlIjpudWxsfX0seyIkaWQiOiIzMzciLCJfYWN0aXZpdGllcyI6W3siJGlkIjoiMzM4IiwiX3Jvd3MiOlt7IiRpZCI6IjMzOSIsIl90YXNrcyI6W3siJGlkIjoiMzQwIiwiX2F0dGFjaGVkTWlsZXN0b25lcyI6W10sIlRhc2tEZWZpbml0aW9uIjp7IiRpZCI6IjM0MSIsIkdyb3VwTmFtZSI6IjgyZGNiODQzLTllYjEtNDkyNC05Zjg1LTk3NTFiMDM5MzU2ZSIsIlN0YXJ0RGF0ZSI6IjIwMjItMDQtMDFUMDA6MDA6MDBaIiwiRW5kRGF0ZSI6IjIwMjItMDQtMTVUMDA6MjQ6MDBaIiwiUGVyY2VudGFnZUNvbXBsZXRlIjpudWxsLCJTdHlsZSI6eyIkaWQiOiIzNDIiLCJTaGFwZSI6MCwiU2hhcGVUaGlja25lc3MiOjAsIkR1cmF0aW9uRm9ybWF0IjowLCJJbmNsdWRlTm9uV29ya2luZ0RheXNJbkR1cmF0aW9uIjpmYWxzZSwiUGVyY2VudGFnZUNvbXBsZXRlU3R5bGUiOnsiJGlkIjoiMzQzIiwiRm9udFNldHRpbmdzIjp7IiRpZCI6IjM0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UiLCJUb3AiOjAuMCwiTGVmdCI6MC4wLCJSaWdodCI6MC4wLCJCb3R0b20iOjAuMH0sIlBhZGRpbmciOnsiJGlkIjoiMzQ2IiwiVG9wIjowLjAsIkxlZnQiOjAuMCwiUmlnaHQiOjAuMCwiQm90dG9tIjowLjB9LCJCYWNrZ3JvdW5kIjp7IiRpZCI6IjM0NyIsIkNvbG9yIjp7IiRpZCI6IjM0OCIsIkEiOjg5LCJSIjowLCJHIjowLCJCIjowfX0sIklzVmlzaWJsZSI6dHJ1ZSwiV2lkdGgiOjAuMCwiSGVpZ2h0IjowLjAsIkJvcmRlclN0eWxlIjp7IiRpZCI6IjM0OSIsIkxpbmVDb2xvciI6bnVsbCwiTGluZVdlaWdodCI6MC4wLCJMaW5lVHlwZSI6MCwiUGFyZW50U3R5bGUiOm51bGx9LCJQYXJlbnRTdHlsZSI6bnVsbH0sIkR1cmF0aW9uU3R5bGUiOnsiJGlkIjoiMzUwIiwiRm9udFNldHRpbmdzIjp7IiRpZCI6IjM1MSIsIkZvbnRTaXplIjoxMCwiRm9udE5hbWUiOiJDYWxpYnJpIiwiSXNCb2xkIjpmYWxzZSwiSXNJdGFsaWMiOmZhbHNlLCJJc1VuZGVybGluZWQiOmZhbHNlLCJQYXJlbnRTdHlsZSI6bnVsbH0sIkF1dG9TaXplIjowLCJGb3JlZ3JvdW5kIjp7IiRpZCI6IjM1MiIsIkNvbG9yIjp7IiRpZCI6IjM1M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zNTQiLCJUb3AiOjAuMCwiTGVmdCI6MC4wLCJSaWdodCI6MC4wLCJCb3R0b20iOjAuMH0sIlBhZGRpbmciOnsiJGlkIjoiMzU1IiwiVG9wIjowLjAsIkxlZnQiOjAuMCwiUmlnaHQiOjAuMCwiQm90dG9tIjowLjB9LCJCYWNrZ3JvdW5kIjp7IiRpZCI6IjM1NiIsIkNvbG9yIjp7IiRpZCI6IjM1NyIsIkEiOjAsIlIiOjI1NSwiRyI6MjU1LCJCIjoyNTV9fSwiSXNWaXNpYmxlIjp0cnVlLCJXaWR0aCI6MC4wLCJIZWlnaHQiOjAuMCwiQm9yZGVyU3R5bGUiOnsiJGlkIjoiMzU4IiwiTGluZUNvbG9yIjpudWxsLCJMaW5lV2VpZ2h0IjowLjAsIkxpbmVUeXBlIjowLCJQYXJlbnRTdHlsZSI6bnVsbH0sIlBhcmVudFN0eWxlIjpudWxsfSwiSG9yaXpvbnRhbENvbm5lY3RvclN0eWxlIjp7IiRpZCI6IjM1OSIsIkxpbmVDb2xvciI6eyIkaWQiOiIzNjAiLCIkdHlwZSI6Ik5MUkUuQ29tbW9uLkRvbS5Tb2xpZENvbG9yQnJ1c2gsIE5MUkUuQ29tbW9uIiwiQ29sb3IiOnsiJGlkIjoiMzYxIiwiQSI6MjU1LCJSIjoyMDQsIkciOjIwNCwiQiI6MjA0fX0sIkxpbmVXZWlnaHQiOjEuMCwiTGluZVR5cGUiOjAsIlBhcmVudFN0eWxlIjpudWxsfSwiVmVydGljYWxDb25uZWN0b3JTdHlsZSI6eyIkaWQiOiIzNjIiLCJMaW5lQ29sb3IiOnsiJGlkIjoiMzYzIiwiJHR5cGUiOiJOTFJFLkNvbW1vbi5Eb20uU29saWRDb2xvckJydXNoLCBOTFJFLkNvbW1vbiIsIkNvbG9yIjp7IiRpZCI6IjM2NCIsIkEiOjI1NSwiUiI6MjA0LCJHIjoyMDQsIkIiOjIwNH1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M2NSIsIk1hcmdpbiI6eyIkaWQiOiIzNjYiLCJUb3AiOjAuMCwiTGVmdCI6NC4wLCJSaWdodCI6NC4wLCJCb3R0b20iOjAuMH0sIlBhZGRpbmciOnsiJGlkIjoiMzY3IiwiVG9wIjowLjAsIkxlZnQiOjAuMCwiUmlnaHQiOjAuMCwiQm90dG9tIjowLjB9LCJCYWNrZ3JvdW5kIjp7IiRpZCI6IjM2OCIsIkNvbG9yIjp7IiRpZCI6IjM2OSIsIkEiOjI1NSwiUiI6MTExLCJHIjo0OSwiQiI6MTUyfX0sIklzVmlzaWJsZSI6dHJ1ZSwiV2lkdGgiOjAuMCwiSGVpZ2h0IjoxMC4wLCJCb3JkZXJTdHlsZSI6eyIkaWQiOiIzNzAiLCJMaW5lQ29sb3IiOnsiJGlkIjoiMzcxIiwiJHR5cGUiOiJOTFJFLkNvbW1vbi5Eb20uU29saWRDb2xvckJydXNoLCBOTFJFLkNvbW1vbiIsIkNvbG9yIjp7IiRpZCI6IjM3MiIsIkEiOjI1NSwiUiI6MjU1LCJHIjowLCJCIjowfX0sIkxpbmVXZWlnaHQiOjAuMCwiTGluZVR5cGUiOjAsIlBhcmVudFN0eWxlIjpudWxsfSwiUGFyZW50U3R5bGUiOm51bGx9LCJUaXRsZVN0eWxlIjp7IiRpZCI6IjM3MyIsIkZvbnRTZXR0aW5ncyI6eyIkaWQiOiIzNzQiLCJGb250U2l6ZSI6MTEsIkZvbnROYW1lIjoiQ2FsaWJyaSIsIklzQm9sZCI6ZmFsc2UsIklzSXRhbGljIjpmYWxzZSwiSXNVbmRlcmxpbmVkIjpmYWxzZSwiUGFyZW50U3R5bGUiOm51bGx9LCJBdXRvU2l6ZSI6MCwiRm9yZWdyb3VuZCI6eyIkaWQiOiIzNzUiLCJDb2xvciI6eyIkaWQiOiIzNz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c3IiwiVG9wIjowLjAsIkxlZnQiOjAuMCwiUmlnaHQiOjAuMCwiQm90dG9tIjowLjB9LCJQYWRkaW5nIjp7IiRpZCI6IjM3OCIsIlRvcCI6MC4wLCJMZWZ0IjowLjAsIlJpZ2h0IjowLjAsIkJvdHRvbSI6MC4wfSwiQmFja2dyb3VuZCI6eyIkaWQiOiIzNzkiLCJDb2xvciI6eyIkaWQiOiIzODAiLCJBIjowLCJSIjoyNTUsIkciOjI1NSwiQiI6MjU1fX0sIklzVmlzaWJsZSI6dHJ1ZSwiV2lkdGgiOjAuMCwiSGVpZ2h0IjowLjAsIkJvcmRlclN0eWxlIjp7IiRpZCI6IjM4MSIsIkxpbmVDb2xvciI6bnVsbCwiTGluZVdlaWdodCI6MC4wLCJMaW5lVHlwZSI6MCwiUGFyZW50U3R5bGUiOm51bGx9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GlkIjoiMzg0IiwiQ29sb3IiOnsiJGlkIjoiMzg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DYiLCJUb3AiOjAuMCwiTGVmdCI6MC4wLCJSaWdodCI6MC4wLCJCb3R0b20iOjAuMH0sIlBhZGRpbmciOnsiJGlkIjoiMzg3IiwiVG9wIjowLjAsIkxlZnQiOjAuMCwiUmlnaHQiOjAuMCwiQm90dG9tIjowLjB9LCJCYWNrZ3JvdW5kIjp7IiRpZCI6IjM4OCIsIkNvbG9yIjp7IiRpZCI6IjM4OSIsIkEiOjAsIlIiOjI1NSwiRyI6MjU1LCJCIjoyNTV9fSwiSXNWaXNpYmxlIjp0cnVlLCJXaWR0aCI6MC4wLCJIZWlnaHQiOjAuMCwiQm9yZGVyU3R5bGUiOnsiJGlkIjoiMzkwIiwiTGluZUNvbG9yIjpudWxsLCJMaW5lV2VpZ2h0IjowLjAsIkxpbmVUeXBlIjowLCJQYXJlbnRTdHlsZSI6bnVsbH0sIlBhcmVudFN0eWxlIjpudWxsfSwiRGF0ZUZvcm1hdCI6eyIkaWQiOiIzO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yIiwiRm9ybWF0IjowLCJJc1Zpc2libGUiOmZhbHNlLCJMYXN0S25vd25WaXNpYmlsaXR5U3RhdGUiOmZhbHNlfSwiSXNWaXNpYmxlIjp0cnVlLCJQYXJlbnRTdHlsZSI6bnVsbH0sIkluZGV4IjoxMSwiU21hcnREdXJhdGlvbkFjdGl2YXRlZCI6ZmFsc2UsIkRhdGVGb3JtYXQiOnsiJHJlZiI6IjM5MSJ9LCJXZWVrTnVtYmVyaW5nIjp7IiRpZCI6IjM5MyIsIkZvcm1hdCI6MCwiSXNWaXNpYmxlIjpmYWxzZSwiTGFzdEtub3duVmlzaWJpbGl0eVN0YXRlIjpmYWxzZX0sIklkIjoiMzUwMTg3OTEtOWM1Yy00OTIwLWE0MDAtNTNlNzg1ZTQ2NGI4IiwiSW1wb3J0SWQiOm51bGwsIlRpdGxlIjoiRG9jdW1lbnQgcmVxdWlyZW1lbnRzIiwiTm90ZSI6bnVsbCwiSHlwZXJsaW5rIjp7IiRpZCI6IjM5NCIsIkFkZHJlc3MiOiIiLCJTdWJBZGRyZXNzIjoiIn0sIklzQ2hhbmdlZCI6ZmFsc2UsIklzTmV3IjpmYWxzZX19LHsiJGlkIjoiMzk1IiwiX2F0dGFjaGVkTWlsZXN0b25lcyI6W10sIlRhc2tEZWZpbml0aW9uIjp7IiRpZCI6IjM5NiIsIkdyb3VwTmFtZSI6IjgyZGNiODQzLTllYjEtNDkyNC05Zjg1LTk3NTFiMDM5MzU2ZSIsIlN0YXJ0RGF0ZSI6IjIwMjItMDQtMTZUMDA6MDA6MDBaIiwiRW5kRGF0ZSI6IjIwMjItMDQtMjBUMDA6MzQ6MDBaIiwiUGVyY2VudGFnZUNvbXBsZXRlIjpudWxsLCJTdHlsZSI6eyIkaWQiOiIzOTciLCJTaGFwZSI6MCwiU2hhcGVUaGlja25lc3MiOjAsIkR1cmF0aW9uRm9ybWF0IjowLCJJbmNsdWRlTm9uV29ya2luZ0RheXNJbkR1cmF0aW9uIjpmYWxzZSwiUGVyY2VudGFnZUNvbXBsZXRlU3R5bGUiOnsiJGlkIjoiMzk4IiwiRm9udFNldHRpbmdzIjp7IiRpZCI6IjM5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DAiLCJUb3AiOjAuMCwiTGVmdCI6MC4wLCJSaWdodCI6MC4wLCJCb3R0b20iOjAuMH0sIlBhZGRpbmciOnsiJGlkIjoiNDAxIiwiVG9wIjowLjAsIkxlZnQiOjAuMCwiUmlnaHQiOjAuMCwiQm90dG9tIjowLjB9LCJCYWNrZ3JvdW5kIjp7IiRpZCI6IjQwMiIsIkNvbG9yIjp7IiRpZCI6IjQwMyIsIkEiOjg5LCJSIjowLCJHIjowLCJCIjowfX0sIklzVmlzaWJsZSI6dHJ1ZSwiV2lkdGgiOjAuMCwiSGVpZ2h0IjowLjAsIkJvcmRlclN0eWxlIjp7IiRpZCI6IjQwNCIsIkxpbmVDb2xvciI6bnVsbCwiTGluZVdlaWdodCI6MC4wLCJMaW5lVHlwZSI6MCwiUGFyZW50U3R5bGUiOm51bGx9LCJQYXJlbnRTdHlsZSI6bnVsbH0sIkR1cmF0aW9uU3R5bGUiOnsiJGlkIjoiNDA1IiwiRm9udFNldHRpbmdzIjp7IiRpZCI6IjQwNiIsIkZvbnRTaXplIjoxMCwiRm9udE5hbWUiOiJDYWxpYnJpIiwiSXNCb2xkIjpmYWxzZSwiSXNJdGFsaWMiOmZhbHNlLCJJc1VuZGVybGluZWQiOmZhbHNlLCJQYXJlbnRTdHlsZSI6bnVsbH0sIkF1dG9TaXplIjowLCJGb3JlZ3JvdW5kIjp7IiRpZCI6IjQwNyIsIkNvbG9yIjp7IiRpZCI6IjQwO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0MDkiLCJUb3AiOjAuMCwiTGVmdCI6MC4wLCJSaWdodCI6MC4wLCJCb3R0b20iOjAuMH0sIlBhZGRpbmciOnsiJGlkIjoiNDEwIiwiVG9wIjowLjAsIkxlZnQiOjAuMCwiUmlnaHQiOjAuMCwiQm90dG9tIjowLjB9LCJCYWNrZ3JvdW5kIjp7IiRpZCI6IjQxMSIsIkNvbG9yIjp7IiRpZCI6IjQxMiIsIkEiOjAsIlIiOjI1NSwiRyI6MjU1LCJCIjoyNTV9fSwiSXNWaXNpYmxlIjp0cnVlLCJXaWR0aCI6MC4wLCJIZWlnaHQiOjAuMCwiQm9yZGVyU3R5bGUiOnsiJGlkIjoiNDEzIiwiTGluZUNvbG9yIjpudWxsLCJMaW5lV2VpZ2h0IjowLjAsIkxpbmVUeXBlIjowLCJQYXJlbnRTdHlsZSI6bnVsbH0sIlBhcmVudFN0eWxlIjpudWxsfSwiSG9yaXpvbnRhbENvbm5lY3RvclN0eWxlIjp7IiRpZCI6IjQxNCIsIkxpbmVDb2xvciI6eyIkaWQiOiI0MTUiLCIkdHlwZSI6Ik5MUkUuQ29tbW9uLkRvbS5Tb2xpZENvbG9yQnJ1c2gsIE5MUkUuQ29tbW9uIiwiQ29sb3IiOnsiJGlkIjoiNDE2IiwiQSI6MjU1LCJSIjoyMDQsIkciOjIwNCwiQiI6MjA0fX0sIkxpbmVXZWlnaHQiOjEuMCwiTGluZVR5cGUiOjAsIlBhcmVudFN0eWxlIjpudWxsfSwiVmVydGljYWxDb25uZWN0b3JTdHlsZSI6eyIkaWQiOiI0MTciLCJMaW5lQ29sb3IiOnsiJGlkIjoiNDE4IiwiJHR5cGUiOiJOTFJFLkNvbW1vbi5Eb20uU29saWRDb2xvckJydXNoLCBOTFJFLkNvbW1vbiIsIkNvbG9yIjp7IiRpZCI6IjQxOSIsIkEiOjI1NSwiUiI6MjA0LCJHIjoyMDQsIkIiOjIwNH19LCJMaW5lV2VpZ2h0IjowLjAsIkxpbmVUeXBlIjowLCJQYXJlbnRTdHlsZSI6bnVsbH0sIk1hcmdpbiI6bnVsbCwiU3RhcnREYXRlUG9zaXRpb24iOjYsIkVuZERhdGVQb3NpdGlvbiI6NiwiRGF0ZUlzVmlzaWJsZSI6ZmFsc2UsIlRpdGxlUG9zaXRpb24iOjQsIkR1cmF0aW9uUG9zaXRpb24iOjIsIlBlcmNlbnRhZ2VDb21wbGV0ZWRQb3NpdGlvbiI6NiwiU3BhY2luZyI6MywiSXNCZWxvd1RpbWViYW5kIjp0cnVlLCJQZXJjZW50YWdlQ29tcGxldGVTaGFwZU9wYWNpdHkiOjM1LCJTaGFwZVN0eWxlIjp7IiRpZCI6IjQyMCIsIk1hcmdpbiI6eyIkaWQiOiI0MjEiLCJUb3AiOjAuMCwiTGVmdCI6NC4wLCJSaWdodCI6NC4wLCJCb3R0b20iOjAuMH0sIlBhZGRpbmciOnsiJGlkIjoiNDIyIiwiVG9wIjowLjAsIkxlZnQiOjAuMCwiUmlnaHQiOjAuMCwiQm90dG9tIjowLjB9LCJCYWNrZ3JvdW5kIjp7IiRpZCI6IjQyMyIsIkNvbG9yIjp7IiRpZCI6IjQyNCIsIkEiOjI1NSwiUiI6MTExLCJHIjo0OSwiQiI6MTUyfX0sIklzVmlzaWJsZSI6dHJ1ZSwiV2lkdGgiOjAuMCwiSGVpZ2h0IjoxMC4wLCJCb3JkZXJTdHlsZSI6eyIkaWQiOiI0MjUiLCJMaW5lQ29sb3IiOnsiJGlkIjoiNDI2IiwiJHR5cGUiOiJOTFJFLkNvbW1vbi5Eb20uU29saWRDb2xvckJydXNoLCBOTFJFLkNvbW1vbiIsIkNvbG9yIjp7IiRpZCI6IjQyNyIsIkEiOjI1NSwiUiI6MjU1LCJHIjowLCJCIjowfX0sIkxpbmVXZWlnaHQiOjAuMCwiTGluZVR5cGUiOjAsIlBhcmVudFN0eWxlIjpudWxsfSwiUGFyZW50U3R5bGUiOm51bGx9LCJUaXRsZVN0eWxlIjp7IiRpZCI6IjQyOCIsIkZvbnRTZXR0aW5ncyI6eyIkaWQiOiI0MjkiLCJGb250U2l6ZSI6MTEsIkZvbnROYW1lIjoiQ2FsaWJyaSIsIklzQm9sZCI6ZmFsc2UsIklzSXRhbGljIjpmYWxzZSwiSXNVbmRlcmxpbmVkIjpmYWxzZSwiUGFyZW50U3R5bGUiOm51bGx9LCJBdXRvU2l6ZSI6MCwiRm9yZWdyb3VuZCI6eyIkaWQiOiI0MzAiLCJDb2xvciI6eyIkaWQiOiI0Mz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MyIiwiVG9wIjowLjAsIkxlZnQiOjAuMCwiUmlnaHQiOjAuMCwiQm90dG9tIjowLjB9LCJQYWRkaW5nIjp7IiRpZCI6IjQzMyIsIlRvcCI6MC4wLCJMZWZ0IjowLjAsIlJpZ2h0IjowLjAsIkJvdHRvbSI6MC4wfSwiQmFja2dyb3VuZCI6eyIkaWQiOiI0MzQiLCJDb2xvciI6eyIkaWQiOiI0MzUiLCJBIjowLCJSIjoyNTUsIkciOjI1NSwiQiI6MjU1fX0sIklzVmlzaWJsZSI6dHJ1ZSwiV2lkdGgiOjAuMCwiSGVpZ2h0IjowLjAsIkJvcmRlclN0eWxlIjp7IiRpZCI6IjQzNiIsIkxpbmVDb2xvciI6bnVsbCwiTGluZVdlaWdodCI6MC4wLCJMaW5lVHlwZSI6MCwiUGFyZW50U3R5bGUiOm51bGx9LCJQYXJlbnRTdHlsZSI6bnVsbH0sIkRhdGVTdHlsZSI6eyIkaWQiOiI0MzciLCJGb250U2V0dGluZ3MiOnsiJGlkIjoiNDM4IiwiRm9udFNpemUiOjEwLCJGb250TmFtZSI6IkNhbGlicmkiLCJJc0JvbGQiOmZhbHNlLCJJc0l0YWxpYyI6ZmFsc2UsIklzVW5kZXJsaW5lZCI6ZmFsc2UsIlBhcmVudFN0eWxlIjpudWxsfSwiQXV0b1NpemUiOjAsIkZvcmVncm91bmQiOnsiJGlkIjoiNDM5IiwiQ29sb3IiOnsiJGlkIjoiNDQ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NDEiLCJUb3AiOjAuMCwiTGVmdCI6MC4wLCJSaWdodCI6MC4wLCJCb3R0b20iOjAuMH0sIlBhZGRpbmciOnsiJGlkIjoiNDQyIiwiVG9wIjowLjAsIkxlZnQiOjAuMCwiUmlnaHQiOjAuMCwiQm90dG9tIjowLjB9LCJCYWNrZ3JvdW5kIjp7IiRpZCI6IjQ0MyIsIkNvbG9yIjp7IiRpZCI6IjQ0NCIsIkEiOjAsIlIiOjI1NSwiRyI6MjU1LCJCIjoyNTV9fSwiSXNWaXNpYmxlIjp0cnVlLCJXaWR0aCI6MC4wLCJIZWlnaHQiOjAuMCwiQm9yZGVyU3R5bGUiOnsiJGlkIjoiNDQ1IiwiTGluZUNvbG9yIjpudWxsLCJMaW5lV2VpZ2h0IjowLjAsIkxpbmVUeXBlIjowLCJQYXJlbnRTdHlsZSI6bnVsbH0sIlBhcmVudFN0eWxlIjpudWxsfSwiRGF0ZUZvcm1hdCI6eyIkaWQiOiI0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3IiwiRm9ybWF0IjowLCJJc1Zpc2libGUiOmZhbHNlLCJMYXN0S25vd25WaXNpYmlsaXR5U3RhdGUiOmZhbHNlfSwiSXNWaXNpYmxlIjp0cnVlLCJQYXJlbnRTdHlsZSI6bnVsbH0sIkluZGV4IjoxMiwiU21hcnREdXJhdGlvbkFjdGl2YXRlZCI6ZmFsc2UsIkRhdGVGb3JtYXQiOnsiJHJlZiI6IjQ0NiJ9LCJXZWVrTnVtYmVyaW5nIjp7IiRpZCI6IjQ0OCIsIkZvcm1hdCI6MCwiSXNWaXNpYmxlIjpmYWxzZSwiTGFzdEtub3duVmlzaWJpbGl0eVN0YXRlIjpmYWxzZX0sIklkIjoiYjhmYzEzOGMtMWQ0Mi00ZDIyLTgxODktOTU3MmE2ZjU2Y2JhIiwiSW1wb3J0SWQiOm51bGwsIlRpdGxlIjoiQ29uZHVjdCBnYXAgYW5hbHlzaXMiLCJOb3RlIjpudWxsLCJIeXBlcmxpbmsiOnsiJGlkIjoiNDQ5IiwiQWRkcmVzcyI6IiIsIlN1YkFkZHJlc3MiOiIifSwiSXNDaGFuZ2VkIjpmYWxzZSwiSXNOZXciOmZhbHNlfX1dLCJfbWlsZXN0b25lcyI6W10sIklkIjoiODJkY2I4NDMtOWViMS00OTI0LTlmODUtOTc1MWIwMzkzNTZlIiwiSXNTaW5nbGVJdGVtUm93IjpmYWxzZX0seyIkaWQiOiI0NTAiLCJfdGFza3MiOlt7IiRpZCI6IjQ1MSIsIl9hdHRhY2hlZE1pbGVzdG9uZXMiOltdLCJUYXNrRGVmaW5pdGlvbiI6eyIkaWQiOiI0NTIiLCJHcm91cE5hbWUiOiIwZjRhZTM4ZS1kODM4LTQzMDMtYjc5Yy04N2VhYmZmMzgxYTkiLCJTdGFydERhdGUiOiIyMDIyLTA0LTIzVDAwOjAwOjAwWiIsIkVuZERhdGUiOiIyMDIyLTA0LTI5VDIzOjA5OjAwWiIsIlBlcmNlbnRhZ2VDb21wbGV0ZSI6bnVsbCwiU3R5bGUiOnsiJGlkIjoiNDUzIiwiU2hhcGUiOjAsIlNoYXBlVGhpY2tuZXNzIjowLCJEdXJhdGlvbkZvcm1hdCI6MCwiSW5jbHVkZU5vbldvcmtpbmdEYXlzSW5EdXJhdGlvbiI6ZmFsc2UsIlBlcmNlbnRhZ2VDb21wbGV0ZVN0eWxlIjp7IiRpZCI6IjQ1NCIsIkZvbnRTZXR0aW5ncyI6eyIkaWQiOiI0NT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U2IiwiVG9wIjowLjAsIkxlZnQiOjAuMCwiUmlnaHQiOjAuMCwiQm90dG9tIjowLjB9LCJQYWRkaW5nIjp7IiRpZCI6IjQ1NyIsIlRvcCI6MC4wLCJMZWZ0IjowLjAsIlJpZ2h0IjowLjAsIkJvdHRvbSI6MC4wfSwiQmFja2dyb3VuZCI6eyIkaWQiOiI0NTgiLCJDb2xvciI6eyIkaWQiOiI0NTkiLCJBIjo4OSwiUiI6MCwiRyI6MCwiQiI6MH19LCJJc1Zpc2libGUiOnRydWUsIldpZHRoIjowLjAsIkhlaWdodCI6MC4wLCJCb3JkZXJTdHlsZSI6eyIkaWQiOiI0NjAiLCJMaW5lQ29sb3IiOm51bGwsIkxpbmVXZWlnaHQiOjAuMCwiTGluZVR5cGUiOjAsIlBhcmVudFN0eWxlIjpudWxsfSwiUGFyZW50U3R5bGUiOm51bGx9LCJEdXJhdGlvblN0eWxlIjp7IiRpZCI6IjQ2MSIsIkZvbnRTZXR0aW5ncyI6eyIkaWQiOiI0NjIiLCJGb250U2l6ZSI6MTAsIkZvbnROYW1lIjoiQ2FsaWJyaSIsIklzQm9sZCI6ZmFsc2UsIklzSXRhbGljIjpmYWxzZSwiSXNVbmRlcmxpbmVkIjpmYWxzZSwiUGFyZW50U3R5bGUiOm51bGx9LCJBdXRvU2l6ZSI6MCwiRm9yZWdyb3VuZCI6eyIkaWQiOiI0NjMiLCJDb2xvciI6eyIkaWQiOiI0NjQ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Y1IiwiVG9wIjowLjAsIkxlZnQiOjAuMCwiUmlnaHQiOjAuMCwiQm90dG9tIjowLjB9LCJQYWRkaW5nIjp7IiRpZCI6IjQ2NiIsIlRvcCI6MC4wLCJMZWZ0IjowLjAsIlJpZ2h0IjowLjAsIkJvdHRvbSI6MC4wfSwiQmFja2dyb3VuZCI6eyIkaWQiOiI0NjciLCJDb2xvciI6eyIkaWQiOiI0NjgiLCJBIjowLCJSIjoyNTUsIkciOjI1NSwiQiI6MjU1fX0sIklzVmlzaWJsZSI6dHJ1ZSwiV2lkdGgiOjAuMCwiSGVpZ2h0IjowLjAsIkJvcmRlclN0eWxlIjp7IiRpZCI6IjQ2OSIsIkxpbmVDb2xvciI6bnVsbCwiTGluZVdlaWdodCI6MC4wLCJMaW5lVHlwZSI6MCwiUGFyZW50U3R5bGUiOm51bGx9LCJQYXJlbnRTdHlsZSI6bnVsbH0sIkhvcml6b250YWxDb25uZWN0b3JTdHlsZSI6eyIkaWQiOiI0NzAiLCJMaW5lQ29sb3IiOnsiJGlkIjoiNDcxIiwiJHR5cGUiOiJOTFJFLkNvbW1vbi5Eb20uU29saWRDb2xvckJydXNoLCBOTFJFLkNvbW1vbiIsIkNvbG9yIjp7IiRpZCI6IjQ3MiIsIkEiOjI1NSwiUiI6MjA0LCJHIjoyMDQsIkIiOjIwNH19LCJMaW5lV2VpZ2h0IjoxLjAsIkxpbmVUeXBlIjowLCJQYXJlbnRTdHlsZSI6bnVsbH0sIlZlcnRpY2FsQ29ubmVjdG9yU3R5bGUiOnsiJGlkIjoiNDczIiwiTGluZUNvbG9yIjp7IiRpZCI6IjQ3NCIsIiR0eXBlIjoiTkxSRS5Db21tb24uRG9tLlNvbGlkQ29sb3JCcnVzaCwgTkxSRS5Db21tb24iLCJDb2xvciI6eyIkaWQiOiI0NzUiLCJBIjoyNTUsIlIiOjIwNCwiRyI6MjA0LCJCIjoyMDR9fSwiTGluZVdlaWdodCI6MC4wLCJMaW5lVHlwZSI6MCwiUGFyZW50U3R5bGUiOm51bGx9LCJNYXJnaW4iOm51bGwsIlN0YXJ0RGF0ZVBvc2l0aW9uIjo2LCJFbmREYXRlUG9zaXRpb24iOjYsIkRhdGVJc1Zpc2libGUiOmZhbHNlLCJUaXRsZVBvc2l0aW9uIjozLCJEdXJhdGlvblBvc2l0aW9uIjoyLCJQZXJjZW50YWdlQ29tcGxldGVkUG9zaXRpb24iOjYsIlNwYWNpbmciOjMsIklzQmVsb3dUaW1lYmFuZCI6dHJ1ZSwiUGVyY2VudGFnZUNvbXBsZXRlU2hhcGVPcGFjaXR5IjozNSwiU2hhcGVTdHlsZSI6eyIkaWQiOiI0NzYiLCJNYXJnaW4iOnsiJGlkIjoiNDc3IiwiVG9wIjowLjAsIkxlZnQiOjQuMCwiUmlnaHQiOjQuMCwiQm90dG9tIjowLjB9LCJQYWRkaW5nIjp7IiRpZCI6IjQ3OCIsIlRvcCI6MC4wLCJMZWZ0IjowLjAsIlJpZ2h0IjowLjAsIkJvdHRvbSI6MC4wfSwiQmFja2dyb3VuZCI6eyIkaWQiOiI0NzkiLCJDb2xvciI6eyIkaWQiOiI0ODAiLCJBIjoyNTUsIlIiOjExMSwiRyI6NDksIkIiOjE1Mn19LCJJc1Zpc2libGUiOnRydWUsIldpZHRoIjowLjAsIkhlaWdodCI6MTAuMCwiQm9yZGVyU3R5bGUiOnsiJGlkIjoiNDgxIiwiTGluZUNvbG9yIjp7IiRpZCI6IjQ4MiIsIiR0eXBlIjoiTkxSRS5Db21tb24uRG9tLlNvbGlkQ29sb3JCcnVzaCwgTkxSRS5Db21tb24iLCJDb2xvciI6eyIkaWQiOiI0ODMiLCJBIjoyNTUsIlIiOjI1NSwiRyI6MCwiQiI6MH19LCJMaW5lV2VpZ2h0IjowLjAsIkxpbmVUeXBlIjowLCJQYXJlbnRTdHlsZSI6bnVsbH0sIlBhcmVudFN0eWxlIjpudWxsfSwiVGl0bGVTdHlsZSI6eyIkaWQiOiI0ODQiLCJGb250U2V0dGluZ3MiOnsiJGlkIjoiNDg1IiwiRm9udFNpemUiOjExLCJGb250TmFtZSI6IkNhbGlicmkiLCJJc0JvbGQiOmZhbHNlLCJJc0l0YWxpYyI6ZmFsc2UsIklzVW5kZXJsaW5lZCI6ZmFsc2UsIlBhcmVudFN0eWxlIjpudWxsfSwiQXV0b1NpemUiOjAsIkZvcmVncm91bmQiOnsiJGlkIjoiNDg2IiwiQ29sb3IiOnsiJGlkIjoiNDg3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Q4OCIsIlRvcCI6MC4wLCJMZWZ0IjowLjAsIlJpZ2h0IjowLjAsIkJvdHRvbSI6MC4wfSwiUGFkZGluZyI6eyIkaWQiOiI0ODkiLCJUb3AiOjAuMCwiTGVmdCI6MC4wLCJSaWdodCI6MC4wLCJCb3R0b20iOjAuMH0sIkJhY2tncm91bmQiOnsiJGlkIjoiNDkwIiwiQ29sb3IiOnsiJGlkIjoiNDkxIiwiQSI6MCwiUiI6MjU1LCJHIjoyNTUsIkIiOjI1NX19LCJJc1Zpc2libGUiOnRydWUsIldpZHRoIjowLjAsIkhlaWdodCI6MC4wLCJCb3JkZXJTdHlsZSI6eyIkaWQiOiI0OTIiLCJMaW5lQ29sb3IiOm51bGwsIkxpbmVXZWlnaHQiOjAuMCwiTGluZVR5cGUiOjAsIlBhcmVudFN0eWxlIjpudWxsfS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k3IiwiVG9wIjowLjAsIkxlZnQiOjAuMCwiUmlnaHQiOjAuMCwiQm90dG9tIjowLjB9LCJQYWRkaW5nIjp7IiRpZCI6IjQ5OCIsIlRvcCI6MC4wLCJMZWZ0IjowLjAsIlJpZ2h0IjowLjAsIkJvdHRvbSI6MC4wfSwiQmFja2dyb3VuZCI6eyIkaWQiOiI0OTkiLCJDb2xvciI6eyIkaWQiOiI1MDAiLCJBIjowLCJSIjoyNTUsIkciOjI1NSwiQiI6MjU1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yIsIkZvcm1hdCI6MCwiSXNWaXNpYmxlIjpmYWxzZSwiTGFzdEtub3duVmlzaWJpbGl0eVN0YXRlIjpmYWxzZX0sIklzVmlzaWJsZSI6dHJ1ZSwiUGFyZW50U3R5bGUiOm51bGx9LCJJbmRleCI6MTMsIlNtYXJ0RHVyYXRpb25BY3RpdmF0ZWQiOmZhbHNlLCJEYXRlRm9ybWF0Ijp7IiRyZWYiOiI1MDIifSwiV2Vla051bWJlcmluZyI6eyIkaWQiOiI1MDQiLCJGb3JtYXQiOjAsIklzVmlzaWJsZSI6ZmFsc2UsIkxhc3RLbm93blZpc2liaWxpdHlTdGF0ZSI6ZmFsc2V9LCJJZCI6Ijk4MThmMTQ0LWEyYjAtNGE0NC1hNDk2LWM3NjU1MDhiNmQxMyIsIkltcG9ydElkIjpudWxsLCJUaXRsZSI6IkV4cGxvcmUgcmVjb3Zlcnkgc3RyYXRlZ2llcyIsIk5vdGUiOm51bGwsIkh5cGVybGluayI6eyIkaWQiOiI1MDUiLCJBZGRyZXNzIjoiIiwiU3ViQWRkcmVzcyI6IiJ9LCJJc0NoYW5nZWQiOmZhbHNlLCJJc05ldyI6ZmFsc2V9fSx7IiRpZCI6IjUwNiIsIl9hdHRhY2hlZE1pbGVzdG9uZXMiOltdLCJUYXNrRGVmaW5pdGlvbiI6eyIkaWQiOiI1MDciLCJHcm91cE5hbWUiOiIwZjRhZTM4ZS1kODM4LTQzMDMtYjc5Yy04N2VhYmZmMzgxYTkiLCJTdGFydERhdGUiOiIyMDIyLTA1LTAxVDAwOjAwOjAwWiIsIkVuZERhdGUiOiIyMDIyLTA1LTEwVDE0OjQ2OjAwWiIsIlBlcmNlbnRhZ2VDb21wbGV0ZSI6bnVsbCwiU3R5bGUiOnsiJGlkIjoiNTA4IiwiU2hhcGUiOjAsIlNoYXBlVGhpY2tuZXNzIjowLCJEdXJhdGlvbkZvcm1hdCI6MCwiSW5jbHVkZU5vbldvcmtpbmdEYXlzSW5EdXJhdGlvbiI6ZmFsc2UsIlBlcmNlbnRhZ2VDb21wbGV0ZVN0eWxlIjp7IiRpZCI6IjUwOSIsIkZvbnRTZXR0aW5ncyI6eyIkaWQiOiI1MT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ExIiwiVG9wIjowLjAsIkxlZnQiOjAuMCwiUmlnaHQiOjAuMCwiQm90dG9tIjowLjB9LCJQYWRkaW5nIjp7IiRpZCI6IjUxMiIsIlRvcCI6MC4wLCJMZWZ0IjowLjAsIlJpZ2h0IjowLjAsIkJvdHRvbSI6MC4wfSwiQmFja2dyb3VuZCI6eyIkaWQiOiI1MTMiLCJDb2xvciI6eyIkaWQiOiI1MTQiLCJBIjo4OSwiUiI6MCwiRyI6MCwiQiI6MH19LCJJc1Zpc2libGUiOnRydWUsIldpZHRoIjowLjAsIkhlaWdodCI6MC4wLCJCb3JkZXJTdHlsZSI6eyIkaWQiOiI1MTUiLCJMaW5lQ29sb3IiOm51bGwsIkxpbmVXZWlnaHQiOjAuMCwiTGluZVR5cGUiOjAsIlBhcmVudFN0eWxlIjpudWxsfSwiUGFyZW50U3R5bGUiOm51bGx9LCJEdXJhdGlvblN0eWxlIjp7IiRpZCI6IjUxNiIsIkZvbnRTZXR0aW5ncyI6eyIkaWQiOiI1MTciLCJGb250U2l6ZSI6MTAsIkZvbnROYW1lIjoiQ2FsaWJyaSIsIklzQm9sZCI6ZmFsc2UsIklzSXRhbGljIjpmYWxzZSwiSXNVbmRlcmxpbmVkIjpmYWxzZSwiUGFyZW50U3R5bGUiOm51bGx9LCJBdXRvU2l6ZSI6MCwiRm9yZWdyb3VuZCI6eyIkaWQiOiI1MTgiLCJDb2xvciI6eyIkaWQiOiI1MT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hvcml6b250YWxDb25uZWN0b3JTdHlsZSI6eyIkaWQiOiI1MjUiLCJMaW5lQ29sb3IiOnsiJGlkIjoiNTI2IiwiJHR5cGUiOiJOTFJFLkNvbW1vbi5Eb20uU29saWRDb2xvckJydXNoLCBOTFJFLkNvbW1vbiIsIkNvbG9yIjp7IiRpZCI6IjUyNyIsIkEiOjI1NSwiUiI6MjA0LCJHIjoyMDQsIkIiOjIwNH19LCJMaW5lV2VpZ2h0IjoxLjAsIkxpbmVUeXBlIjowLCJQYXJlbnRTdHlsZSI6bnVsbH0sIlZlcnRpY2FsQ29ubmVjdG9yU3R5bGUiOnsiJGlkIjoiNTI4IiwiTGluZUNvbG9yIjp7IiRpZCI6IjUyOSIsIiR0eXBlIjoiTkxSRS5Db21tb24uRG9tLlNvbGlkQ29sb3JCcnVzaCwgTkxSRS5Db21tb24iLCJDb2xvciI6eyIkaWQiOiI1MzAiLCJBIjoyNTUsIlIiOjIwNCwiRyI6MjA0LCJCIjoyMDR9fSwiTGluZVdlaWdodCI6MC4wLCJMaW5lVHlwZSI6MCwiUGFyZW50U3R5bGUiOm51bGx9LCJNYXJnaW4iOm51bGwsIlN0YXJ0RGF0ZVBvc2l0aW9uIjo2LCJFbmREYXRlUG9zaXRpb24iOjYsIkRhdGVJc1Zpc2libGUiOmZhbHNlLCJUaXRsZVBvc2l0aW9uIjo0LCJEdXJhdGlvblBvc2l0aW9uIjoyLCJQZXJjZW50YWdlQ29tcGxldGVkUG9zaXRpb24iOjYsIlNwYWNpbmciOjMsIklzQmVsb3dUaW1lYmFuZCI6dHJ1ZSwiUGVyY2VudGFnZUNvbXBsZXRlU2hhcGVPcGFjaXR5IjozNSwiU2hhcGVTdHlsZSI6eyIkaWQiOiI1MzEiLCJNYXJnaW4iOnsiJGlkIjoiNTMyIiwiVG9wIjowLjAsIkxlZnQiOjQuMCwiUmlnaHQiOjQuMCwiQm90dG9tIjowLjB9LCJQYWRkaW5nIjp7IiRpZCI6IjUzMyIsIlRvcCI6MC4wLCJMZWZ0IjowLjAsIlJpZ2h0IjowLjAsIkJvdHRvbSI6MC4wfSwiQmFja2dyb3VuZCI6eyIkaWQiOiI1MzQiLCJDb2xvciI6eyIkaWQiOiI1MzUiLCJBIjoyNTUsIlIiOjExMSwiRyI6NDksIkIiOjE1Mn19LCJJc1Zpc2libGUiOnRydWUsIldpZHRoIjowLjAsIkhlaWdodCI6MTAuMCwiQm9yZGVyU3R5bGUiOnsiJGlkIjoiNTM2IiwiTGluZUNvbG9yIjp7IiRpZCI6IjUzNyIsIiR0eXBlIjoiTkxSRS5Db21tb24uRG9tLlNvbGlkQ29sb3JCcnVzaCwgTkxSRS5Db21tb24iLCJDb2xvciI6eyIkaWQiOiI1MzgiLCJBIjoyNTUsIlIiOjI1NSwiRyI6MCwiQiI6MH19LCJMaW5lV2VpZ2h0IjowLjAsIkxpbmVUeXBlIjowLCJQYXJlbnRTdHlsZSI6bnVsbH0sIlBhcmVudFN0eWxlIjpudWxsfSwiVGl0bGVTdHlsZSI6eyIkaWQiOiI1MzkiLCJGb250U2V0dGluZ3MiOnsiJGlkIjoiNTQwIiwiRm9udFNpemUiOjExLCJGb250TmFtZSI6IkNhbGlicmkiLCJJc0JvbGQiOmZhbHNlLCJJc0l0YWxpYyI6ZmFsc2UsIklzVW5kZXJsaW5lZCI6ZmFsc2UsIlBhcmVudFN0eWxlIjpudWxsfSwiQXV0b1NpemUiOjAsIkZvcmVncm91bmQiOnsiJGlkIjoiNTQxIiwiQ29sb3IiOnsiJGlkIjoiNTQ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0MyIsIlRvcCI6MC4wLCJMZWZ0IjowLjAsIlJpZ2h0IjowLjAsIkJvdHRvbSI6MC4wfSwiUGFkZGluZyI6eyIkaWQiOiI1NDQiLCJUb3AiOjAuMCwiTGVmdCI6MC4wLCJSaWdodCI6MC4wLCJCb3R0b20iOjAuMH0sIkJhY2tncm91bmQiOnsiJGlkIjoiNTQ1IiwiQ29sb3IiOnsiJGlkIjoiNTQ2IiwiQSI6MCwiUiI6MjU1LCJHIjoyNTUsIkIiOjI1NX19LCJJc1Zpc2libGUiOnRydWUsIldpZHRoIjowLjAsIkhlaWdodCI6MC4wLCJCb3JkZXJTdHlsZSI6eyIkaWQiOiI1NDciLCJMaW5lQ29sb3IiOm51bGwsIkxpbmVXZWlnaHQiOjAuMCwiTGluZVR5cGUiOjAsIlBhcmVudFN0eWxlIjpudWxsfSwiUGFyZW50U3R5bGUiOm51bGx9LCJEYXRlU3R5bGUiOnsiJGlkIjoiNTQ4IiwiRm9udFNldHRpbmdzIjp7IiRpZCI6IjU0OSIsIkZvbnRTaXplIjoxMCwiRm9udE5hbWUiOiJDYWxpYnJpIiwiSXNCb2xkIjpmYWxzZSwiSXNJdGFsaWMiOmZhbHNlLCJJc1VuZGVybGluZWQiOmZhbHNlLCJQYXJlbnRTdHlsZSI6bnVsbH0sIkF1dG9TaXplIjowLCJGb3JlZ3JvdW5kIjp7IiRpZCI6IjU1MCIsIkNvbG9yIjp7IiRpZCI6IjU1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UyIiwiVG9wIjowLjAsIkxlZnQiOjAuMCwiUmlnaHQiOjAuMCwiQm90dG9tIjowLjB9LCJQYWRkaW5nIjp7IiRpZCI6IjU1MyIsIlRvcCI6MC4wLCJMZWZ0IjowLjAsIlJpZ2h0IjowLjAsIkJvdHRvbSI6MC4wfSwiQmFja2dyb3VuZCI6eyIkaWQiOiI1NTQiLCJDb2xvciI6eyIkaWQiOiI1NTUiLCJBIjowLCJSIjoyNTUsIkciOjI1NSwiQiI6MjU1fX0sIklzVmlzaWJsZSI6dHJ1ZSwiV2lkdGgiOjAuMCwiSGVpZ2h0IjowLjAsIkJvcmRlclN0eWxlIjp7IiRpZCI6IjU1NiIsIkxpbmVDb2xvciI6bnVsbCwiTGluZVdlaWdodCI6MC4wLCJMaW5lVHlwZSI6MCwiUGFyZW50U3R5bGUiOm51bGx9LCJQYXJlbnRTdHlsZSI6bnVsbH0sIkRhdGVGb3JtYXQiOnsiJGlkIjoiNT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OCIsIkZvcm1hdCI6MCwiSXNWaXNpYmxlIjpmYWxzZSwiTGFzdEtub3duVmlzaWJpbGl0eVN0YXRlIjpmYWxzZX0sIklzVmlzaWJsZSI6dHJ1ZSwiUGFyZW50U3R5bGUiOm51bGx9LCJJbmRleCI6MTQsIlNtYXJ0RHVyYXRpb25BY3RpdmF0ZWQiOmZhbHNlLCJEYXRlRm9ybWF0Ijp7IiRyZWYiOiI1NTcifSwiV2Vla051bWJlcmluZyI6eyIkaWQiOiI1NTkiLCJGb3JtYXQiOjAsIklzVmlzaWJsZSI6ZmFsc2UsIkxhc3RLbm93blZpc2liaWxpdHlTdGF0ZSI6ZmFsc2V9LCJJZCI6Ijc1YjZhNDZlLThlNjQtNDcwYi04YTcyLWRiZTRlNWEzOTVjOCIsIkltcG9ydElkIjpudWxsLCJUaXRsZSI6IkltcGxlbWVudCByZWNvdmVyeSBzdHJhdGVneSIsIk5vdGUiOm51bGwsIkh5cGVybGluayI6eyIkaWQiOiI1NjAiLCJBZGRyZXNzIjoiIiwiU3ViQWRkcmVzcyI6IiJ9LCJJc0NoYW5nZWQiOmZhbHNlLCJJc05ldyI6ZmFsc2V9fV0sIl9taWxlc3RvbmVzIjpbXSwiSWQiOiIwZjRhZTM4ZS1kODM4LTQzMDMtYjc5Yy04N2VhYmZmMzgxYTkiLCJJc1NpbmdsZUl0ZW1Sb3ciOmZhbHNlfSx7IiRpZCI6IjU2MSIsIl90YXNrcyI6W10sIl9taWxlc3RvbmVzIjpbeyIkaWQiOiI1NjIiLCJJZCI6IjAxMjU1M2QxLTZhOGYtNDk0Ni04ODc3LWFmZmUxMDFlMzc4MyIsIkluZGV4IjoxNSwiR3JvdXBJZCI6bnVsbCwiVGl0bGUiOiJNYW5hZ2VtZW50IGFwcHJvdmFsIiwiRGF0ZVRpbWUiOiIyMDIyLTA0LTI4VDIzOjU5OjAwIiwiUGVyY2VudGFnZUNvbXBsZXRlIjpudWxsLCJOb3RlIjpudWxsLCJTdHlsZSI6eyIkaWQiOiI1NjMiLCJUaXRsZVBvc2l0aW9uIjoiTGVmdCIsIkRhdGVQb3NpdGlvbiI6IkxlZnQiLCJTaGFwZVR5cGUiOjEsIlNoYXBlU2l6ZSI6MCwiU2hhcGVTdHlsZSI6eyIkaWQiOiI1NjQiLCJNYXJnaW4iOnsiJHJlZiI6IjY1In0sIlBhZGRpbmciOnsiJHJlZiI6IjY2In0sIkJhY2tncm91bmQiOnsiJGlkIjoiNTY1IiwiQ29sb3IiOnsiJGlkIjoiNTY2IiwiQSI6MjU1LCJSIjoxNzgsIkciOjE0LCJCIjoxOH19LCJJc1Zpc2libGUiOnRydWUsIldpZHRoIjoxMi4wLCJIZWlnaHQiOjE0LjAsIkJvcmRlclN0eWxlIjp7IiRpZCI6IjU2NyIsIkxpbmVDb2xvciI6bnVsbCwiTGluZVdlaWdodCI6MC4wLCJMaW5lVHlwZSI6MCwiUGFyZW50U3R5bGUiOm51bGx9LCJQYXJlbnRTdHlsZSI6bnVsbH0sIlRpdGxlU3R5bGUiOnsiJGlkIjoiNTY4IiwiRm9udFNldHRpbmdzIjp7IiRpZCI6IjU2OSIsIkZvbnRTaXplIjoxMSwiRm9udE5hbWUiOiJDYWxpYnJpIiwiSXNCb2xkIjpmYWxzZSwiSXNJdGFsaWMiOmZhbHNlLCJJc1VuZGVybGluZWQiOmZhbHNlLCJQYXJlbnRTdHlsZSI6bnVsbH0sIkF1dG9TaXplIjowLCJGb3JlZ3JvdW5kIjp7IiRpZCI6IjU3MCIsIkNvbG9yIjp7IiRpZCI6IjU3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YifSwiUGFkZGluZyI6eyIkcmVmIjoiNzcifSwiQmFja2dyb3VuZCI6eyIkaWQiOiI1NzIiLCJDb2xvciI6eyIkaWQiOiI1NzMiLCJBIjowLCJSIjoyNTUsIkciOjI1NSwiQiI6MjU1fX0sIklzVmlzaWJsZSI6dHJ1ZSwiV2lkdGgiOjAuMCwiSGVpZ2h0IjowLjAsIkJvcmRlclN0eWxlIjpudWxsLCJQYXJlbnRTdHlsZSI6bnVsbH0sIkRhdGVTdHlsZSI6eyIkaWQiOiI1NzQiLCJGb250U2V0dGluZ3MiOnsiJGlkIjoiNTc1IiwiRm9udFNpemUiOjEwLCJGb250TmFtZSI6IkNhbGlicmkiLCJJc0JvbGQiOmZhbHNlLCJJc0l0YWxpYyI6ZmFsc2UsIklzVW5kZXJsaW5lZCI6ZmFsc2UsIlBhcmVudFN0eWxlIjpudWxsfSwiQXV0b1NpemUiOjAsIkZvcmVncm91bmQiOnsiJGlkIjoiNTc2IiwiQ29sb3IiOnsiJGlkIjoiNTc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ODQifSwiUGFkZGluZyI6eyIkcmVmIjoiODUifSwiQmFja2dyb3VuZCI6eyIkaWQiOiI1NzgiLCJDb2xvciI6eyIkaWQiOiI1NzkiLCJBIjowLCJSIjoyNTUsIkciOjI1NSwiQiI6MjU1fX0sIklzVmlzaWJsZSI6ZmFsc2UsIldpZHRoIjowLjAsIkhlaWdodCI6MC4wLCJCb3JkZXJTdHlsZSI6bnVsbCwiUGFyZW50U3R5bGUiOm51bGx9LCJEYXRlRm9ybWF0Ijp7IiRpZCI6IjU4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EiLCJGb3JtYXQiOjAsIklzVmlzaWJsZSI6ZmFsc2UsIkxhc3RLbm93blZpc2liaWxpdHlTdGF0ZSI6ZmFsc2V9LCJJc1Zpc2libGUiOnRydWUsIlBhcmVudFN0eWxlIjpudWxsfSwiSHlwZXJsaW5rIjpudWxsLCJJbXBvcnRJZCI6IiJ9XSwiSWQiOiIwMDAwMDAwMC0wMDAwLTAwMDAtMDAwMC0wMDAwMDAwMDAwMDAiLCJJc1NpbmdsZUl0ZW1Sb3ciOnRydWV9XSwiSW5kZXgiOjEwLCJJZCI6ImY1OTRjN2QwLWVhNWItNDNkMS1iZWI1LTU5NTU1MDU3YmU5NyIsIkhlYWRlclRleHQiOm51bGwsIklzRGVmYXVsdCI6dHJ1ZSwiU3R5bGUiOnsiJGlkIjoiNTgyIiwiSGVhZGVyU3R5bGUiOnsiJGlkIjoiNTgzIiwiVGV4dFN0eWxlIjp7IiRpZCI6IjU4NCIsIkZvbnRTZXR0aW5ncyI6eyIkaWQiOiI1ODUiLCJGb250U2l6ZSI6MTEsIkZvbnROYW1lIjoiQ2FsaWJyaSIsIklzQm9sZCI6ZmFsc2UsIklzSXRhbGljIjpmYWxzZSwiSXNVbmRlcmxpbmVkIjpmYWxzZSwiUGFyZW50U3R5bGUiOm51bGx9LCJBdXRvU2l6ZSI6MCwiRm9yZWdyb3VuZCI6eyIkaWQiOiI1ODYiLCJDb2xvciI6eyIkaWQiOiI1ODc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1ODgiLCJUb3AiOjAuMCwiTGVmdCI6MC4wLCJSaWdodCI6MC4wLCJCb3R0b20iOjAuMH0sIlBhZGRpbmciOnsiJGlkIjoiNTg5IiwiVG9wIjowLjAsIkxlZnQiOjAuMCwiUmlnaHQiOjAuMCwiQm90dG9tIjowLjB9LCJCYWNrZ3JvdW5kIjpudWxsLCJJc1Zpc2libGUiOnRydWUsIldpZHRoIjowLjAsIkhlaWdodCI6MC4wLCJCb3JkZXJTdHlsZSI6bnVsbCwiUGFyZW50U3R5bGUiOm51bGx9LCJSZWN0YW5nbGVTdHlsZSI6eyIkaWQiOiI1OTAiLCJNYXJnaW4iOnsiJGlkIjoiNTkxIiwiVG9wIjowLjAsIkxlZnQiOjAuMCwiUmlnaHQiOjAuMCwiQm90dG9tIjowLjB9LCJQYWRkaW5nIjp7IiRpZCI6IjU5MiIsIlRvcCI6MC4wLCJMZWZ0IjowLjAsIlJpZ2h0IjowLjAsIkJvdHRvbSI6MC4wfSwiQmFja2dyb3VuZCI6eyIkaWQiOiI1OTMiLCJDb2xvciI6eyIkaWQiOiI1OTQiLCJBIjo2MywiUiI6MTY1LCJHIjoxNjUsIkIiOjE2NX19LCJJc1Zpc2libGUiOnRydWUsIldpZHRoIjowLjAsIkhlaWdodCI6MC4wLCJCb3JkZXJTdHlsZSI6eyIkaWQiOiI1OTUiLCJMaW5lQ29sb3IiOnsiJGlkIjoiNTk2IiwiJHR5cGUiOiJOTFJFLkNvbW1vbi5Eb20uU29saWRDb2xvckJydXNoLCBOTFJFLkNvbW1vbiIsIkNvbG9yIjp7IiRpZCI6IjU5NyIsIkEiOjI1NSwiUiI6MjU1LCJHIjowLCJCIjowfX0sIkxpbmVXZWlnaHQiOjAuMCwiTGluZVR5cGUiOjAsIlBhcmVudFN0eWxlIjpudWxsfSwiUGFyZW50U3R5bGUiOm51bGx9LCJNYXJnaW4iOnsiJGlkIjoiNTk4IiwiVG9wIjowLjAsIkxlZnQiOjAuMCwiUmlnaHQiOjAuMCwiQm90dG9tIjowLjB9LCJQYWRkaW5nIjp7IiRpZCI6IjU5OSIsIlRvcCI6MC4wLCJMZWZ0IjowLjAsIlJpZ2h0IjowLjAsIkJvdHRvbSI6MC4wfSwiQmFja2dyb3VuZCI6bnVsbCwiSXNWaXNpYmxlIjp0cnVlLCJXaWR0aCI6MC4wLCJIZWlnaHQiOjAuMCwiQm9yZGVyU3R5bGUiOm51bGwsIlBhcmVudFN0eWxlIjpudWxsfSwiQmFja2dyb3VuZFN0eWxlIjp7IiRpZCI6IjYwMCIsIk1hcmdpbiI6eyIkaWQiOiI2MDEiLCJUb3AiOjAuMCwiTGVmdCI6MC4wLCJSaWdodCI6MC4wLCJCb3R0b20iOjAuMH0sIlBhZGRpbmciOnsiJGlkIjoiNjAyIiwiVG9wIjowLjAsIkxlZnQiOjAuMCwiUmlnaHQiOjAuMCwiQm90dG9tIjowLjB9LCJCYWNrZ3JvdW5kIjp7IiRpZCI6IjYwMyIsIkNvbG9yIjp7IiRpZCI6IjYwNCIsIkEiOjUxLCJSIjoxNjUsIkciOjE2NSwiQiI6MTY1fX0sIklzVmlzaWJsZSI6dHJ1ZSwiV2lkdGgiOjAuMCwiSGVpZ2h0IjowLjAsIkJvcmRlclN0eWxlIjp7IiRpZCI6IjYwNSIsIkxpbmVDb2xvciI6eyIkaWQiOiI2MDYiLCIkdHlwZSI6Ik5MUkUuQ29tbW9uLkRvbS5Tb2xpZENvbG9yQnJ1c2gsIE5MUkUuQ29tbW9uIiwiQ29sb3IiOnsiJGlkIjoiNjA3IiwiQSI6MjU1LCJSIjoyNTUsIkciOjAsIkIiOjB9fSwiTGluZVdlaWdodCI6MC4wLCJMaW5lVHlwZSI6MCwiUGFyZW50U3R5bGUiOm51bGx9LCJQYXJlbnRTdHlsZSI6bnVsbH0sIk1hcmdpbiI6eyIkaWQiOiI2MDgiLCJUb3AiOjAuMCwiTGVmdCI6MC4wLCJSaWdodCI6MC4wLCJCb3R0b20iOjAuMH0sIlBhZGRpbmciOnsiJGlkIjoiNjA5IiwiVG9wIjowLjAsIkxlZnQiOjAuMCwiUmlnaHQiOjAuMCwiQm90dG9tIjowLjB9LCJJc1Zpc2libGUiOmZhbHNlLCJXaWR0aCI6MC4wLCJIZWlnaHQiOjAuMCwiQm9yZGVyU3R5bGUiOm51bGwsIlBhcmVudFN0eWxlIjpudWxsfX1dLCJJZCI6ImQwN2NmMmFkLTQ1YzItNDQ3ZC04MWQyLTIzYWI3NmM3OTAzMCIsIkluZGV4IjoxMCwiSGVhZGVyVGV4dCI6IlJlY292ZXJ5XHJcblN0cmF0ZWdpZXMiLCJTdHlsZSI6eyIkaWQiOiI2MTAiLCJIZWFkZXJTdHlsZSI6eyIkaWQiOiI2MTEiLCJUZXh0SXNWZXJ0aWNhbCI6ZmFsc2UsIlRleHRTdHlsZSI6eyIkaWQiOiI2MTIiLCJGb250U2V0dGluZ3MiOnsiJGlkIjoiNjEzIiwiRm9udFNpemUiOjEyLCJGb250TmFtZSI6IkNhbGlicmkiLCJJc0JvbGQiOmZhbHNlLCJJc0l0YWxpYyI6ZmFsc2UsIklzVW5kZXJsaW5lZCI6ZmFsc2UsIlBhcmVudFN0eWxlIjpudWxsfSwiQXV0b1NpemUiOjAsIkZvcmVncm91bmQiOnsiJGlkIjoiNjE0IiwiQ29sb3IiOnsiJGlkIjoiNjE1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TQifSwiUGFkZGluZyI6eyIkcmVmIjoiMzE1In0sIkJhY2tncm91bmQiOm51bGwsIklzVmlzaWJsZSI6ZmFsc2UsIldpZHRoIjowLjAsIkhlaWdodCI6MC4wLCJCb3JkZXJTdHlsZSI6bnVsbCwiUGFyZW50U3R5bGUiOm51bGx9LCJSZWN0YW5nbGVTdHlsZSI6eyIkaWQiOiI2MTYiLCJNYXJnaW4iOnsiJHJlZiI6IjMxNyJ9LCJQYWRkaW5nIjp7IiRyZWYiOiIzMTgifSwiQmFja2dyb3VuZCI6eyIkaWQiOiI2MTciLCJDb2xvciI6eyIkaWQiOiI2MTgiLCJBIjoxNDAsIlIiOjExMSwiRyI6NDksIkIiOjE1Mn19LCJJc1Zpc2libGUiOmZhbHNlLCJXaWR0aCI6MC4wLCJIZWlnaHQiOjAuMCwiQm9yZGVyU3R5bGUiOnsiJGlkIjoiNjE5IiwiTGluZUNvbG9yIjp7IiRpZCI6IjYyMCIsIiR0eXBlIjoiTkxSRS5Db21tb24uRG9tLlNvbGlkQ29sb3JCcnVzaCwgTkxSRS5Db21tb24iLCJDb2xvciI6eyIkaWQiOiI2MjEiLCJBIjoyNTUsIlIiOjIxLCJHIjozNywiQiI6NjZ9fSwiTGluZVdlaWdodCI6MC4wLCJMaW5lVHlwZSI6MCwiUGFyZW50U3R5bGUiOm51bGx9LCJQYXJlbnRTdHlsZSI6bnVsbH0sIk1hcmdpbiI6eyIkcmVmIjoiMzI0In0sIlBhZGRpbmciOnsiJHJlZiI6IjMyNSJ9LCJCYWNrZ3JvdW5kIjpudWxsLCJJc1Zpc2libGUiOnRydWUsIldpZHRoIjowLjAsIkhlaWdodCI6MC4wLCJCb3JkZXJTdHlsZSI6bnVsbCwiUGFyZW50U3R5bGUiOm51bGx9LCJCYWNrZ3JvdW5kU3R5bGUiOnsiJGlkIjoiNjIyIiwiTWFyZ2luIjp7IiRyZWYiOiIzMjcifSwiUGFkZGluZyI6eyIkcmVmIjoiMzI4In0sIkJhY2tncm91bmQiOnsiJGlkIjoiNjIzIiwiQ29sb3IiOnsiJGlkIjoiNjI0IiwiQSI6MzgsIlIiOjE2NSwiRyI6MTY1LCJCIjoxNjV9fSwiSXNWaXNpYmxlIjp0cnVlLCJXaWR0aCI6MC4wLCJIZWlnaHQiOjAuMCwiQm9yZGVyU3R5bGUiOnsiJGlkIjoiNjI1IiwiTGluZUNvbG9yIjp7IiRpZCI6IjYyNiIsIiR0eXBlIjoiTkxSRS5Db21tb24uRG9tLlNvbGlkQ29sb3JCcnVzaCwgTkxSRS5Db21tb24iLCJDb2xvciI6eyIkaWQiOiI2MjciLCJBIjoyNTUsIlIiOjIxLCJHIjozNywiQiI6NjZ9fSwiTGluZVdlaWdodCI6MC4wLCJMaW5lVHlwZSI6MCwiUGFyZW50U3R5bGUiOm51bGx9LCJQYXJlbnRTdHlsZSI6bnVsbH0sIklzQWJvdmVUaW1lYmFuZCI6ZmFsc2UsIk1hcmdpbiI6eyIkaWQiOiI2MjgiLCJUb3AiOjAuMCwiTGVmdCI6MC4wLCJSaWdodCI6MC4wLCJCb3R0b20iOjAuMH0sIlBhZGRpbmciOnsiJGlkIjoiNjI5IiwiVG9wIjowLjAsIkxlZnQiOjAuMCwiUmlnaHQiOjAuMCwiQm90dG9tIjowLjB9LCJJc1Zpc2libGUiOnRydWUsIldpZHRoIjowLjAsIkhlaWdodCI6MC4wLCJCb3JkZXJTdHlsZSI6eyIkaWQiOiI2MzAiLCJMaW5lQ29sb3IiOm51bGwsIkxpbmVXZWlnaHQiOjAuMCwiTGluZVR5cGUiOjAsIlBhcmVudFN0eWxlIjpudWxsfSwiUGFyZW50U3R5bGUiOm51bGx9fSx7IiRpZCI6IjYzMSIsIl9hY3Rpdml0aWVzIjpbeyIkaWQiOiI2MzIiLCJfcm93cyI6W3siJGlkIjoiNjMzIiwiX3Rhc2tzIjpbeyIkaWQiOiI2MzQiLCJfYXR0YWNoZWRNaWxlc3RvbmVzIjpbXSwiVGFza0RlZmluaXRpb24iOnsiJGlkIjoiNjM1IiwiR3JvdXBOYW1lIjoiNzZjMzM3NzUtMjY1YS00NzQyLWFhYjAtNDUyOWRhYzVjNDQxIiwiU3RhcnREYXRlIjoiMjAyMi0wNC0wOFQwMDowMDowMFoiLCJFbmREYXRlIjoiMjAyMi0wNC0xOVQyMjo0ODowMFoiLCJQZXJjZW50YWdlQ29tcGxldGUiOm51bGwsIlN0eWxlIjp7IiRpZCI6IjYzNiIsIlNoYXBlIjowLCJTaGFwZVRoaWNrbmVzcyI6MCwiRHVyYXRpb25Gb3JtYXQiOjAsIkluY2x1ZGVOb25Xb3JraW5nRGF5c0luRHVyYXRpb24iOmZhbHNlLCJQZXJjZW50YWdlQ29tcGxldGVTdHlsZSI6eyIkaWQiOiI2MzciLCJGb250U2V0dGluZ3MiOnsiJGlkIjoiNjM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OSIsIlRvcCI6MC4wLCJMZWZ0IjowLjAsIlJpZ2h0IjowLjAsIkJvdHRvbSI6MC4wfSwiUGFkZGluZyI6eyIkaWQiOiI2NDAiLCJUb3AiOjAuMCwiTGVmdCI6MC4wLCJSaWdodCI6MC4wLCJCb3R0b20iOjAuMH0sIkJhY2tncm91bmQiOnsiJGlkIjoiNjQxIiwiQ29sb3IiOnsiJGlkIjoiNjQyIiwiQSI6ODksIlIiOjAsIkciOjAsIkIiOjB9fSwiSXNWaXNpYmxlIjp0cnVlLCJXaWR0aCI6MC4wLCJIZWlnaHQiOjAuMCwiQm9yZGVyU3R5bGUiOnsiJGlkIjoiNjQzIiwiTGluZUNvbG9yIjpudWxsLCJMaW5lV2VpZ2h0IjowLjAsIkxpbmVUeXBlIjowLCJQYXJlbnRTdHlsZSI6bnVsbH0sIlBhcmVudFN0eWxlIjpudWxsfSwiRHVyYXRpb25TdHlsZSI6eyIkaWQiOiI2NDQiLCJGb250U2V0dGluZ3MiOnsiJGlkIjoiNjQ1IiwiRm9udFNpemUiOjEwLCJGb250TmFtZSI6IkNhbGlicmkiLCJJc0JvbGQiOmZhbHNlLCJJc0l0YWxpYyI6ZmFsc2UsIklzVW5kZXJsaW5lZCI6ZmFsc2UsIlBhcmVudFN0eWxlIjpudWxsfSwiQXV0b1NpemUiOjAsIkZvcmVncm91bmQiOnsiJGlkIjoiNjQ2IiwiQ29sb3IiOnsiJGlkIjoiNjQ3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Y0OCIsIlRvcCI6MC4wLCJMZWZ0IjowLjAsIlJpZ2h0IjowLjAsIkJvdHRvbSI6MC4wfSwiUGFkZGluZyI6eyIkaWQiOiI2NDkiLCJUb3AiOjAuMCwiTGVmdCI6MC4wLCJSaWdodCI6MC4wLCJCb3R0b20iOjAuMH0sIkJhY2tncm91bmQiOnsiJGlkIjoiNjUwIiwiQ29sb3IiOnsiJGlkIjoiNjUxIiwiQSI6MCwiUiI6MjU1LCJHIjoyNTUsIkIiOjI1NX19LCJJc1Zpc2libGUiOnRydWUsIldpZHRoIjowLjAsIkhlaWdodCI6MC4wLCJCb3JkZXJTdHlsZSI6eyIkaWQiOiI2NTIiLCJMaW5lQ29sb3IiOm51bGwsIkxpbmVXZWlnaHQiOjAuMCwiTGluZVR5cGUiOjAsIlBhcmVudFN0eWxlIjpudWxsfSwiUGFyZW50U3R5bGUiOm51bGx9LCJIb3Jpem9udGFsQ29ubmVjdG9yU3R5bGUiOnsiJGlkIjoiNjUzIiwiTGluZUNvbG9yIjp7IiRpZCI6IjY1NCIsIiR0eXBlIjoiTkxSRS5Db21tb24uRG9tLlNvbGlkQ29sb3JCcnVzaCwgTkxSRS5Db21tb24iLCJDb2xvciI6eyIkaWQiOiI2NTUiLCJBIjoyNTUsIlIiOjIwNCwiRyI6MjA0LCJCIjoyMDR9fSwiTGluZVdlaWdodCI6MS4wLCJMaW5lVHlwZSI6MCwiUGFyZW50U3R5bGUiOm51bGx9LCJWZXJ0aWNhbENvbm5lY3RvclN0eWxlIjp7IiRpZCI6IjY1NiIsIkxpbmVDb2xvciI6eyIkaWQiOiI2NTciLCIkdHlwZSI6Ik5MUkUuQ29tbW9uLkRvbS5Tb2xpZENvbG9yQnJ1c2gsIE5MUkUuQ29tbW9uIiwiQ29sb3IiOnsiJGlkIjoiNjU4IiwiQSI6MjU1LCJSIjoyMDQsIkciOjIwNCwiQiI6MjA0fX0sIkxpbmVXZWlnaHQiOjAuMCwiTGluZVR5cGUiOjAsIlBhcmVudFN0eWxlIjpudWxsfSwiTWFyZ2luIjpudWxsLCJTdGFydERhdGVQb3NpdGlvbiI6NiwiRW5kRGF0ZVBvc2l0aW9uIjo2LCJEYXRlSXNWaXNpYmxlIjpmYWxzZSwiVGl0bGVQb3NpdGlvbiI6MywiRHVyYXRpb25Qb3NpdGlvbiI6MiwiUGVyY2VudGFnZUNvbXBsZXRlZFBvc2l0aW9uIjo2LCJTcGFjaW5nIjozLCJJc0JlbG93VGltZWJhbmQiOnRydWUsIlBlcmNlbnRhZ2VDb21wbGV0ZVNoYXBlT3BhY2l0eSI6MzUsIlNoYXBlU3R5bGUiOnsiJGlkIjoiNjU5IiwiTWFyZ2luIjp7IiRpZCI6IjY2MCIsIlRvcCI6MC4wLCJMZWZ0Ijo0LjAsIlJpZ2h0Ijo0LjAsIkJvdHRvbSI6MC4wfSwiUGFkZGluZyI6eyIkaWQiOiI2NjEiLCJUb3AiOjAuMCwiTGVmdCI6MC4wLCJSaWdodCI6MC4wLCJCb3R0b20iOjAuMH0sIkJhY2tncm91bmQiOnsiJGlkIjoiNjYyIiwiQ29sb3IiOnsiJGlkIjoiNjYzIiwiQSI6MjU1LCJSIjoyNiwiRyI6MTcwLCJCIjo2Nn19LCJJc1Zpc2libGUiOnRydWUsIldpZHRoIjowLjAsIkhlaWdodCI6MTAuMCwiQm9yZGVyU3R5bGUiOnsiJGlkIjoiNjY0IiwiTGluZUNvbG9yIjp7IiRpZCI6IjY2NSIsIiR0eXBlIjoiTkxSRS5Db21tb24uRG9tLlNvbGlkQ29sb3JCcnVzaCwgTkxSRS5Db21tb24iLCJDb2xvciI6eyIkaWQiOiI2NjYiLCJBIjoyNTUsIlIiOjI1NSwiRyI6MCwiQiI6MH19LCJMaW5lV2VpZ2h0IjowLjAsIkxpbmVUeXBlIjowLCJQYXJlbnRTdHlsZSI6bnVsbH0sIlBhcmVudFN0eWxlIjpudWxsfSwiVGl0bGVTdHlsZSI6eyIkaWQiOiI2NjciLCJGb250U2V0dGluZ3MiOnsiJGlkIjoiNjY4IiwiRm9udFNpemUiOjExLCJGb250TmFtZSI6IkNhbGlicmkiLCJJc0JvbGQiOmZhbHNlLCJJc0l0YWxpYyI6ZmFsc2UsIklzVW5kZXJsaW5lZCI6ZmFsc2UsIlBhcmVudFN0eWxlIjpudWxsfSwiQXV0b1NpemUiOjAsIkZvcmVncm91bmQiOnsiJGlkIjoiNjY5IiwiQ29sb3IiOnsiJGlkIjoiNjcw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Y3MSIsIlRvcCI6MC4wLCJMZWZ0IjowLjAsIlJpZ2h0IjowLjAsIkJvdHRvbSI6MC4wfSwiUGFkZGluZyI6eyIkaWQiOiI2NzIiLCJUb3AiOjAuMCwiTGVmdCI6MC4wLCJSaWdodCI6MC4wLCJCb3R0b20iOjAuMH0sIkJhY2tncm91bmQiOnsiJGlkIjoiNjczIiwiQ29sb3IiOnsiJGlkIjoiNjc0IiwiQSI6MCwiUiI6MjU1LCJHIjoyNTUsIkIiOjI1NX19LCJJc1Zpc2libGUiOnRydWUsIldpZHRoIjowLjAsIkhlaWdodCI6MC4wLCJCb3JkZXJTdHlsZSI6eyIkaWQiOiI2NzUiLCJMaW5lQ29sb3IiOm51bGwsIkxpbmVXZWlnaHQiOjAuMCwiTGluZVR5cGUiOjAsIlBhcmVudFN0eWxlIjpudWxsfSwiUGFyZW50U3R5bGUiOm51bGx9LCJEYXRlU3R5bGUiOnsiJGlkIjoiNjc2IiwiRm9udFNldHRpbmdzIjp7IiRpZCI6IjY3NyIsIkZvbnRTaXplIjoxMCwiRm9udE5hbWUiOiJDYWxpYnJpIiwiSXNCb2xkIjpmYWxzZSwiSXNJdGFsaWMiOmZhbHNlLCJJc1VuZGVybGluZWQiOmZhbHNlLCJQYXJlbnRTdHlsZSI6bnVsbH0sIkF1dG9TaXplIjowLCJGb3JlZ3JvdW5kIjp7IiRpZCI6IjY3OCIsIkNvbG9yIjp7IiRpZCI6IjY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gwIiwiVG9wIjowLjAsIkxlZnQiOjAuMCwiUmlnaHQiOjAuMCwiQm90dG9tIjowLjB9LCJQYWRkaW5nIjp7IiRpZCI6IjY4MSIsIlRvcCI6MC4wLCJMZWZ0IjowLjAsIlJpZ2h0IjowLjAsIkJvdHRvbSI6MC4wfSwiQmFja2dyb3VuZCI6eyIkaWQiOiI2ODIiLCJDb2xvciI6eyIkaWQiOiI2ODMiLCJBIjowLCJSIjoyNTUsIkciOjI1NSwiQiI6MjU1fX0sIklzVmlzaWJsZSI6dHJ1ZSwiV2lkdGgiOjAuMCwiSGVpZ2h0IjowLjAsIkJvcmRlclN0eWxlIjp7IiRpZCI6IjY4NCIsIkxpbmVDb2xvciI6bnVsbCwiTGluZVdlaWdodCI6MC4wLCJMaW5lVHlwZSI6MCwiUGFyZW50U3R5bGUiOm51bGx9LCJQYXJlbnRTdHlsZSI6bnVsbH0sIkRhdGVGb3JtYXQiOnsiJGlkIjoiNj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4NiIsIkZvcm1hdCI6MCwiSXNWaXNpYmxlIjpmYWxzZSwiTGFzdEtub3duVmlzaWJpbGl0eVN0YXRlIjpmYWxzZX0sIklzVmlzaWJsZSI6dHJ1ZSwiUGFyZW50U3R5bGUiOm51bGx9LCJJbmRleCI6MTcsIlNtYXJ0RHVyYXRpb25BY3RpdmF0ZWQiOmZhbHNlLCJEYXRlRm9ybWF0Ijp7IiRyZWYiOiI2ODUifSwiV2Vla051bWJlcmluZyI6eyIkaWQiOiI2ODciLCJGb3JtYXQiOjAsIklzVmlzaWJsZSI6ZmFsc2UsIkxhc3RLbm93blZpc2liaWxpdHlTdGF0ZSI6ZmFsc2V9LCJJZCI6ImI3NTRhNWQ5LWQ1MjYtNDQyOS05NTFmLTI5YjZhYTk3NzE2MSIsIkltcG9ydElkIjpudWxsLCJUaXRsZSI6IkRldmVsb3AgcGxhbiBmcmFtZXdvcmsiLCJOb3RlIjpudWxsLCJIeXBlcmxpbmsiOnsiJGlkIjoiNjg4IiwiQWRkcmVzcyI6IiIsIlN1YkFkZHJlc3MiOiIifSwiSXNDaGFuZ2VkIjpmYWxzZSwiSXNOZXciOmZhbHNlfX0seyIkaWQiOiI2ODkiLCJfYXR0YWNoZWRNaWxlc3RvbmVzIjpbXSwiVGFza0RlZmluaXRpb24iOnsiJGlkIjoiNjkwIiwiR3JvdXBOYW1lIjoiNzZjMzM3NzUtMjY1YS00NzQyLWFhYjAtNDUyOWRhYzVjNDQxIiwiU3RhcnREYXRlIjoiMjAyMi0wNC0yMlQwMDowMDowMFoiLCJFbmREYXRlIjoiMjAyMi0wNS0wM1QwMDozNTowMFoiLCJQZXJjZW50YWdlQ29tcGxldGUiOm51bGwsIlN0eWxlIjp7IiRpZCI6IjY5MSIsIlNoYXBlIjowLCJTaGFwZVRoaWNrbmVzcyI6MCwiRHVyYXRpb25Gb3JtYXQiOjAsIkluY2x1ZGVOb25Xb3JraW5nRGF5c0luRHVyYXRpb24iOmZhbHNlLCJQZXJjZW50YWdlQ29tcGxldGVTdHlsZSI6eyIkaWQiOiI2OTIiLCJGb250U2V0dGluZ3MiOnsiJGlkIjoiNjk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ODksIlIiOjAsIkciOjAsIkIiOjB9fSwiSXNWaXNpYmxlIjp0cnVlLCJXaWR0aCI6MC4wLCJIZWlnaHQiOjAuMCwiQm9yZGVyU3R5bGUiOnsiJGlkIjoiNjk4IiwiTGluZUNvbG9yIjpudWxsLCJMaW5lV2VpZ2h0IjowLjAsIkxpbmVUeXBlIjowLCJQYXJlbnRTdHlsZSI6bnVsbH0sIlBhcmVudFN0eWxlIjpudWxsfSwiRHVyYXRpb25TdHlsZSI6eyIkaWQiOiI2OTkiLCJGb250U2V0dGluZ3MiOnsiJGlkIjoiNzAwIiwiRm9udFNpemUiOjEwLCJGb250TmFtZSI6IkNhbGlicmkiLCJJc0JvbGQiOmZhbHNlLCJJc0l0YWxpYyI6ZmFsc2UsIklzVW5kZXJsaW5lZCI6ZmFsc2UsIlBhcmVudFN0eWxlIjpudWxsfSwiQXV0b1NpemUiOjAsIkZvcmVncm91bmQiOnsiJGlkIjoiNzAxIiwiQ29sb3IiOnsiJGlkIjoiNzAy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wMyIsIlRvcCI6MC4wLCJMZWZ0IjowLjAsIlJpZ2h0IjowLjAsIkJvdHRvbSI6MC4wfSwiUGFkZGluZyI6eyIkaWQiOiI3MDQiLCJUb3AiOjAuMCwiTGVmdCI6MC4wLCJSaWdodCI6MC4wLCJCb3R0b20iOjAuMH0sIkJhY2tncm91bmQiOnsiJGlkIjoiNzA1IiwiQ29sb3IiOnsiJGlkIjoiNzA2IiwiQSI6MCwiUiI6MjU1LCJHIjoyNTUsIkIiOjI1NX19LCJJc1Zpc2libGUiOnRydWUsIldpZHRoIjowLjAsIkhlaWdodCI6MC4wLCJCb3JkZXJTdHlsZSI6eyIkaWQiOiI3MDciLCJMaW5lQ29sb3IiOm51bGwsIkxpbmVXZWlnaHQiOjAuMCwiTGluZVR5cGUiOjAsIlBhcmVudFN0eWxlIjpudWxsfSwiUGFyZW50U3R5bGUiOm51bGx9LCJIb3Jpem9udGFsQ29ubmVjdG9yU3R5bGUiOnsiJGlkIjoiNzA4IiwiTGluZUNvbG9yIjp7IiRpZCI6IjcwOSIsIiR0eXBlIjoiTkxSRS5Db21tb24uRG9tLlNvbGlkQ29sb3JCcnVzaCwgTkxSRS5Db21tb24iLCJDb2xvciI6eyIkaWQiOiI3MTAiLCJBIjoyNTUsIlIiOjIwNCwiRyI6MjA0LCJCIjoyMDR9fSwiTGluZVdlaWdodCI6MS4wLCJMaW5lVHlwZSI6MCwiUGFyZW50U3R5bGUiOm51bGx9LCJWZXJ0aWNhbENvbm5lY3RvclN0eWxlIjp7IiRpZCI6IjcxMSIsIkxpbmVDb2xvciI6eyIkaWQiOiI3MTIiLCIkdHlwZSI6Ik5MUkUuQ29tbW9uLkRvbS5Tb2xpZENvbG9yQnJ1c2gsIE5MUkUuQ29tbW9uIiwiQ29sb3IiOnsiJGlkIjoiNzEzIiwiQSI6MjU1LCJSIjoyMDQsIkciOjIwNCwiQiI6MjA0fX0sIkxpbmVXZWlnaHQiOjAuMCwiTGluZVR5cGUiOjAsIlBhcmVudFN0eWxlIjpudWxsfSwiTWFyZ2luIjpudWxsLCJTdGFydERhdGVQb3NpdGlvbiI6NiwiRW5kRGF0ZVBvc2l0aW9uIjo2LCJEYXRlSXNWaXNpYmxlIjpmYWxzZSwiVGl0bGVQb3NpdGlvbiI6NCwiRHVyYXRpb25Qb3NpdGlvbiI6MiwiUGVyY2VudGFnZUNvbXBsZXRlZFBvc2l0aW9uIjo2LCJTcGFjaW5nIjozLCJJc0JlbG93VGltZWJhbmQiOnRydWUsIlBlcmNlbnRhZ2VDb21wbGV0ZVNoYXBlT3BhY2l0eSI6MzUsIlNoYXBlU3R5bGUiOnsiJGlkIjoiNzE0IiwiTWFyZ2luIjp7IiRpZCI6IjcxNSIsIlRvcCI6MC4wLCJMZWZ0Ijo0LjAsIlJpZ2h0Ijo0LjAsIkJvdHRvbSI6MC4wfSwiUGFkZGluZyI6eyIkaWQiOiI3MTYiLCJUb3AiOjAuMCwiTGVmdCI6MC4wLCJSaWdodCI6MC4wLCJCb3R0b20iOjAuMH0sIkJhY2tncm91bmQiOnsiJGlkIjoiNzE3IiwiQ29sb3IiOnsiJGlkIjoiNzE4IiwiQSI6MjU1LCJSIjoyNiwiRyI6MTcwLCJCIjo2Nn19LCJJc1Zpc2libGUiOnRydWUsIldpZHRoIjowLjAsIkhlaWdodCI6MT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VGl0bGVTdHlsZSI6eyIkaWQiOiI3MjIiLCJGb250U2V0dGluZ3MiOnsiJGlkIjoiNzIzIiwiRm9udFNpemUiOjExLCJGb250TmFtZSI6IkNhbGlicmkiLCJJc0JvbGQiOmZhbHNlLCJJc0l0YWxpYyI6ZmFsc2UsIklzVW5kZXJsaW5lZCI6ZmFsc2UsIlBhcmVudFN0eWxlIjpudWxsfSwiQXV0b1NpemUiOjAsIkZvcmVncm91bmQiOnsiJGlkIjoiNzI0IiwiQ29sb3IiOnsiJGlkIjoiNzI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yNiIsIlRvcCI6MC4wLCJMZWZ0IjowLjAsIlJpZ2h0IjowLjAsIkJvdHRvbSI6MC4wfSwiUGFkZGluZyI6eyIkaWQiOiI3MjciLCJUb3AiOjAuMCwiTGVmdCI6MC4wLCJSaWdodCI6MC4wLCJCb3R0b20iOjAuMH0sIkJhY2tncm91bmQiOnsiJGlkIjoiNzI4IiwiQ29sb3IiOnsiJGlkIjoiNzI5IiwiQSI6MCwiUiI6MjU1LCJHIjoyNTUsIkIiOjI1NX19LCJJc1Zpc2libGUiOnRydWUsIldpZHRoIjowLjAsIkhlaWdodCI6MC4wLCJCb3JkZXJTdHlsZSI6eyIkaWQiOiI3MzAiLCJMaW5lQ29sb3IiOm51bGwsIkxpbmVXZWlnaHQiOjAuMCwiTGluZVR5cGUiOjAsIlBhcmVudFN0eWxlIjpudWxsfSwiUGFyZW50U3R5bGUiOm51bGx9LCJEYXRlU3R5bGUiOnsiJGlkIjoiNzMxIiwiRm9udFNldHRpbmdzIjp7IiRpZCI6IjczMiIsIkZvbnRTaXplIjoxMCwiRm9udE5hbWUiOiJDYWxpYnJpIiwiSXNCb2xkIjpmYWxzZSwiSXNJdGFsaWMiOmZhbHNlLCJJc1VuZGVybGluZWQiOmZhbHNlLCJQYXJlbnRTdHlsZSI6bnVsbH0sIkF1dG9TaXplIjowLCJGb3JlZ3JvdW5kIjp7IiRpZCI6IjczMyIsIkNvbG9yIjp7IiRpZCI6Ijcz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M1IiwiVG9wIjowLjAsIkxlZnQiOjAuMCwiUmlnaHQiOjAuMCwiQm90dG9tIjowLjB9LCJQYWRkaW5nIjp7IiRpZCI6IjczNiIsIlRvcCI6MC4wLCJMZWZ0IjowLjAsIlJpZ2h0IjowLjAsIkJvdHRvbSI6MC4wfSwiQmFja2dyb3VuZCI6eyIkaWQiOiI3MzciLCJDb2xvciI6eyIkaWQiOiI3MzgiLCJBIjowLCJSIjoyNTUsIkciOjI1NSwiQiI6MjU1fX0sIklzVmlzaWJsZSI6dHJ1ZSwiV2lkdGgiOjAuMCwiSGVpZ2h0IjowLjAsIkJvcmRlclN0eWxlIjp7IiRpZCI6IjczOSIsIkxpbmVDb2xvciI6bnVsbCwiTGluZVdlaWdodCI6MC4wLCJMaW5lVHlwZSI6MCwiUGFyZW50U3R5bGUiOm51bGx9LCJQYXJlbnRTdHlsZSI6bnVsbH0sIkRhdGVGb3JtYXQiOnsiJGlkIjoiNzQ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0MSIsIkZvcm1hdCI6MCwiSXNWaXNpYmxlIjpmYWxzZSwiTGFzdEtub3duVmlzaWJpbGl0eVN0YXRlIjpmYWxzZX0sIklzVmlzaWJsZSI6dHJ1ZSwiUGFyZW50U3R5bGUiOm51bGx9LCJJbmRleCI6MTgsIlNtYXJ0RHVyYXRpb25BY3RpdmF0ZWQiOmZhbHNlLCJEYXRlRm9ybWF0Ijp7IiRyZWYiOiI3NDAifSwiV2Vla051bWJlcmluZyI6eyIkaWQiOiI3NDIiLCJGb3JtYXQiOjAsIklzVmlzaWJsZSI6ZmFsc2UsIkxhc3RLbm93blZpc2liaWxpdHlTdGF0ZSI6ZmFsc2V9LCJJZCI6IjE2NWE5YTE5LThiZTMtNGFjZi05NGFhLWJhNDQzYWU2ODc3MSIsIkltcG9ydElkIjpudWxsLCJUaXRsZSI6IkRvY3VtZW50IHByb2NlZHVyZXMgIiwiTm90ZSI6bnVsbCwiSHlwZXJsaW5rIjp7IiRpZCI6Ijc0MyIsIkFkZHJlc3MiOiIiLCJTdWJBZGRyZXNzIjoiIn0sIklzQ2hhbmdlZCI6ZmFsc2UsIklzTmV3IjpmYWxzZX19XSwiX21pbGVzdG9uZXMiOltdLCJJZCI6Ijc2YzMzNzc1LTI2NWEtNDc0Mi1hYWIwLTQ1MjlkYWM1YzQ0MSIsIklzU2luZ2xlSXRlbVJvdyI6ZmFsc2V9LHsiJGlkIjoiNzQ0IiwiX3Rhc2tzIjpbXSwiX21pbGVzdG9uZXMiOlt7IiRpZCI6Ijc0NSIsIklkIjoiYmY1ZDZiM2MtYjUzNC00NTJhLThmZjQtNjE2NzUyMGJjMzYzIiwiSW5kZXgiOjE5LCJHcm91cElkIjpudWxsLCJUaXRsZSI6Ik1hbmFnZW1lbnQgYXBwcm92YWwiLCJEYXRlVGltZSI6IjIwMjItMDUtMDJUMjM6NTk6MDAiLCJQZXJjZW50YWdlQ29tcGxldGUiOm51bGwsIk5vdGUiOm51bGwsIlN0eWxlIjp7IiRpZCI6Ijc0NiIsIlRpdGxlUG9zaXRpb24iOiJMZWZ0IiwiRGF0ZVBvc2l0aW9uIjoiTGVmdCIsIlNoYXBlVHlwZSI6MSwiU2hhcGVTaXplIjowLCJTaGFwZVN0eWxlIjp7IiRpZCI6Ijc0NyIsIk1hcmdpbiI6eyIkcmVmIjoiNjUifSwiUGFkZGluZyI6eyIkcmVmIjoiNjYifSwiQmFja2dyb3VuZCI6eyIkaWQiOiI3NDgiLCJDb2xvciI6eyIkaWQiOiI3NDkiLCJBIjoyNTUsIlIiOjE3OCwiRyI6MTQsIkIiOjE4fX0sIklzVmlzaWJsZSI6dHJ1ZSwiV2lkdGgiOjEyLjAsIkhlaWdodCI6MTQuMCwiQm9yZGVyU3R5bGUiOnsiJGlkIjoiNzUwIiwiTGluZUNvbG9yIjp7IiRpZCI6Ijc1MSIsIiR0eXBlIjoiTkxSRS5Db21tb24uRG9tLlNvbGlkQ29sb3JCcnVzaCwgTkxSRS5Db21tb24iLCJDb2xvciI6eyIkaWQiOiI3NTIiLCJBIjoyNTUsIlIiOjI1NSwiRyI6MCwiQiI6MH19LCJMaW5lV2VpZ2h0IjowLjAsIkxpbmVUeXBlIjowLCJQYXJlbnRTdHlsZSI6bnVsbH0sIlBhcmVudFN0eWxlIjpudWxsfSwiVGl0bGVTdHlsZSI6eyIkaWQiOiI3NTMiLCJGb250U2V0dGluZ3MiOnsiJGlkIjoiNzU0IiwiRm9udFNpemUiOjExLCJGb250TmFtZSI6IkNhbGlicmkiLCJJc0JvbGQiOmZhbHNlLCJJc0l0YWxpYyI6ZmFsc2UsIklzVW5kZXJsaW5lZCI6ZmFsc2UsIlBhcmVudFN0eWxlIjpudWxsfSwiQXV0b1NpemUiOjAsIkZvcmVncm91bmQiOnsiJGlkIjoiNzU1IiwiQ29sb3IiOnsiJGlkIjoiNzU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NiJ9LCJQYWRkaW5nIjp7IiRyZWYiOiI3NyJ9LCJCYWNrZ3JvdW5kIjp7IiRpZCI6Ijc1NyIsIkNvbG9yIjp7IiRpZCI6Ijc1OCIsIkEiOjAsIlIiOjI1NSwiRyI6MjU1LCJCIjoyNTV9fSwiSXNWaXNpYmxlIjp0cnVlLCJXaWR0aCI6MC4wLCJIZWlnaHQiOjAuMCwiQm9yZGVyU3R5bGUiOm51bGwsIlBhcmVudFN0eWxlIjpudWxsfSwiRGF0ZVN0eWxlIjp7IiRpZCI6Ijc1OSIsIkZvbnRTZXR0aW5ncyI6eyIkaWQiOiI3NjAiLCJGb250U2l6ZSI6MTAsIkZvbnROYW1lIjoiQ2FsaWJyaSIsIklzQm9sZCI6ZmFsc2UsIklzSXRhbGljIjpmYWxzZSwiSXNVbmRlcmxpbmVkIjpmYWxzZSwiUGFyZW50U3R5bGUiOm51bGx9LCJBdXRvU2l6ZSI6MCwiRm9yZWdyb3VuZCI6eyIkaWQiOiI3NjEiLCJDb2xvciI6eyIkaWQiOiI3Nj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4NCJ9LCJQYWRkaW5nIjp7IiRyZWYiOiI4NSJ9LCJCYWNrZ3JvdW5kIjp7IiRpZCI6Ijc2MyIsIkNvbG9yIjp7IiRpZCI6Ijc2NCIsIkEiOjAsIlIiOjI1NSwiRyI6MjU1LCJCIjoyNTV9fSwiSXNWaXNpYmxlIjpmYWxzZSwiV2lkdGgiOjAuMCwiSGVpZ2h0IjowLjAsIkJvcmRlclN0eWxlIjpudWxsLCJQYXJlbnRTdHlsZSI6bnVsbH0sIkRhdGVGb3JtYXQiOnsiJGlkIjoiNz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2NiIsIkZvcm1hdCI6MCwiSXNWaXNpYmxlIjpmYWxzZSwiTGFzdEtub3duVmlzaWJpbGl0eVN0YXRlIjpmYWxzZX0sIklzVmlzaWJsZSI6dHJ1ZSwiUGFyZW50U3R5bGUiOm51bGx9LCJIeXBlcmxpbmsiOm51bGwsIkltcG9ydElkIjoiIn1dLCJJZCI6IjAwMDAwMDAwLTAwMDAtMDAwMC0wMDAwLTAwMDAwMDAwMDAwMCIsIklzU2luZ2xlSXRlbVJvdyI6dHJ1ZX0seyIkaWQiOiI3NjciLCJfdGFza3MiOlt7IiRpZCI6Ijc2OCIsIl9hdHRhY2hlZE1pbGVzdG9uZXMiOltdLCJUYXNrRGVmaW5pdGlvbiI6eyIkaWQiOiI3NjkiLCJHcm91cE5hbWUiOm51bGwsIlN0YXJ0RGF0ZSI6IjIwMjItMDQtMDlUMDA6MDA6MDBaIiwiRW5kRGF0ZSI6IjIwMjItMDQtMTVUMDA6NDY6MDBaIiwiUGVyY2VudGFnZUNvbXBsZXRlIjpudWxsLCJTdHlsZSI6eyIkaWQiOiI3NzAiLCJTaGFwZSI6MCwiU2hhcGVUaGlja25lc3MiOjAsIkR1cmF0aW9uRm9ybWF0IjowLCJJbmNsdWRlTm9uV29ya2luZ0RheXNJbkR1cmF0aW9uIjpmYWxzZSwiUGVyY2VudGFnZUNvbXBsZXRlU3R5bGUiOnsiJGlkIjoiNzcxIiwiRm9udFNldHRpbmdzIjp7IiRpZCI6Ijc3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3NzMiLCJUb3AiOjAuMCwiTGVmdCI6MC4wLCJSaWdodCI6MC4wLCJCb3R0b20iOjAuMH0sIlBhZGRpbmciOnsiJGlkIjoiNzc0IiwiVG9wIjowLjAsIkxlZnQiOjAuMCwiUmlnaHQiOjAuMCwiQm90dG9tIjowLjB9LCJCYWNrZ3JvdW5kIjp7IiRpZCI6Ijc3NSIsIkNvbG9yIjp7IiRpZCI6Ijc3NiIsIkEiOjg5LCJSIjowLCJHIjowLCJCIjowfX0sIklzVmlzaWJsZSI6dHJ1ZSwiV2lkdGgiOjAuMCwiSGVpZ2h0IjowLjAsIkJvcmRlclN0eWxlIjp7IiRpZCI6Ijc3NyIsIkxpbmVDb2xvciI6bnVsbCwiTGluZVdlaWdodCI6MC4wLCJMaW5lVHlwZSI6MCwiUGFyZW50U3R5bGUiOm51bGx9LCJQYXJlbnRTdHlsZSI6bnVsbH0sIkR1cmF0aW9uU3R5bGUiOnsiJGlkIjoiNzc4IiwiRm9udFNldHRpbmdzIjp7IiRpZCI6Ijc3OSIsIkZvbnRTaXplIjoxMCwiRm9udE5hbWUiOiJDYWxpYnJpIiwiSXNCb2xkIjpmYWxzZSwiSXNJdGFsaWMiOmZhbHNlLCJJc1VuZGVybGluZWQiOmZhbHNlLCJQYXJlbnRTdHlsZSI6bnVsbH0sIkF1dG9TaXplIjowLCJGb3JlZ3JvdW5kIjp7IiRpZCI6Ijc4MCIsIkNvbG9yIjp7IiRpZCI6Ijc4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3ODIiLCJUb3AiOjAuMCwiTGVmdCI6MC4wLCJSaWdodCI6MC4wLCJCb3R0b20iOjAuMH0sIlBhZGRpbmciOnsiJGlkIjoiNzgzIiwiVG9wIjowLjAsIkxlZnQiOjAuMCwiUmlnaHQiOjAuMCwiQm90dG9tIjowLjB9LCJCYWNrZ3JvdW5kIjp7IiRpZCI6Ijc4NCIsIkNvbG9yIjp7IiRpZCI6Ijc4NSIsIkEiOjAsIlIiOjI1NSwiRyI6MjU1LCJCIjoyNTV9fSwiSXNWaXNpYmxlIjp0cnVlLCJXaWR0aCI6MC4wLCJIZWlnaHQiOjAuMCwiQm9yZGVyU3R5bGUiOnsiJGlkIjoiNzg2IiwiTGluZUNvbG9yIjpudWxsLCJMaW5lV2VpZ2h0IjowLjAsIkxpbmVUeXBlIjowLCJQYXJlbnRTdHlsZSI6bnVsbH0sIlBhcmVudFN0eWxlIjpudWxsfSwiSG9yaXpvbnRhbENvbm5lY3RvclN0eWxlIjp7IiRpZCI6Ijc4NyIsIkxpbmVDb2xvciI6eyIkaWQiOiI3ODgiLCIkdHlwZSI6Ik5MUkUuQ29tbW9uLkRvbS5Tb2xpZENvbG9yQnJ1c2gsIE5MUkUuQ29tbW9uIiwiQ29sb3IiOnsiJGlkIjoiNzg5IiwiQSI6MjU1LCJSIjoyMDQsIkciOjIwNCwiQiI6MjA0fX0sIkxpbmVXZWlnaHQiOjEuMCwiTGluZVR5cGUiOjAsIlBhcmVudFN0eWxlIjpudWxsfSwiVmVydGljYWxDb25uZWN0b3JTdHlsZSI6eyIkaWQiOiI3OTAiLCJMaW5lQ29sb3IiOnsiJGlkIjoiNzkxIiwiJHR5cGUiOiJOTFJFLkNvbW1vbi5Eb20uU29saWRDb2xvckJydXNoLCBOTFJFLkNvbW1vbiIsIkNvbG9yIjp7IiRpZCI6Ijc5MiIsIkEiOjI1NSwiUiI6MjA0LCJHIjoyMDQsIkIiOjIwNH19LCJMaW5lV2VpZ2h0IjowLjAsIkxpbmVUeXBlIjowLCJQYXJlbnRTdHlsZSI6bnVsbH0sIk1hcmdpbiI6bnVsbCwiU3RhcnREYXRlUG9zaXRpb24iOjYsIkVuZERhdGVQb3NpdGlvbiI6NiwiRGF0ZUlzVmlzaWJsZSI6ZmFsc2UsIlRpdGxlUG9zaXRpb24iOjMsIkR1cmF0aW9uUG9zaXRpb24iOjIsIlBlcmNlbnRhZ2VDb21wbGV0ZWRQb3NpdGlvbiI6NiwiU3BhY2luZyI6MywiSXNCZWxvd1RpbWViYW5kIjp0cnVlLCJQZXJjZW50YWdlQ29tcGxldGVTaGFwZU9wYWNpdHkiOjM1LCJTaGFwZVN0eWxlIjp7IiRpZCI6Ijc5MyIsIk1hcmdpbiI6eyIkaWQiOiI3OTQiLCJUb3AiOjAuMCwiTGVmdCI6NC4wLCJSaWdodCI6NC4wLCJCb3R0b20iOjAuMH0sIlBhZGRpbmciOnsiJGlkIjoiNzk1IiwiVG9wIjowLjAsIkxlZnQiOjAuMCwiUmlnaHQiOjAuMCwiQm90dG9tIjowLjB9LCJCYWNrZ3JvdW5kIjp7IiRpZCI6Ijc5NiIsIkNvbG9yIjp7IiRpZCI6Ijc5NyIsIkEiOjI1NSwiUiI6MjYsIkciOjE3MCwiQiI6NjZ9fSwiSXNWaXNpYmxlIjp0cnVlLCJXaWR0aCI6MC4wLCJIZWlnaHQiOjEwLjAsIkJvcmRlclN0eWxlIjp7IiRpZCI6Ijc5OCIsIkxpbmVDb2xvciI6eyIkaWQiOiI3OTkiLCIkdHlwZSI6Ik5MUkUuQ29tbW9uLkRvbS5Tb2xpZENvbG9yQnJ1c2gsIE5MUkUuQ29tbW9uIiwiQ29sb3IiOnsiJGlkIjoiODAwIiwiQSI6MjU1LCJSIjoyNTUsIkciOjAsIkIiOjB9fSwiTGluZVdlaWdodCI6MC4wLCJMaW5lVHlwZSI6MCwiUGFyZW50U3R5bGUiOm51bGx9LCJQYXJlbnRTdHlsZSI6bnVsbH0sIlRpdGxlU3R5bGUiOnsiJGlkIjoiODAxIiwiRm9udFNldHRpbmdzIjp7IiRpZCI6IjgwMiIsIkZvbnRTaXplIjoxMSwiRm9udE5hbWUiOiJDYWxpYnJpIiwiSXNCb2xkIjpmYWxzZSwiSXNJdGFsaWMiOmZhbHNlLCJJc1VuZGVybGluZWQiOmZhbHNlLCJQYXJlbnRTdHlsZSI6bnVsbH0sIkF1dG9TaXplIjowLCJGb3JlZ3JvdW5kIjp7IiRpZCI6IjgwMyIsIkNvbG9yIjp7IiRpZCI6IjgwNC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4MDUiLCJUb3AiOjAuMCwiTGVmdCI6MC4wLCJSaWdodCI6MC4wLCJCb3R0b20iOjAuMH0sIlBhZGRpbmciOnsiJGlkIjoiODA2IiwiVG9wIjowLjAsIkxlZnQiOjAuMCwiUmlnaHQiOjAuMCwiQm90dG9tIjowLjB9LCJCYWNrZ3JvdW5kIjp7IiRpZCI6IjgwNyIsIkNvbG9yIjp7IiRpZCI6IjgwOCIsIkEiOjAsIlIiOjI1NSwiRyI6MjU1LCJCIjoyNTV9fSwiSXNWaXNpYmxlIjp0cnVlLCJXaWR0aCI6MC4wLCJIZWlnaHQiOjAuMCwiQm9yZGVyU3R5bGUiOnsiJGlkIjoiODA5IiwiTGluZUNvbG9yIjpudWxsLCJMaW5lV2VpZ2h0IjowLjAsIkxpbmVUeXBlIjowLCJQYXJlbnRTdHlsZSI6bnVsbH0sIlBhcmVudFN0eWxlIjpudWxsfSwiRGF0ZVN0eWxlIjp7IiRpZCI6IjgxMCIsIkZvbnRTZXR0aW5ncyI6eyIkaWQiOiI4MTEiLCJGb250U2l6ZSI6MTAsIkZvbnROYW1lIjoiQ2FsaWJyaSIsIklzQm9sZCI6ZmFsc2UsIklzSXRhbGljIjpmYWxzZSwiSXNVbmRlcmxpbmVkIjpmYWxzZSwiUGFyZW50U3R5bGUiOm51bGx9LCJBdXRvU2l6ZSI6MCwiRm9yZWdyb3VuZCI6eyIkaWQiOiI4MTIiLCJDb2xvciI6eyIkaWQiOiI4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xNCIsIlRvcCI6MC4wLCJMZWZ0IjowLjAsIlJpZ2h0IjowLjAsIkJvdHRvbSI6MC4wfSwiUGFkZGluZyI6eyIkaWQiOiI4MTUiLCJUb3AiOjAuMCwiTGVmdCI6MC4wLCJSaWdodCI6MC4wLCJCb3R0b20iOjAuMH0sIkJhY2tncm91bmQiOnsiJGlkIjoiODE2IiwiQ29sb3IiOnsiJGlkIjoiODE3IiwiQSI6MCwiUiI6MjU1LCJHIjoyNTUsIkIiOjI1NX19LCJJc1Zpc2libGUiOnRydWUsIldpZHRoIjowLjAsIkhlaWdodCI6MC4wLCJCb3JkZXJTdHlsZSI6eyIkaWQiOiI4MTgiLCJMaW5lQ29sb3IiOm51bGwsIkxpbmVXZWlnaHQiOjAuMCwiTGluZVR5cGUiOjAsIlBhcmVudFN0eWxlIjpudWxsfSwiUGFyZW50U3R5bGUiOm51bGx9LCJEYXRlRm9ybWF0Ijp7IiRpZCI6Ijg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jAiLCJGb3JtYXQiOjAsIklzVmlzaWJsZSI6ZmFsc2UsIkxhc3RLbm93blZpc2liaWxpdHlTdGF0ZSI6ZmFsc2V9LCJJc1Zpc2libGUiOnRydWUsIlBhcmVudFN0eWxlIjpudWxsfSwiSW5kZXgiOjIwLCJTbWFydER1cmF0aW9uQWN0aXZhdGVkIjpmYWxzZSwiRGF0ZUZvcm1hdCI6eyIkcmVmIjoiODE5In0sIldlZWtOdW1iZXJpbmciOnsiJGlkIjoiODIxIiwiRm9ybWF0IjowLCJJc1Zpc2libGUiOmZhbHNlLCJMYXN0S25vd25WaXNpYmlsaXR5U3RhdGUiOmZhbHNlfSwiSWQiOiIzOWUzOGI5OS04MzlmLTRjMGEtYmQxMi05NDI4ZWQ4NmQyZmIiLCJJbXBvcnRJZCI6bnVsbCwiVGl0bGUiOiJSZWxvY2F0aW9uIFBsYW5zIiwiTm90ZSI6bnVsbCwiSHlwZXJsaW5rIjp7IiRpZCI6IjgyMiIsIkFkZHJlc3MiOiIiLCJTdWJBZGRyZXNzIjoiIn0sIklzQ2hhbmdlZCI6ZmFsc2UsIklzTmV3IjpmYWxzZX19XSwiX21pbGVzdG9uZXMiOltdLCJJZCI6IjAwMDAwMDAwLTAwMDAtMDAwMC0wMDAwLTAwMDAwMDAwMDAwMCIsIklzU2luZ2xlSXRlbVJvdyI6dHJ1ZX0seyIkaWQiOiI4MjMiLCJfdGFza3MiOlt7IiRpZCI6IjgyNCIsIl9hdHRhY2hlZE1pbGVzdG9uZXMiOltdLCJUYXNrRGVmaW5pdGlvbiI6eyIkaWQiOiI4MjUiLCJHcm91cE5hbWUiOm51bGwsIlN0YXJ0RGF0ZSI6IjIwMjItMDQtMDlUMDA6MDA6MDBaIiwiRW5kRGF0ZSI6IjIwMjItMDQtMTdUMDA6MDc6MDBaIiwiUGVyY2VudGFnZUNvbXBsZXRlIjpudWxsLCJTdHlsZSI6eyIkaWQiOiI4MjYiLCJTaGFwZSI6MCwiU2hhcGVUaGlja25lc3MiOjAsIkR1cmF0aW9uRm9ybWF0IjowLCJJbmNsdWRlTm9uV29ya2luZ0RheXNJbkR1cmF0aW9uIjpmYWxzZSwiUGVyY2VudGFnZUNvbXBsZXRlU3R5bGUiOnsiJGlkIjoiODI3IiwiRm9udFNldHRpbmdzIjp7IiRpZCI6Ijgy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MjkiLCJUb3AiOjAuMCwiTGVmdCI6MC4wLCJSaWdodCI6MC4wLCJCb3R0b20iOjAuMH0sIlBhZGRpbmciOnsiJGlkIjoiODMwIiwiVG9wIjowLjAsIkxlZnQiOjAuMCwiUmlnaHQiOjAuMCwiQm90dG9tIjowLjB9LCJCYWNrZ3JvdW5kIjp7IiRpZCI6IjgzMSIsIkNvbG9yIjp7IiRpZCI6IjgzMiIsIkEiOjg5LCJSIjowLCJHIjowLCJCIjowfX0sIklzVmlzaWJsZSI6dHJ1ZSwiV2lkdGgiOjAuMCwiSGVpZ2h0IjowLjAsIkJvcmRlclN0eWxlIjp7IiRpZCI6IjgzMyIsIkxpbmVDb2xvciI6bnVsbCwiTGluZVdlaWdodCI6MC4wLCJMaW5lVHlwZSI6MCwiUGFyZW50U3R5bGUiOm51bGx9LCJQYXJlbnRTdHlsZSI6bnVsbH0sIkR1cmF0aW9uU3R5bGUiOnsiJGlkIjoiODM0IiwiRm9udFNldHRpbmdzIjp7IiRpZCI6IjgzNSIsIkZvbnRTaXplIjoxMCwiRm9udE5hbWUiOiJDYWxpYnJpIiwiSXNCb2xkIjpmYWxzZSwiSXNJdGFsaWMiOmZhbHNlLCJJc1VuZGVybGluZWQiOmZhbHNlLCJQYXJlbnRTdHlsZSI6bnVsbH0sIkF1dG9TaXplIjowLCJGb3JlZ3JvdW5kIjp7IiRpZCI6IjgzNiIsIkNvbG9yIjp7IiRpZCI6Ijgz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SG9yaXpvbnRhbENvbm5lY3RvclN0eWxlIjp7IiRpZCI6Ijg0MyIsIkxpbmVDb2xvciI6eyIkaWQiOiI4NDQiLCIkdHlwZSI6Ik5MUkUuQ29tbW9uLkRvbS5Tb2xpZENvbG9yQnJ1c2gsIE5MUkUuQ29tbW9uIiwiQ29sb3IiOnsiJGlkIjoiODQ1IiwiQSI6MjU1LCJSIjoyMDQsIkciOjIwNCwiQiI6MjA0fX0sIkxpbmVXZWlnaHQiOjEuMCwiTGluZVR5cGUiOjAsIlBhcmVudFN0eWxlIjpudWxsfSwiVmVydGljYWxDb25uZWN0b3JTdHlsZSI6eyIkaWQiOiI4NDYiLCJMaW5lQ29sb3IiOnsiJGlkIjoiODQ3IiwiJHR5cGUiOiJOTFJFLkNvbW1vbi5Eb20uU29saWRDb2xvckJydXNoLCBOTFJFLkNvbW1vbiIsIkNvbG9yIjp7IiRpZCI6Ijg0OCIsIkEiOjI1NSwiUiI6MjA0LCJHIjoyMDQsIkIiOjIwNH19LCJMaW5lV2VpZ2h0IjowLjAsIkxpbmVUeXBlIjowLCJQYXJlbnRTdHlsZSI6bnVsbH0sIk1hcmdpbiI6bnVsbCwiU3RhcnREYXRlUG9zaXRpb24iOjYsIkVuZERhdGVQb3NpdGlvbiI6NiwiRGF0ZUlzVmlzaWJsZSI6ZmFsc2UsIlRpdGxlUG9zaXRpb24iOjMsIkR1cmF0aW9uUG9zaXRpb24iOjIsIlBlcmNlbnRhZ2VDb21wbGV0ZWRQb3NpdGlvbiI6NiwiU3BhY2luZyI6MywiSXNCZWxvd1RpbWViYW5kIjp0cnVlLCJQZXJjZW50YWdlQ29tcGxldGVTaGFwZU9wYWNpdHkiOjM1LCJTaGFwZVN0eWxlIjp7IiRpZCI6Ijg0OSIsIk1hcmdpbiI6eyIkaWQiOiI4NTAiLCJUb3AiOjAuMCwiTGVmdCI6NC4wLCJSaWdodCI6NC4wLCJCb3R0b20iOjAuMH0sIlBhZGRpbmciOnsiJGlkIjoiODUxIiwiVG9wIjowLjAsIkxlZnQiOjAuMCwiUmlnaHQiOjAuMCwiQm90dG9tIjowLjB9LCJCYWNrZ3JvdW5kIjp7IiRpZCI6Ijg1MiIsIkNvbG9yIjp7IiRpZCI6Ijg1MyIsIkEiOjI1NSwiUiI6MjYsIkciOjE3MCwiQiI6NjZ9fSwiSXNWaXNpYmxlIjp0cnVlLCJXaWR0aCI6MC4wLCJIZWlnaHQiOjEwLjAsIkJvcmRlclN0eWxlIjp7IiRpZCI6Ijg1NCIsIkxpbmVDb2xvciI6eyIkaWQiOiI4NTUiLCIkdHlwZSI6Ik5MUkUuQ29tbW9uLkRvbS5Tb2xpZENvbG9yQnJ1c2gsIE5MUkUuQ29tbW9uIiwiQ29sb3IiOnsiJGlkIjoiODU2IiwiQSI6MjU1LCJSIjoyNTUsIkciOjAsIkIiOjB9fSwiTGluZVdlaWdodCI6MC4wLCJMaW5lVHlwZSI6MCwiUGFyZW50U3R5bGUiOm51bGx9LCJQYXJlbnRTdHlsZSI6bnVsbH0sIlRpdGxlU3R5bGUiOnsiJGlkIjoiODU3IiwiRm9udFNldHRpbmdzIjp7IiRpZCI6Ijg1OCIsIkZvbnRTaXplIjoxMSwiRm9udE5hbWUiOiJDYWxpYnJpIiwiSXNCb2xkIjpmYWxzZSwiSXNJdGFsaWMiOmZhbHNlLCJJc1VuZGVybGluZWQiOmZhbHNlLCJQYXJlbnRTdHlsZSI6bnVsbH0sIkF1dG9TaXplIjowLCJGb3JlZ3JvdW5kIjp7IiRpZCI6Ijg1OSIsIkNvbG9yIjp7IiRpZCI6Ijg2MC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4NjEiLCJUb3AiOjAuMCwiTGVmdCI6MC4wLCJSaWdodCI6MC4wLCJCb3R0b20iOjAuMH0sIlBhZGRpbmciOnsiJGlkIjoiODYyIiwiVG9wIjowLjAsIkxlZnQiOjAuMCwiUmlnaHQiOjAuMCwiQm90dG9tIjowLjB9LCJCYWNrZ3JvdW5kIjp7IiRpZCI6Ijg2MyIsIkNvbG9yIjp7IiRpZCI6Ijg2NCIsIkEiOjAsIlIiOjI1NSwiRyI6MjU1LCJCIjoyNTV9fSwiSXNWaXNpYmxlIjp0cnVlLCJXaWR0aCI6MC4wLCJIZWlnaHQiOjAuMCwiQm9yZGVyU3R5bGUiOnsiJGlkIjoiODY1IiwiTGluZUNvbG9yIjpudWxsLCJMaW5lV2VpZ2h0IjowLjAsIkxpbmVUeXBlIjowLCJQYXJlbnRTdHlsZSI6bnVsbH0sIlBhcmVudFN0eWxlIjpudWxsfSwiRGF0ZVN0eWxlIjp7IiRpZCI6Ijg2NiIsIkZvbnRTZXR0aW5ncyI6eyIkaWQiOiI4NjciLCJGb250U2l6ZSI6MTAsIkZvbnROYW1lIjoiQ2FsaWJyaSIsIklzQm9sZCI6ZmFsc2UsIklzSXRhbGljIjpmYWxzZSwiSXNVbmRlcmxpbmVkIjpmYWxzZSwiUGFyZW50U3R5bGUiOm51bGx9LCJBdXRvU2l6ZSI6MCwiRm9yZWdyb3VuZCI6eyIkaWQiOiI4NjgiLCJDb2xvciI6eyIkaWQiOiI4N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CwiUiI6MjU1LCJHIjoyNTUsIkIiOjI1NX19LCJJc1Zpc2libGUiOnRydWUsIldpZHRoIjowLjAsIkhlaWdodCI6MC4wLCJCb3JkZXJTdHlsZSI6eyIkaWQiOiI4NzQiLCJMaW5lQ29sb3IiOm51bGwsIkxpbmVXZWlnaHQiOjAuMCwiTGluZVR5cGUiOjAsIlBhcmVudFN0eWxlIjpudWxsfSwiUGFyZW50U3R5bGUiOm51bGx9LCJEYXRlRm9ybWF0Ijp7IiRpZCI6Ijg3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zYiLCJGb3JtYXQiOjAsIklzVmlzaWJsZSI6ZmFsc2UsIkxhc3RLbm93blZpc2liaWxpdHlTdGF0ZSI6ZmFsc2V9LCJJc1Zpc2libGUiOnRydWUsIlBhcmVudFN0eWxlIjpudWxsfSwiSW5kZXgiOjIxLCJTbWFydER1cmF0aW9uQWN0aXZhdGVkIjpmYWxzZSwiRGF0ZUZvcm1hdCI6eyIkcmVmIjoiODc1In0sIldlZWtOdW1iZXJpbmciOnsiJGlkIjoiODc3IiwiRm9ybWF0IjowLCJJc1Zpc2libGUiOmZhbHNlLCJMYXN0S25vd25WaXNpYmlsaXR5U3RhdGUiOmZhbHNlfSwiSWQiOiI0MDIzMjkwNi03MzFlLTRhMTUtYWFkZS1mMDRmZjJkY2RiNGUiLCJJbXBvcnRJZCI6bnVsbCwiVGl0bGUiOiJJVCBkaXNhc3RlciByZWNvdmVyeSBwbGFuIiwiTm90ZSI6bnVsbCwiSHlwZXJsaW5rIjp7IiRpZCI6Ijg3OCIsIkFkZHJlc3MiOiIiLCJTdWJBZGRyZXNzIjoiIn0sIklzQ2hhbmdlZCI6ZmFsc2UsIklzTmV3IjpmYWxzZX19XSwiX21pbGVzdG9uZXMiOltdLCJJZCI6IjAwMDAwMDAwLTAwMDAtMDAwMC0wMDAwLTAwMDAwMDAwMDAwMCIsIklzU2luZ2xlSXRlbVJvdyI6dHJ1ZX0seyIkaWQiOiI4NzkiLCJfdGFza3MiOlt7IiRpZCI6Ijg4MCIsIl9hdHRhY2hlZE1pbGVzdG9uZXMiOltdLCJUYXNrRGVmaW5pdGlvbiI6eyIkaWQiOiI4ODEiLCJHcm91cE5hbWUiOm51bGwsIlN0YXJ0RGF0ZSI6IjIwMjItMDQtMDlUMDA6MDA6MDBaIiwiRW5kRGF0ZSI6IjIwMjItMDUtMTVUMjM6NDE6MDBaIiwiUGVyY2VudGFnZUNvbXBsZXRlIjpudWxsLCJTdHlsZSI6eyIkaWQiOiI4ODIiLCJTaGFwZSI6MCwiU2hhcGVUaGlja25lc3MiOjAsIkR1cmF0aW9uRm9ybWF0IjowLCJJbmNsdWRlTm9uV29ya2luZ0RheXNJbkR1cmF0aW9uIjpmYWxzZSwiUGVyY2VudGFnZUNvbXBsZXRlU3R5bGUiOnsiJGlkIjoiODgzIiwiRm9udFNldHRpbmdzIjp7IiRpZCI6Ijg4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ODUiLCJUb3AiOjAuMCwiTGVmdCI6MC4wLCJSaWdodCI6MC4wLCJCb3R0b20iOjAuMH0sIlBhZGRpbmciOnsiJGlkIjoiODg2IiwiVG9wIjowLjAsIkxlZnQiOjAuMCwiUmlnaHQiOjAuMCwiQm90dG9tIjowLjB9LCJCYWNrZ3JvdW5kIjp7IiRpZCI6Ijg4NyIsIkNvbG9yIjp7IiRpZCI6Ijg4OCIsIkEiOjg5LCJSIjowLCJHIjowLCJCIjowfX0sIklzVmlzaWJsZSI6dHJ1ZSwiV2lkdGgiOjAuMCwiSGVpZ2h0IjowLjAsIkJvcmRlclN0eWxlIjp7IiRpZCI6Ijg4OSIsIkxpbmVDb2xvciI6bnVsbCwiTGluZVdlaWdodCI6MC4wLCJMaW5lVHlwZSI6MCwiUGFyZW50U3R5bGUiOm51bGx9LCJQYXJlbnRTdHlsZSI6bnVsbH0sIkR1cmF0aW9uU3R5bGUiOnsiJGlkIjoiODkwIiwiRm9udFNldHRpbmdzIjp7IiRpZCI6Ijg5MSIsIkZvbnRTaXplIjoxMCwiRm9udE5hbWUiOiJDYWxpYnJpIiwiSXNCb2xkIjpmYWxzZSwiSXNJdGFsaWMiOmZhbHNlLCJJc1VuZGVybGluZWQiOmZhbHNlLCJQYXJlbnRTdHlsZSI6bnVsbH0sIkF1dG9TaXplIjowLCJGb3JlZ3JvdW5kIjp7IiRpZCI6Ijg5MiIsIkNvbG9yIjp7IiRpZCI6Ijg5M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4OTQiLCJUb3AiOjAuMCwiTGVmdCI6MC4wLCJSaWdodCI6MC4wLCJCb3R0b20iOjAuMH0sIlBhZGRpbmciOnsiJGlkIjoiODk1IiwiVG9wIjowLjAsIkxlZnQiOjAuMCwiUmlnaHQiOjAuMCwiQm90dG9tIjowLjB9LCJCYWNrZ3JvdW5kIjp7IiRpZCI6Ijg5NiIsIkNvbG9yIjp7IiRpZCI6Ijg5NyIsIkEiOjAsIlIiOjI1NSwiRyI6MjU1LCJCIjoyNTV9fSwiSXNWaXNpYmxlIjp0cnVlLCJXaWR0aCI6MC4wLCJIZWlnaHQiOjAuMCwiQm9yZGVyU3R5bGUiOnsiJGlkIjoiODk4IiwiTGluZUNvbG9yIjpudWxsLCJMaW5lV2VpZ2h0IjowLjAsIkxpbmVUeXBlIjowLCJQYXJlbnRTdHlsZSI6bnVsbH0sIlBhcmVudFN0eWxlIjpudWxsfSwiSG9yaXpvbnRhbENvbm5lY3RvclN0eWxlIjp7IiRpZCI6Ijg5OSIsIkxpbmVDb2xvciI6eyIkaWQiOiI5MDAiLCIkdHlwZSI6Ik5MUkUuQ29tbW9uLkRvbS5Tb2xpZENvbG9yQnJ1c2gsIE5MUkUuQ29tbW9uIiwiQ29sb3IiOnsiJGlkIjoiOTAxIiwiQSI6MjU1LCJSIjoyMDQsIkciOjIwNCwiQiI6MjA0fX0sIkxpbmVXZWlnaHQiOjEuMCwiTGluZVR5cGUiOjAsIlBhcmVudFN0eWxlIjpudWxsfSwiVmVydGljYWxDb25uZWN0b3JTdHlsZSI6eyIkaWQiOiI5MDIiLCJMaW5lQ29sb3IiOnsiJGlkIjoiOTAzIiwiJHR5cGUiOiJOTFJFLkNvbW1vbi5Eb20uU29saWRDb2xvckJydXNoLCBOTFJFLkNvbW1vbiIsIkNvbG9yIjp7IiRpZCI6IjkwNCIsIkEiOjI1NSwiUiI6MjA0LCJHIjoyMDQsIkIiOjIwNH19LCJMaW5lV2VpZ2h0IjowLjAsIkxpbmVUeXBlIjowLCJQYXJlbnRTdHlsZSI6bnVsbH0sIk1hcmdpbiI6bnVsbCwiU3RhcnREYXRlUG9zaXRpb24iOjYsIkVuZERhdGVQb3NpdGlvbiI6NiwiRGF0ZUlzVmlzaWJsZSI6ZmFsc2UsIlRpdGxlUG9zaXRpb24iOjMsIkR1cmF0aW9uUG9zaXRpb24iOjIsIlBlcmNlbnRhZ2VDb21wbGV0ZWRQb3NpdGlvbiI6NiwiU3BhY2luZyI6MywiSXNCZWxvd1RpbWViYW5kIjp0cnVlLCJQZXJjZW50YWdlQ29tcGxldGVTaGFwZU9wYWNpdHkiOjM1LCJTaGFwZVN0eWxlIjp7IiRpZCI6IjkwNSIsIk1hcmdpbiI6eyIkaWQiOiI5MDYiLCJUb3AiOjAuMCwiTGVmdCI6NC4wLCJSaWdodCI6NC4wLCJCb3R0b20iOjAuMH0sIlBhZGRpbmciOnsiJGlkIjoiOTA3IiwiVG9wIjowLjAsIkxlZnQiOjAuMCwiUmlnaHQiOjAuMCwiQm90dG9tIjowLjB9LCJCYWNrZ3JvdW5kIjp7IiRpZCI6IjkwOCIsIkNvbG9yIjp7IiRpZCI6IjkwOSIsIkEiOjI1NSwiUiI6MjYsIkciOjE3MCwiQiI6NjZ9fSwiSXNWaXNpYmxlIjp0cnVlLCJXaWR0aCI6MC4wLCJIZWlnaHQiOjEwLjAsIkJvcmRlclN0eWxlIjp7IiRpZCI6IjkxMCIsIkxpbmVDb2xvciI6eyIkaWQiOiI5MTEiLCIkdHlwZSI6Ik5MUkUuQ29tbW9uLkRvbS5Tb2xpZENvbG9yQnJ1c2gsIE5MUkUuQ29tbW9uIiwiQ29sb3IiOnsiJGlkIjoiOTEyIiwiQSI6MjU1LCJSIjoyNTUsIkciOjAsIkIiOjB9fSwiTGluZVdlaWdodCI6MC4wLCJMaW5lVHlwZSI6MCwiUGFyZW50U3R5bGUiOm51bGx9LCJQYXJlbnRTdHlsZSI6bnVsbH0sIlRpdGxlU3R5bGUiOnsiJGlkIjoiOTEzIiwiRm9udFNldHRpbmdzIjp7IiRpZCI6IjkxNCIsIkZvbnRTaXplIjoxMSwiRm9udE5hbWUiOiJDYWxpYnJpIiwiSXNCb2xkIjpmYWxzZSwiSXNJdGFsaWMiOmZhbHNlLCJJc1VuZGVybGluZWQiOmZhbHNlLCJQYXJlbnRTdHlsZSI6bnVsbH0sIkF1dG9TaXplIjowLCJGb3JlZ3JvdW5kIjp7IiRpZCI6IjkxNSIsIkNvbG9yIjp7IiRpZCI6IjkxNi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5MTciLCJUb3AiOjAuMCwiTGVmdCI6MC4wLCJSaWdodCI6MC4wLCJCb3R0b20iOjAuMH0sIlBhZGRpbmciOnsiJGlkIjoiOTE4IiwiVG9wIjowLjAsIkxlZnQiOjAuMCwiUmlnaHQiOjAuMCwiQm90dG9tIjowLjB9LCJCYWNrZ3JvdW5kIjp7IiRpZCI6IjkxOSIsIkNvbG9yIjp7IiRpZCI6IjkyMCIsIkEiOjAsIlIiOjI1NSwiRyI6MjU1LCJCIjoyNTV9fSwiSXNWaXNpYmxlIjp0cnVlLCJXaWR0aCI6MC4wLCJIZWlnaHQiOjAuMCwiQm9yZGVyU3R5bGUiOnsiJGlkIjoiOTIxIiwiTGluZUNvbG9yIjpudWxsLCJMaW5lV2VpZ2h0IjowLjAsIkxpbmVUeXBlIjowLCJQYXJlbnRTdHlsZSI6bnVsbH0sIlBhcmVudFN0eWxlIjpudWxsfSwiRGF0ZVN0eWxlIjp7IiRpZCI6IjkyMiIsIkZvbnRTZXR0aW5ncyI6eyIkaWQiOiI5MjMiLCJGb250U2l6ZSI6MTAsIkZvbnROYW1lIjoiQ2FsaWJyaSIsIklzQm9sZCI6ZmFsc2UsIklzSXRhbGljIjpmYWxzZSwiSXNVbmRlcmxpbmVkIjpmYWxzZSwiUGFyZW50U3R5bGUiOm51bGx9LCJBdXRvU2l6ZSI6MCwiRm9yZWdyb3VuZCI6eyIkaWQiOiI5MjQiLCJDb2xvciI6eyIkaWQiOiI5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yNiIsIlRvcCI6MC4wLCJMZWZ0IjowLjAsIlJpZ2h0IjowLjAsIkJvdHRvbSI6MC4wfSwiUGFkZGluZyI6eyIkaWQiOiI5MjciLCJUb3AiOjAuMCwiTGVmdCI6MC4wLCJSaWdodCI6MC4wLCJCb3R0b20iOjAuMH0sIkJhY2tncm91bmQiOnsiJGlkIjoiOTI4IiwiQ29sb3IiOnsiJGlkIjoiOTI5IiwiQSI6MCwiUiI6MjU1LCJHIjoyNTUsIkIiOjI1NX19LCJJc1Zpc2libGUiOnRydWUsIldpZHRoIjowLjAsIkhlaWdodCI6MC4wLCJCb3JkZXJTdHlsZSI6eyIkaWQiOiI5MzAiLCJMaW5lQ29sb3IiOm51bGwsIkxpbmVXZWlnaHQiOjAuMCwiTGluZVR5cGUiOjAsIlBhcmVudFN0eWxlIjpudWxsfSwiUGFyZW50U3R5bGUiOm51bGx9LCJEYXRlRm9ybWF0Ijp7IiRpZCI6Ijk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zIiLCJGb3JtYXQiOjAsIklzVmlzaWJsZSI6ZmFsc2UsIkxhc3RLbm93blZpc2liaWxpdHlTdGF0ZSI6ZmFsc2V9LCJJc1Zpc2libGUiOnRydWUsIlBhcmVudFN0eWxlIjpudWxsfSwiSW5kZXgiOjIyLCJTbWFydER1cmF0aW9uQWN0aXZhdGVkIjpmYWxzZSwiRGF0ZUZvcm1hdCI6eyIkcmVmIjoiOTMxIn0sIldlZWtOdW1iZXJpbmciOnsiJGlkIjoiOTMzIiwiRm9ybWF0IjowLCJJc1Zpc2libGUiOmZhbHNlLCJMYXN0S25vd25WaXNpYmlsaXR5U3RhdGUiOmZhbHNlfSwiSWQiOiI4MTFiMjY1OC03MjkyLTQ4NzEtOTVhZS02Y2QzY2Q3NjYwMjgiLCJJbXBvcnRJZCI6bnVsbCwiVGl0bGUiOiJPcmdhbml6ZSByZWNvdmVyeSB0ZWFtcyIsIk5vdGUiOm51bGwsIkh5cGVybGluayI6eyIkaWQiOiI5MzQiLCJBZGRyZXNzIjoiIiwiU3ViQWRkcmVzcyI6IiJ9LCJJc0NoYW5nZWQiOmZhbHNlLCJJc05ldyI6ZmFsc2V9fV0sIl9taWxlc3RvbmVzIjpbXSwiSWQiOiIwMDAwMDAwMC0wMDAwLTAwMDAtMDAwMC0wMDAwMDAwMDAwMDAiLCJJc1NpbmdsZUl0ZW1Sb3ciOnRydWV9XSwiSW5kZXgiOjE2LCJJZCI6ImU0MDM3NTVkLTYyNjItNDdiNC1hNWUzLTI4ZjdjYmVjYjE1NCIsIkhlYWRlclRleHQiOm51bGwsIklzRGVmYXVsdCI6dHJ1ZSwiU3R5bGUiOnsiJGlkIjoiOTM1IiwiSGVhZGVyU3R5bGUiOnsiJGlkIjoiOTM2IiwiVGV4dFN0eWxlIjp7IiRpZCI6IjkzNyIsIkZvbnRTZXR0aW5ncyI6eyIkaWQiOiI5MzgiLCJGb250U2l6ZSI6MTEsIkZvbnROYW1lIjoiQ2FsaWJyaSIsIklzQm9sZCI6ZmFsc2UsIklzSXRhbGljIjpmYWxzZSwiSXNVbmRlcmxpbmVkIjpmYWxzZSwiUGFyZW50U3R5bGUiOm51bGx9LCJBdXRvU2l6ZSI6MCwiRm9yZWdyb3VuZCI6eyIkaWQiOiI5MzkiLCJDb2xvciI6eyIkaWQiOiI5N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5NDEiLCJUb3AiOjAuMCwiTGVmdCI6MC4wLCJSaWdodCI6MC4wLCJCb3R0b20iOjAuMH0sIlBhZGRpbmciOnsiJGlkIjoiOTQyIiwiVG9wIjowLjAsIkxlZnQiOjAuMCwiUmlnaHQiOjAuMCwiQm90dG9tIjowLjB9LCJCYWNrZ3JvdW5kIjpudWxsLCJJc1Zpc2libGUiOnRydWUsIldpZHRoIjowLjAsIkhlaWdodCI6MC4wLCJCb3JkZXJTdHlsZSI6bnVsbCwiUGFyZW50U3R5bGUiOm51bGx9LCJSZWN0YW5nbGVTdHlsZSI6eyIkaWQiOiI5NDMiLCJNYXJnaW4iOnsiJGlkIjoiOTQ0IiwiVG9wIjowLjAsIkxlZnQiOjAuMCwiUmlnaHQiOjAuMCwiQm90dG9tIjowLjB9LCJQYWRkaW5nIjp7IiRpZCI6Ijk0NSIsIlRvcCI6MC4wLCJMZWZ0IjowLjAsIlJpZ2h0IjowLjAsIkJvdHRvbSI6MC4wfSwiQmFja2dyb3VuZCI6eyIkaWQiOiI5NDYiLCJDb2xvciI6eyIkaWQiOiI5NDciLCJBIjo2MywiUiI6MTY1LCJHIjoxNjUsIkIiOjE2NX19LCJJc1Zpc2libGUiOnRydWUsIldpZHRoIjowLjAsIkhlaWdodCI6MC4wLCJCb3JkZXJTdHlsZSI6eyIkaWQiOiI5NDgiLCJMaW5lQ29sb3IiOnsiJGlkIjoiOTQ5IiwiJHR5cGUiOiJOTFJFLkNvbW1vbi5Eb20uU29saWRDb2xvckJydXNoLCBOTFJFLkNvbW1vbiIsIkNvbG9yIjp7IiRpZCI6Ijk1MCIsIkEiOjI1NSwiUiI6MjU1LCJHIjowLCJCIjowfX0sIkxpbmVXZWlnaHQiOjAuMCwiTGluZVR5cGUiOjAsIlBhcmVudFN0eWxlIjpudWxsfSwiUGFyZW50U3R5bGUiOm51bGx9LCJNYXJnaW4iOnsiJGlkIjoiOTUxIiwiVG9wIjowLjAsIkxlZnQiOjAuMCwiUmlnaHQiOjAuMCwiQm90dG9tIjowLjB9LCJQYWRkaW5nIjp7IiRpZCI6Ijk1MiIsIlRvcCI6MC4wLCJMZWZ0IjowLjAsIlJpZ2h0IjowLjAsIkJvdHRvbSI6MC4wfSwiQmFja2dyb3VuZCI6bnVsbCwiSXNWaXNpYmxlIjp0cnVlLCJXaWR0aCI6MC4wLCJIZWlnaHQiOjAuMCwiQm9yZGVyU3R5bGUiOm51bGwsIlBhcmVudFN0eWxlIjpudWxsfSwiQmFja2dyb3VuZFN0eWxlIjp7IiRpZCI6Ijk1MyIsIk1hcmdpbiI6eyIkaWQiOiI5NTQiLCJUb3AiOjAuMCwiTGVmdCI6MC4wLCJSaWdodCI6MC4wLCJCb3R0b20iOjAuMH0sIlBhZGRpbmciOnsiJGlkIjoiOTU1IiwiVG9wIjowLjAsIkxlZnQiOjAuMCwiUmlnaHQiOjAuMCwiQm90dG9tIjowLjB9LCJCYWNrZ3JvdW5kIjp7IiRpZCI6Ijk1NiIsIkNvbG9yIjp7IiRpZCI6Ijk1NyIsIkEiOjUxLCJSIjoxNjUsIkciOjE2NSwiQiI6MTY1fX0sIklzVmlzaWJsZSI6dHJ1ZSwiV2lkdGgiOjAuMCwiSGVpZ2h0IjowLjAsIkJvcmRlclN0eWxlIjp7IiRpZCI6Ijk1OCIsIkxpbmVDb2xvciI6eyIkaWQiOiI5NTkiLCIkdHlwZSI6Ik5MUkUuQ29tbW9uLkRvbS5Tb2xpZENvbG9yQnJ1c2gsIE5MUkUuQ29tbW9uIiwiQ29sb3IiOnsiJGlkIjoiOTYwIiwiQSI6MjU1LCJSIjoyNTUsIkciOjAsIkIiOjB9fSwiTGluZVdlaWdodCI6MC4wLCJMaW5lVHlwZSI6MCwiUGFyZW50U3R5bGUiOm51bGx9LCJQYXJlbnRTdHlsZSI6bnVsbH0sIk1hcmdpbiI6eyIkaWQiOiI5NjEiLCJUb3AiOjAuMCwiTGVmdCI6MC4wLCJSaWdodCI6MC4wLCJCb3R0b20iOjAuMH0sIlBhZGRpbmciOnsiJGlkIjoiOTYyIiwiVG9wIjowLjAsIkxlZnQiOjAuMCwiUmlnaHQiOjAuMCwiQm90dG9tIjowLjB9LCJJc1Zpc2libGUiOmZhbHNlLCJXaWR0aCI6MC4wLCJIZWlnaHQiOjAuMCwiQm9yZGVyU3R5bGUiOm51bGwsIlBhcmVudFN0eWxlIjpudWxsfX1dLCJJZCI6ImQzZjJkMmM4LTFmZGEtNDcwZi1iMTg5LTRhYjU2N2JjYjM3ZCIsIkluZGV4IjoxNiwiSGVhZGVyVGV4dCI6IlBsYW5cclxuRGV2ZWxvcG1lbnQiLCJTdHlsZSI6eyIkaWQiOiI5NjMiLCJIZWFkZXJTdHlsZSI6eyIkaWQiOiI5NjQiLCJUZXh0SXNWZXJ0aWNhbCI6ZmFsc2UsIlRleHRTdHlsZSI6eyIkaWQiOiI5NjUiLCJGb250U2V0dGluZ3MiOnsiJGlkIjoiOTY2IiwiRm9udFNpemUiOjEyLCJGb250TmFtZSI6IkNhbGlicmkiLCJJc0JvbGQiOmZhbHNlLCJJc0l0YWxpYyI6ZmFsc2UsIklzVW5kZXJsaW5lZCI6ZmFsc2UsIlBhcmVudFN0eWxlIjpudWxsfSwiQXV0b1NpemUiOjAsIkZvcmVncm91bmQiOnsiJGlkIjoiOTY3IiwiQ29sb3IiOnsiJGlkIjoiOTY4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TQifSwiUGFkZGluZyI6eyIkcmVmIjoiMzE1In0sIkJhY2tncm91bmQiOm51bGwsIklzVmlzaWJsZSI6ZmFsc2UsIldpZHRoIjowLjAsIkhlaWdodCI6MC4wLCJCb3JkZXJTdHlsZSI6bnVsbCwiUGFyZW50U3R5bGUiOm51bGx9LCJSZWN0YW5nbGVTdHlsZSI6eyIkaWQiOiI5NjkiLCJNYXJnaW4iOnsiJHJlZiI6IjMxNyJ9LCJQYWRkaW5nIjp7IiRyZWYiOiIzMTgifSwiQmFja2dyb3VuZCI6eyIkaWQiOiI5NzAiLCJDb2xvciI6eyIkaWQiOiI5NzEiLCJBIjoxNDAsIlIiOjI2LCJHIjoxNzAsIkIiOjY2fX0sIklzVmlzaWJsZSI6ZmFsc2UsIldpZHRoIjowLjAsIkhlaWdodCI6MC4wLCJCb3JkZXJTdHlsZSI6eyIkaWQiOiI5NzIiLCJMaW5lQ29sb3IiOnsiJGlkIjoiOTczIiwiJHR5cGUiOiJOTFJFLkNvbW1vbi5Eb20uU29saWRDb2xvckJydXNoLCBOTFJFLkNvbW1vbiIsIkNvbG9yIjp7IiRpZCI6Ijk3NCIsIkEiOjI1NSwiUiI6ODgsIkciOjM5LCJCIjo3fX0sIkxpbmVXZWlnaHQiOjAuMCwiTGluZVR5cGUiOjAsIlBhcmVudFN0eWxlIjpudWxsfSwiUGFyZW50U3R5bGUiOm51bGx9LCJNYXJnaW4iOnsiJHJlZiI6IjMyNCJ9LCJQYWRkaW5nIjp7IiRyZWYiOiIzMjUifSwiQmFja2dyb3VuZCI6bnVsbCwiSXNWaXNpYmxlIjp0cnVlLCJXaWR0aCI6MC4wLCJIZWlnaHQiOjAuMCwiQm9yZGVyU3R5bGUiOm51bGwsIlBhcmVudFN0eWxlIjpudWxsfSwiQmFja2dyb3VuZFN0eWxlIjp7IiRpZCI6Ijk3NSIsIk1hcmdpbiI6eyIkcmVmIjoiMzI3In0sIlBhZGRpbmciOnsiJHJlZiI6IjMyOCJ9LCJCYWNrZ3JvdW5kIjp7IiRpZCI6Ijk3NiIsIkNvbG9yIjp7IiRpZCI6Ijk3NyIsIkEiOjM4LCJSIjoxNjUsIkciOjE2NSwiQiI6MTY1fX0sIklzVmlzaWJsZSI6dHJ1ZSwiV2lkdGgiOjAuMCwiSGVpZ2h0IjowLjAsIkJvcmRlclN0eWxlIjp7IiRpZCI6Ijk3OCIsIkxpbmVDb2xvciI6eyIkaWQiOiI5NzkiLCIkdHlwZSI6Ik5MUkUuQ29tbW9uLkRvbS5Tb2xpZENvbG9yQnJ1c2gsIE5MUkUuQ29tbW9uIiwiQ29sb3IiOnsiJGlkIjoiOTgwIiwiQSI6MjU1LCJSIjo4OCwiRyI6MzksIkIiOjd9fSwiTGluZVdlaWdodCI6MC4wLCJMaW5lVHlwZSI6MCwiUGFyZW50U3R5bGUiOm51bGx9LCJQYXJlbnRTdHlsZSI6bnVsbH0sIklzQWJvdmVUaW1lYmFuZCI6ZmFsc2UsIk1hcmdpbiI6eyIkaWQiOiI5ODEiLCJUb3AiOjAuMCwiTGVmdCI6MC4wLCJSaWdodCI6MC4wLCJCb3R0b20iOjAuMH0sIlBhZGRpbmciOnsiJGlkIjoiOTgyIiwiVG9wIjowLjAsIkxlZnQiOjAuMCwiUmlnaHQiOjAuMCwiQm90dG9tIjowLjB9LCJJc1Zpc2libGUiOnRydWUsIldpZHRoIjowLjAsIkhlaWdodCI6MC4wLCJCb3JkZXJTdHlsZSI6eyIkaWQiOiI5ODMiLCJMaW5lQ29sb3IiOm51bGwsIkxpbmVXZWlnaHQiOjAuMCwiTGluZVR5cGUiOjAsIlBhcmVudFN0eWxlIjpudWxsfSwiUGFyZW50U3R5bGUiOm51bGx9fSx7IiRpZCI6Ijk4NCIsIl9hY3Rpdml0aWVzIjpbeyIkaWQiOiI5ODUiLCJfcm93cyI6W3siJGlkIjoiOTg2IiwiX3Rhc2tzIjpbeyIkaWQiOiI5ODciLCJfYXR0YWNoZWRNaWxlc3RvbmVzIjpbXSwiVGFza0RlZmluaXRpb24iOnsiJGlkIjoiOTg4IiwiR3JvdXBOYW1lIjoiOGI2YTYwOTMtYzgwMi00NDc3LTk4ZTYtODg2ZDg5OTk1MjBiIiwiU3RhcnREYXRlIjoiMjAyMi0wNS0wMlQyMToxNDowMFoiLCJFbmREYXRlIjoiMjAyMi0wNS0xN1QyMTowOTowMFoiLCJQZXJjZW50YWdlQ29tcGxldGUiOm51bGwsIlN0eWxlIjp7IiRpZCI6Ijk4OSIsIlNoYXBlIjowLCJTaGFwZVRoaWNrbmVzcyI6MywiRHVyYXRpb25Gb3JtYXQiOjAsIkluY2x1ZGVOb25Xb3JraW5nRGF5c0luRHVyYXRpb24iOmZhbHNlLCJQZXJjZW50YWdlQ29tcGxldGVTdHlsZSI6eyIkaWQiOiI5OTAiLCJGb250U2V0dGluZ3MiOnsiJGlkIjoiOTk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5MiIsIlRvcCI6MC4wLCJMZWZ0IjowLjAsIlJpZ2h0IjowLjAsIkJvdHRvbSI6MC4wfSwiUGFkZGluZyI6eyIkaWQiOiI5OTMiLCJUb3AiOjAuMCwiTGVmdCI6MC4wLCJSaWdodCI6MC4wLCJCb3R0b20iOjAuMH0sIkJhY2tncm91bmQiOnsiJGlkIjoiOTk0IiwiQ29sb3IiOnsiJGlkIjoiOTk1IiwiQSI6ODksIlIiOjAsIkciOjAsIkIiOjB9fSwiSXNWaXNpYmxlIjp0cnVlLCJXaWR0aCI6MC4wLCJIZWlnaHQiOjAuMCwiQm9yZGVyU3R5bGUiOnsiJGlkIjoiOTk2IiwiTGluZUNvbG9yIjpudWxsLCJMaW5lV2VpZ2h0IjowLjAsIkxpbmVUeXBlIjowLCJQYXJlbnRTdHlsZSI6bnVsbH0sIlBhcmVudFN0eWxlIjpudWxsfSwiRHVyYXRpb25TdHlsZSI6eyIkaWQiOiI5OTciLCJGb250U2V0dGluZ3MiOnsiJGlkIjoiOTk4IiwiRm9udFNpemUiOjEwLCJGb250TmFtZSI6IkNhbGlicmkiLCJJc0JvbGQiOmZhbHNlLCJJc0l0YWxpYyI6ZmFsc2UsIklzVW5kZXJsaW5lZCI6ZmFsc2UsIlBhcmVudFN0eWxlIjpudWxsfSwiQXV0b1NpemUiOjAsIkZvcmVncm91bmQiOnsiJGlkIjoiOTk5IiwiQ29sb3IiOnsiJGlkIjoiMTAwM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DAxIiwiVG9wIjowLjAsIkxlZnQiOjAuMCwiUmlnaHQiOjAuMCwiQm90dG9tIjowLjB9LCJQYWRkaW5nIjp7IiRpZCI6IjEwMDIiLCJUb3AiOjAuMCwiTGVmdCI6MC4wLCJSaWdodCI6MC4wLCJCb3R0b20iOjAuMH0sIkJhY2tncm91bmQiOnsiJGlkIjoiMTAwMyIsIkNvbG9yIjp7IiRpZCI6IjEwMDQiLCJBIjowLCJSIjoyNTUsIkciOjI1NSwiQiI6MjU1fX0sIklzVmlzaWJsZSI6dHJ1ZSwiV2lkdGgiOjAuMCwiSGVpZ2h0IjowLjAsIkJvcmRlclN0eWxlIjp7IiRpZCI6IjEwMDUiLCJMaW5lQ29sb3IiOm51bGwsIkxpbmVXZWlnaHQiOjAuMCwiTGluZVR5cGUiOjAsIlBhcmVudFN0eWxlIjpudWxsfSwiUGFyZW50U3R5bGUiOm51bGx9LCJIb3Jpem9udGFsQ29ubmVjdG9yU3R5bGUiOnsiJGlkIjoiMTAwNiIsIkxpbmVDb2xvciI6eyIkaWQiOiIxMDA3IiwiJHR5cGUiOiJOTFJFLkNvbW1vbi5Eb20uU29saWRDb2xvckJydXNoLCBOTFJFLkNvbW1vbiIsIkNvbG9yIjp7IiRpZCI6IjEwMDgiLCJBIjoyNTUsIlIiOjIwNCwiRyI6MjA0LCJCIjoyMDR9fSwiTGluZVdlaWdodCI6MS4wLCJMaW5lVHlwZSI6MCwiUGFyZW50U3R5bGUiOm51bGx9LCJWZXJ0aWNhbENvbm5lY3RvclN0eWxlIjp7IiRpZCI6IjEwMDkiLCJMaW5lQ29sb3IiOnsiJGlkIjoiMTAxMCIsIiR0eXBlIjoiTkxSRS5Db21tb24uRG9tLlNvbGlkQ29sb3JCcnVzaCwgTkxSRS5Db21tb24iLCJDb2xvciI6eyIkaWQiOiIxMDExIiwiQSI6MjU1LCJSIjoyMDQsIkciOjIwNCwiQiI6MjA0fX0sIkxpbmVXZWlnaHQiOjAuMCwiTGluZVR5cGUiOjAsIlBhcmVudFN0eWxlIjpudWxsfSwiTWFyZ2luIjpudWxsLCJTdGFydERhdGVQb3NpdGlvbiI6NiwiRW5kRGF0ZVBvc2l0aW9uIjo2LCJEYXRlSXNWaXNpYmxlIjpmYWxzZSwiVGl0bGVQb3NpdGlvbiI6MywiRHVyYXRpb25Qb3NpdGlvbiI6MiwiUGVyY2VudGFnZUNvbXBsZXRlZFBvc2l0aW9uIjo2LCJTcGFjaW5nIjozLCJJc0JlbG93VGltZWJhbmQiOnRydWUsIlBlcmNlbnRhZ2VDb21wbGV0ZVNoYXBlT3BhY2l0eSI6MzUsIlNoYXBlU3R5bGUiOnsiJGlkIjoiMTAxMiIsIk1hcmdpbiI6eyIkaWQiOiIxMDEzIiwiVG9wIjowLjAsIkxlZnQiOjQuMCwiUmlnaHQiOjQuMCwiQm90dG9tIjowLjB9LCJQYWRkaW5nIjp7IiRpZCI6IjEwMTQiLCJUb3AiOjAuMCwiTGVmdCI6MC4wLCJSaWdodCI6MC4wLCJCb3R0b20iOjAuMH0sIkJhY2tncm91bmQiOnsiJGlkIjoiMTAxNSIsIkNvbG9yIjp7IiRpZCI6IjEwMTYiLCJBIjoyNTUsIlIiOjY4LCJHIjoxMTQsIkIiOjE5Nn19LCJJc1Zpc2libGUiOnRydWUsIldpZHRoIjowLjAsIkhlaWdodCI6MTMuNDI2NjkyOTYyNjQ2NDg0LCJCb3JkZXJTdHlsZSI6eyIkaWQiOiIxMDE3IiwiTGluZUNvbG9yIjp7IiRpZCI6IjEwMTgiLCIkdHlwZSI6Ik5MUkUuQ29tbW9uLkRvbS5Tb2xpZENvbG9yQnJ1c2gsIE5MUkUuQ29tbW9uIiwiQ29sb3IiOnsiJGlkIjoiMTAxOSIsIkEiOjI1NSwiUiI6MjU1LCJHIjowLCJCIjowfX0sIkxpbmVXZWlnaHQiOjAuMCwiTGluZVR5cGUiOjAsIlBhcmVudFN0eWxlIjpudWxsfSwiUGFyZW50U3R5bGUiOm51bGx9LCJUaXRsZVN0eWxlIjp7IiRpZCI6IjEwMjAiLCJGb250U2V0dGluZ3MiOnsiJGlkIjoiMTAyMSIsIkZvbnRTaXplIjoxMSwiRm9udE5hbWUiOiJDYWxpYnJpIiwiSXNCb2xkIjpmYWxzZSwiSXNJdGFsaWMiOmZhbHNlLCJJc1VuZGVybGluZWQiOmZhbHNlLCJQYXJlbnRTdHlsZSI6bnVsbH0sIkF1dG9TaXplIjowLCJGb3JlZ3JvdW5kIjp7IiRpZCI6IjEwMjIiLCJDb2xvciI6eyIkaWQiOiIxMDIz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EwMjQiLCJUb3AiOjAuMCwiTGVmdCI6MC4wLCJSaWdodCI6MC4wLCJCb3R0b20iOjAuMH0sIlBhZGRpbmciOnsiJGlkIjoiMTAyNSIsIlRvcCI6MC4wLCJMZWZ0IjowLjAsIlJpZ2h0IjowLjAsIkJvdHRvbSI6MC4wfSwiQmFja2dyb3VuZCI6eyIkaWQiOiIxMDI2IiwiQ29sb3IiOnsiJGlkIjoiMTAyNyIsIkEiOjAsIlIiOjI1NSwiRyI6MjU1LCJCIjoyNTV9fSwiSXNWaXNpYmxlIjp0cnVlLCJXaWR0aCI6MC4wLCJIZWlnaHQiOjAuMCwiQm9yZGVyU3R5bGUiOnsiJGlkIjoiMTAyOCIsIkxpbmVDb2xvciI6bnVsbCwiTGluZVdlaWdodCI6MC4wLCJMaW5lVHlwZSI6MCwiUGFyZW50U3R5bGUiOm51bGx9LCJQYXJlbnRTdHlsZSI6bnVsbH0sIkRhdGVTdHlsZSI6eyIkaWQiOiIxMDI5IiwiRm9udFNldHRpbmdzIjp7IiRpZCI6IjEwMzAiLCJGb250U2l6ZSI6MTAsIkZvbnROYW1lIjoiQ2FsaWJyaSIsIklzQm9sZCI6ZmFsc2UsIklzSXRhbGljIjpmYWxzZSwiSXNVbmRlcmxpbmVkIjpmYWxzZSwiUGFyZW50U3R5bGUiOm51bGx9LCJBdXRvU2l6ZSI6MCwiRm9yZWdyb3VuZCI6eyIkaWQiOiIxMDMxIiwiQ29sb3IiOnsiJGlkIjoiMTAz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zMyIsIlRvcCI6MC4wLCJMZWZ0IjowLjAsIlJpZ2h0IjowLjAsIkJvdHRvbSI6MC4wfSwiUGFkZGluZyI6eyIkaWQiOiIxMDM0IiwiVG9wIjowLjAsIkxlZnQiOjAuMCwiUmlnaHQiOjAuMCwiQm90dG9tIjowLjB9LCJCYWNrZ3JvdW5kIjp7IiRpZCI6IjEwMzUiLCJDb2xvciI6eyIkaWQiOiIxMDM2IiwiQSI6MCwiUiI6MjU1LCJHIjoyNTUsIkIiOjI1NX19LCJJc1Zpc2libGUiOnRydWUsIldpZHRoIjowLjAsIkhlaWdodCI6MC4wLCJCb3JkZXJTdHlsZSI6eyIkaWQiOiIxMDM3IiwiTGluZUNvbG9yIjpudWxsLCJMaW5lV2VpZ2h0IjowLjAsIkxpbmVUeXBlIjowLCJQYXJlbnRTdHlsZSI6bnVsbH0sIlBhcmVudFN0eWxlIjpudWxsfSwiRGF0ZUZvcm1hdCI6eyIkaWQiOiIxMD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zkiLCJGb3JtYXQiOjAsIklzVmlzaWJsZSI6ZmFsc2UsIkxhc3RLbm93blZpc2liaWxpdHlTdGF0ZSI6ZmFsc2V9LCJJc1Zpc2libGUiOnRydWUsIlBhcmVudFN0eWxlIjpudWxsfSwiSW5kZXgiOjI0LCJTbWFydER1cmF0aW9uQWN0aXZhdGVkIjpmYWxzZSwiRGF0ZUZvcm1hdCI6eyIkcmVmIjoiMTAzOCJ9LCJXZWVrTnVtYmVyaW5nIjp7IiRpZCI6IjEwNDAiLCJGb3JtYXQiOjAsIklzVmlzaWJsZSI6ZmFsc2UsIkxhc3RLbm93blZpc2liaWxpdHlTdGF0ZSI6ZmFsc2V9LCJJZCI6IjAyMWRiYTk0LWNhMWQtNDAyYy1hOGMzLWMzNmZhNGUwMTQ3ZSIsIkltcG9ydElkIjpudWxsLCJUaXRsZSI6IlJlcXVpcmVtZW50cyBkaXNjb3ZlcnkiLCJOb3RlIjpudWxsLCJIeXBlcmxpbmsiOnsiJGlkIjoiMTA0MSIsIkFkZHJlc3MiOiIiLCJTdWJBZGRyZXNzIjoiIn0sIklzQ2hhbmdlZCI6ZmFsc2UsIklzTmV3IjpmYWxzZX19LHsiJGlkIjoiMTA0MiIsIl9hdHRhY2hlZE1pbGVzdG9uZXMiOltdLCJUYXNrRGVmaW5pdGlvbiI6eyIkaWQiOiIxMDQzIiwiR3JvdXBOYW1lIjoiOGI2YTYwOTMtYzgwMi00NDc3LTk4ZTYtODg2ZDg5OTk1MjBiIiwiU3RhcnREYXRlIjoiMjAyMi0wNS0xOFQwMDowMDowMFoiLCJFbmREYXRlIjoiMjAyMi0wNS0yNlQyMzozMDowMFoiLCJQZXJjZW50YWdlQ29tcGxldGUiOm51bGwsIlN0eWxlIjp7IiRpZCI6IjEwNDQiLCJTaGFwZSI6MCwiU2hhcGVUaGlja25lc3MiOjAsIkR1cmF0aW9uRm9ybWF0IjowLCJJbmNsdWRlTm9uV29ya2luZ0RheXNJbkR1cmF0aW9uIjpmYWxzZSwiUGVyY2VudGFnZUNvbXBsZXRlU3R5bGUiOnsiJGlkIjoiMTA0NSIsIkZvbnRTZXR0aW5ncyI6eyIkaWQiOiIxMDQ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wNDciLCJUb3AiOjAuMCwiTGVmdCI6MC4wLCJSaWdodCI6MC4wLCJCb3R0b20iOjAuMH0sIlBhZGRpbmciOnsiJGlkIjoiMTA0OCIsIlRvcCI6MC4wLCJMZWZ0IjowLjAsIlJpZ2h0IjowLjAsIkJvdHRvbSI6MC4wfSwiQmFja2dyb3VuZCI6eyIkaWQiOiIxMDQ5IiwiQ29sb3IiOnsiJGlkIjoiMTA1MCIsIkEiOjg5LCJSIjowLCJHIjowLCJCIjowfX0sIklzVmlzaWJsZSI6dHJ1ZSwiV2lkdGgiOjAuMCwiSGVpZ2h0IjowLjAsIkJvcmRlclN0eWxlIjp7IiRpZCI6IjEwNTEiLCJMaW5lQ29sb3IiOm51bGwsIkxpbmVXZWlnaHQiOjAuMCwiTGluZVR5cGUiOjAsIlBhcmVudFN0eWxlIjpudWxsfSwiUGFyZW50U3R5bGUiOm51bGx9LCJEdXJhdGlvblN0eWxlIjp7IiRpZCI6IjEwNTIiLCJGb250U2V0dGluZ3MiOnsiJGlkIjoiMTA1MyIsIkZvbnRTaXplIjoxMCwiRm9udE5hbWUiOiJDYWxpYnJpIiwiSXNCb2xkIjpmYWxzZSwiSXNJdGFsaWMiOmZhbHNlLCJJc1VuZGVybGluZWQiOmZhbHNlLCJQYXJlbnRTdHlsZSI6bnVsbH0sIkF1dG9TaXplIjowLCJGb3JlZ3JvdW5kIjp7IiRpZCI6IjEwNTQiLCJDb2xvciI6eyIkaWQiOiIxMDU1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EwNTYiLCJUb3AiOjAuMCwiTGVmdCI6MC4wLCJSaWdodCI6MC4wLCJCb3R0b20iOjAuMH0sIlBhZGRpbmciOnsiJGlkIjoiMTA1NyIsIlRvcCI6MC4wLCJMZWZ0IjowLjAsIlJpZ2h0IjowLjAsIkJvdHRvbSI6MC4wfSwiQmFja2dyb3VuZCI6eyIkaWQiOiIxMDU4IiwiQ29sb3IiOnsiJGlkIjoiMTA1OSIsIkEiOjAsIlIiOjI1NSwiRyI6MjU1LCJCIjoyNTV9fSwiSXNWaXNpYmxlIjp0cnVlLCJXaWR0aCI6MC4wLCJIZWlnaHQiOjAuMCwiQm9yZGVyU3R5bGUiOnsiJGlkIjoiMTA2MCIsIkxpbmVDb2xvciI6bnVsbCwiTGluZVdlaWdodCI6MC4wLCJMaW5lVHlwZSI6MCwiUGFyZW50U3R5bGUiOm51bGx9LCJQYXJlbnRTdHlsZSI6bnVsbH0sIkhvcml6b250YWxDb25uZWN0b3JTdHlsZSI6eyIkaWQiOiIxMDYxIiwiTGluZUNvbG9yIjp7IiRpZCI6IjEwNjIiLCIkdHlwZSI6Ik5MUkUuQ29tbW9uLkRvbS5Tb2xpZENvbG9yQnJ1c2gsIE5MUkUuQ29tbW9uIiwiQ29sb3IiOnsiJGlkIjoiMTA2MyIsIkEiOjI1NSwiUiI6MjA0LCJHIjoyMDQsIkIiOjIwNH19LCJMaW5lV2VpZ2h0IjoxLjAsIkxpbmVUeXBlIjowLCJQYXJlbnRTdHlsZSI6bnVsbH0sIlZlcnRpY2FsQ29ubmVjdG9yU3R5bGUiOnsiJGlkIjoiMTA2NCIsIkxpbmVDb2xvciI6eyIkaWQiOiIxMDY1IiwiJHR5cGUiOiJOTFJFLkNvbW1vbi5Eb20uU29saWRDb2xvckJydXNoLCBOTFJFLkNvbW1vbiIsIkNvbG9yIjp7IiRpZCI6IjEwNjYiLCJBIjoyNTUsIlIiOjIwNCwiRyI6MjA0LCJCIjoyMDR9fSwiTGluZVdlaWdodCI6MC4wLCJMaW5lVHlwZSI6MCwiUGFyZW50U3R5bGUiOm51bGx9LCJNYXJnaW4iOm51bGwsIlN0YXJ0RGF0ZVBvc2l0aW9uIjo2LCJFbmREYXRlUG9zaXRpb24iOjYsIkRhdGVJc1Zpc2libGUiOmZhbHNlLCJUaXRsZVBvc2l0aW9uIjoxLCJEdXJhdGlvblBvc2l0aW9uIjoyLCJQZXJjZW50YWdlQ29tcGxldGVkUG9zaXRpb24iOjYsIlNwYWNpbmciOjMsIklzQmVsb3dUaW1lYmFuZCI6dHJ1ZSwiUGVyY2VudGFnZUNvbXBsZXRlU2hhcGVPcGFjaXR5IjozNSwiU2hhcGVTdHlsZSI6eyIkaWQiOiIxMDY3IiwiTWFyZ2luIjp7IiRpZCI6IjEwNjgiLCJUb3AiOjAuMCwiTGVmdCI6NC4wLCJSaWdodCI6NC4wLCJCb3R0b20iOjAuMH0sIlBhZGRpbmciOnsiJGlkIjoiMTA2OSIsIlRvcCI6MC4wLCJMZWZ0IjowLjAsIlJpZ2h0IjowLjAsIkJvdHRvbSI6MC4wfSwiQmFja2dyb3VuZCI6eyIkaWQiOiIxMDcwIiwiQ29sb3IiOnsiJGlkIjoiMTA3MSIsIkEiOjI1NSwiUiI6NjgsIkciOjExNCwiQiI6MTk2fX0sIklzVmlzaWJsZSI6dHJ1ZSwiV2lkdGgiOjAuMCwiSGVpZ2h0IjoxMC4wLCJCb3JkZXJTdHlsZSI6eyIkaWQiOiIxMDcyIiwiTGluZUNvbG9yIjp7IiRpZCI6IjEwNzMiLCIkdHlwZSI6Ik5MUkUuQ29tbW9uLkRvbS5Tb2xpZENvbG9yQnJ1c2gsIE5MUkUuQ29tbW9uIiwiQ29sb3IiOnsiJGlkIjoiMTA3NCIsIkEiOjI1NSwiUiI6MjU1LCJHIjowLCJCIjowfX0sIkxpbmVXZWlnaHQiOjAuMCwiTGluZVR5cGUiOjAsIlBhcmVudFN0eWxlIjpudWxsfSwiUGFyZW50U3R5bGUiOm51bGx9LCJUaXRsZVN0eWxlIjp7IiRpZCI6IjEwNzUiLCJGb250U2V0dGluZ3MiOnsiJGlkIjoiMTA3NiIsIkZvbnRTaXplIjoxMSwiRm9udE5hbWUiOiJDYWxpYnJpIiwiSXNCb2xkIjpmYWxzZSwiSXNJdGFsaWMiOmZhbHNlLCJJc1VuZGVybGluZWQiOmZhbHNlLCJQYXJlbnRTdHlsZSI6bnVsbH0sIkF1dG9TaXplIjowLCJGb3JlZ3JvdW5kIjp7IiRpZCI6IjEwNzciLCJDb2xvciI6eyIkaWQiOiIxMDc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wNzkiLCJUb3AiOjAuMCwiTGVmdCI6MC4wLCJSaWdodCI6MC4wLCJCb3R0b20iOjAuMH0sIlBhZGRpbmciOnsiJGlkIjoiMTA4MCIsIlRvcCI6MC4wLCJMZWZ0IjowLjAsIlJpZ2h0IjowLjAsIkJvdHRvbSI6MC4wfSwiQmFja2dyb3VuZCI6eyIkaWQiOiIxMDgxIiwiQ29sb3IiOnsiJGlkIjoiMTA4MiIsIkEiOjAsIlIiOjI1NSwiRyI6MjU1LCJCIjoyNTV9fSwiSXNWaXNpYmxlIjp0cnVlLCJXaWR0aCI6MC4wLCJIZWlnaHQiOjAuMCwiQm9yZGVyU3R5bGUiOnsiJGlkIjoiMTA4MyIsIkxpbmVDb2xvciI6bnVsbCwiTGluZVdlaWdodCI6MC4wLCJMaW5lVHlwZSI6MCwiUGFyZW50U3R5bGUiOm51bGx9LCJQYXJlbnRTdHlsZSI6bnVsbH0sIkRhdGVTdHlsZSI6eyIkaWQiOiIxMDg0IiwiRm9udFNldHRpbmdzIjp7IiRpZCI6IjEwODUiLCJGb250U2l6ZSI6MTAsIkZvbnROYW1lIjoiQ2FsaWJyaSIsIklzQm9sZCI6ZmFsc2UsIklzSXRhbGljIjpmYWxzZSwiSXNVbmRlcmxpbmVkIjpmYWxzZSwiUGFyZW50U3R5bGUiOm51bGx9LCJBdXRvU2l6ZSI6MCwiRm9yZWdyb3VuZCI6eyIkaWQiOiIxMDg2IiwiQ29sb3IiOnsiJGlkIjoiMTA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4OCIsIlRvcCI6MC4wLCJMZWZ0IjowLjAsIlJpZ2h0IjowLjAsIkJvdHRvbSI6MC4wfSwiUGFkZGluZyI6eyIkaWQiOiIxMDg5IiwiVG9wIjowLjAsIkxlZnQiOjAuMCwiUmlnaHQiOjAuMCwiQm90dG9tIjowLjB9LCJCYWNrZ3JvdW5kIjp7IiRpZCI6IjEwOTAiLCJDb2xvciI6eyIkaWQiOiIxMDkxIiwiQSI6MCwiUiI6MjU1LCJHIjoyNTUsIkIiOjI1NX19LCJJc1Zpc2libGUiOnRydWUsIldpZHRoIjowLjAsIkhlaWdodCI6MC4wLCJCb3JkZXJTdHlsZSI6eyIkaWQiOiIxMDkyIiwiTGluZUNvbG9yIjpudWxsLCJMaW5lV2VpZ2h0IjowLjAsIkxpbmVUeXBlIjowLCJQYXJlbnRTdHlsZSI6bnVsbH0sIlBhcmVudFN0eWxlIjpudWxsfSwiRGF0ZUZvcm1hdCI6eyIkaWQiOiIxMDk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OTQiLCJGb3JtYXQiOjAsIklzVmlzaWJsZSI6ZmFsc2UsIkxhc3RLbm93blZpc2liaWxpdHlTdGF0ZSI6ZmFsc2V9LCJJc1Zpc2libGUiOnRydWUsIlBhcmVudFN0eWxlIjpudWxsfSwiSW5kZXgiOjI1LCJTbWFydER1cmF0aW9uQWN0aXZhdGVkIjpmYWxzZSwiRGF0ZUZvcm1hdCI6eyIkcmVmIjoiMTA5MyJ9LCJXZWVrTnVtYmVyaW5nIjp7IiRpZCI6IjEwOTUiLCJGb3JtYXQiOjAsIklzVmlzaWJsZSI6ZmFsc2UsIkxhc3RLbm93blZpc2liaWxpdHlTdGF0ZSI6ZmFsc2V9LCJJZCI6IjA3YjkzOWRjLWI5YTUtNGMyMS05ODhmLWRkNDI1NjRjZDRkNSIsIkltcG9ydElkIjpudWxsLCJUaXRsZSI6IlRyYWluaW5nIiwiTm90ZSI6bnVsbCwiSHlwZXJsaW5rIjp7IiRpZCI6IjEwOTYiLCJBZGRyZXNzIjoiIiwiU3ViQWRkcmVzcyI6IiJ9LCJJc0NoYW5nZWQiOmZhbHNlLCJJc05ldyI6ZmFsc2V9fSx7IiRpZCI6IjEwOTciLCJfYXR0YWNoZWRNaWxlc3RvbmVzIjpbXSwiVGFza0RlZmluaXRpb24iOnsiJGlkIjoiMTA5OCIsIkdyb3VwTmFtZSI6IjhiNmE2MDkzLWM4MDItNDQ3Ny05OGU2LTg4NmQ4OTk5NTIwYiIsIlN0YXJ0RGF0ZSI6IjIwMjItMDUtMzBUMjM6NTk6MDBaIiwiRW5kRGF0ZSI6IjIwMjItMDYtMDlUMjM6Mjk6MDBaIiwiUGVyY2VudGFnZUNvbXBsZXRlIjpudWxsLCJTdHlsZSI6eyIkaWQiOiIxMDk5IiwiU2hhcGUiOjAsIlNoYXBlVGhpY2tuZXNzIjowLCJEdXJhdGlvbkZvcm1hdCI6MCwiSW5jbHVkZU5vbldvcmtpbmdEYXlzSW5EdXJhdGlvbiI6ZmFsc2UsIlBlcmNlbnRhZ2VDb21wbGV0ZVN0eWxlIjp7IiRpZCI6IjExMDAiLCJGb250U2V0dGluZ3MiOnsiJGlkIjoiMTEw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TAyIiwiVG9wIjowLjAsIkxlZnQiOjAuMCwiUmlnaHQiOjAuMCwiQm90dG9tIjowLjB9LCJQYWRkaW5nIjp7IiRpZCI6IjExMDMiLCJUb3AiOjAuMCwiTGVmdCI6MC4wLCJSaWdodCI6MC4wLCJCb3R0b20iOjAuMH0sIkJhY2tncm91bmQiOnsiJGlkIjoiMTEwNCIsIkNvbG9yIjp7IiRpZCI6IjExMDUiLCJBIjo4OSwiUiI6MCwiRyI6MCwiQiI6MH19LCJJc1Zpc2libGUiOnRydWUsIldpZHRoIjowLjAsIkhlaWdodCI6MC4wLCJCb3JkZXJTdHlsZSI6eyIkaWQiOiIxMTA2IiwiTGluZUNvbG9yIjpudWxsLCJMaW5lV2VpZ2h0IjowLjAsIkxpbmVUeXBlIjowLCJQYXJlbnRTdHlsZSI6bnVsbH0sIlBhcmVudFN0eWxlIjpudWxsfSwiRHVyYXRpb25TdHlsZSI6eyIkaWQiOiIxMTA3IiwiRm9udFNldHRpbmdzIjp7IiRpZCI6IjExMDgiLCJGb250U2l6ZSI6MTAsIkZvbnROYW1lIjoiQ2FsaWJyaSIsIklzQm9sZCI6ZmFsc2UsIklzSXRhbGljIjpmYWxzZSwiSXNVbmRlcmxpbmVkIjpmYWxzZSwiUGFyZW50U3R5bGUiOm51bGx9LCJBdXRvU2l6ZSI6MCwiRm9yZWdyb3VuZCI6eyIkaWQiOiIxMTA5IiwiQ29sb3IiOnsiJGlkIjoiMTExM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TExIiwiVG9wIjowLjAsIkxlZnQiOjAuMCwiUmlnaHQiOjAuMCwiQm90dG9tIjowLjB9LCJQYWRkaW5nIjp7IiRpZCI6IjExMTIiLCJUb3AiOjAuMCwiTGVmdCI6MC4wLCJSaWdodCI6MC4wLCJCb3R0b20iOjAuMH0sIkJhY2tncm91bmQiOnsiJGlkIjoiMTExMyIsIkNvbG9yIjp7IiRpZCI6IjExMTQiLCJBIjowLCJSIjoyNTUsIkciOjI1NSwiQiI6MjU1fX0sIklzVmlzaWJsZSI6dHJ1ZSwiV2lkdGgiOjAuMCwiSGVpZ2h0IjowLjAsIkJvcmRlclN0eWxlIjp7IiRpZCI6IjExMTUiLCJMaW5lQ29sb3IiOm51bGwsIkxpbmVXZWlnaHQiOjAuMCwiTGluZVR5cGUiOjAsIlBhcmVudFN0eWxlIjpudWxsfSwiUGFyZW50U3R5bGUiOm51bGx9LCJIb3Jpem9udGFsQ29ubmVjdG9yU3R5bGUiOnsiJGlkIjoiMTExNiIsIkxpbmVDb2xvciI6eyIkaWQiOiIxMTE3IiwiJHR5cGUiOiJOTFJFLkNvbW1vbi5Eb20uU29saWRDb2xvckJydXNoLCBOTFJFLkNvbW1vbiIsIkNvbG9yIjp7IiRpZCI6IjExMTgiLCJBIjoyNTUsIlIiOjIwNCwiRyI6MjA0LCJCIjoyMDR9fSwiTGluZVdlaWdodCI6MS4wLCJMaW5lVHlwZSI6MCwiUGFyZW50U3R5bGUiOm51bGx9LCJWZXJ0aWNhbENvbm5lY3RvclN0eWxlIjp7IiRpZCI6IjExMTkiLCJMaW5lQ29sb3IiOnsiJGlkIjoiMTEyMCIsIiR0eXBlIjoiTkxSRS5Db21tb24uRG9tLlNvbGlkQ29sb3JCcnVzaCwgTkxSRS5Db21tb24iLCJDb2xvciI6eyIkaWQiOiIxMTIxIiwiQSI6MjU1LCJSIjoyMDQsIkciOjIwNCwiQiI6MjA0fX0sIkxpbmVXZWlnaHQiOjA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MTEyMiIsIk1hcmdpbiI6eyIkaWQiOiIxMTIzIiwiVG9wIjowLjAsIkxlZnQiOjQuMCwiUmlnaHQiOjQuMCwiQm90dG9tIjowLjB9LCJQYWRkaW5nIjp7IiRpZCI6IjExMjQiLCJUb3AiOjAuMCwiTGVmdCI6MC4wLCJSaWdodCI6MC4wLCJCb3R0b20iOjAuMH0sIkJhY2tncm91bmQiOnsiJGlkIjoiMTEyNSIsIkNvbG9yIjp7IiRpZCI6IjExMjYiLCJBIjoyNTUsIlIiOjY4LCJHIjoxMTQsIkIiOjE5Nn19LCJJc1Zpc2libGUiOnRydWUsIldpZHRoIjowLjAsIkhlaWdodCI6MTAuMCwiQm9yZGVyU3R5bGUiOnsiJGlkIjoiMTEyNyIsIkxpbmVDb2xvciI6eyIkaWQiOiIxMTI4IiwiJHR5cGUiOiJOTFJFLkNvbW1vbi5Eb20uU29saWRDb2xvckJydXNoLCBOTFJFLkNvbW1vbiIsIkNvbG9yIjp7IiRpZCI6IjExMjkiLCJBIjoyNTUsIlIiOjI1NSwiRyI6MCwiQiI6MH19LCJMaW5lV2VpZ2h0IjowLjAsIkxpbmVUeXBlIjowLCJQYXJlbnRTdHlsZSI6bnVsbH0sIlBhcmVudFN0eWxlIjpudWxsfSwiVGl0bGVTdHlsZSI6eyIkaWQiOiIxMTMwIiwiRm9udFNldHRpbmdzIjp7IiRpZCI6IjExMzEiLCJGb250U2l6ZSI6MTEsIkZvbnROYW1lIjoiQ2FsaWJyaSIsIklzQm9sZCI6ZmFsc2UsIklzSXRhbGljIjpmYWxzZSwiSXNVbmRlcmxpbmVkIjpmYWxzZSwiUGFyZW50U3R5bGUiOm51bGx9LCJBdXRvU2l6ZSI6MCwiRm9yZWdyb3VuZCI6eyIkaWQiOiIxMTMyIiwiQ29sb3IiOnsiJGlkIjoiMTEz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nsiJGlkIjoiMTEzNiIsIkNvbG9yIjp7IiRpZCI6IjExMzciLCJBIjowLCJSIjoyNTUsIkciOjI1NSwiQiI6MjU1fX0sIklzVmlzaWJsZSI6dHJ1ZSwiV2lkdGgiOjAuMCwiSGVpZ2h0IjowLjAsIkJvcmRlclN0eWxlIjp7IiRpZCI6IjExMzgiLCJMaW5lQ29sb3IiOm51bGwsIkxpbmVXZWlnaHQiOjAuMCwiTGluZVR5cGUiOjAsIlBhcmVudFN0eWxlIjpudWxsfSwiUGFyZW50U3R5bGUiOm51bGx9LCJEYXRlU3R5bGUiOnsiJGlkIjoiMTEzOSIsIkZvbnRTZXR0aW5ncyI6eyIkaWQiOiIxMTQwIiwiRm9udFNpemUiOjEwLCJGb250TmFtZSI6IkNhbGlicmkiLCJJc0JvbGQiOmZhbHNlLCJJc0l0YWxpYyI6ZmFsc2UsIklzVW5kZXJsaW5lZCI6ZmFsc2UsIlBhcmVudFN0eWxlIjpudWxsfSwiQXV0b1NpemUiOjAsIkZvcmVncm91bmQiOnsiJGlkIjoiMTE0MSIsIkNvbG9yIjp7IiRpZCI6IjExN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NDMiLCJUb3AiOjAuMCwiTGVmdCI6MC4wLCJSaWdodCI6MC4wLCJCb3R0b20iOjAuMH0sIlBhZGRpbmciOnsiJGlkIjoiMTE0NCIsIlRvcCI6MC4wLCJMZWZ0IjowLjAsIlJpZ2h0IjowLjAsIkJvdHRvbSI6MC4wfSwiQmFja2dyb3VuZCI6eyIkaWQiOiIxMTQ1IiwiQ29sb3IiOnsiJGlkIjoiMTE0NiIsIkEiOjAsIlIiOjI1NSwiRyI6MjU1LCJCIjoyNTV9fSwiSXNWaXNpYmxlIjp0cnVlLCJXaWR0aCI6MC4wLCJIZWlnaHQiOjAuMCwiQm9yZGVyU3R5bGUiOnsiJGlkIjoiMTE0NyIsIkxpbmVDb2xvciI6bnVsbCwiTGluZVdlaWdodCI6MC4wLCJMaW5lVHlwZSI6MCwiUGFyZW50U3R5bGUiOm51bGx9LCJQYXJlbnRTdHlsZSI6bnVsbH0sIkRhdGVGb3JtYXQiOnsiJGlkIjoiMTE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Q5IiwiRm9ybWF0IjowLCJJc1Zpc2libGUiOmZhbHNlLCJMYXN0S25vd25WaXNpYmlsaXR5U3RhdGUiOmZhbHNlfSwiSXNWaXNpYmxlIjp0cnVlLCJQYXJlbnRTdHlsZSI6bnVsbH0sIkluZGV4IjoyNiwiU21hcnREdXJhdGlvbkFjdGl2YXRlZCI6ZmFsc2UsIkRhdGVGb3JtYXQiOnsiJHJlZiI6IjExNDgifSwiV2Vla051bWJlcmluZyI6eyIkaWQiOiIxMTUwIiwiRm9ybWF0IjowLCJJc1Zpc2libGUiOmZhbHNlLCJMYXN0S25vd25WaXNpYmlsaXR5U3RhdGUiOmZhbHNlfSwiSWQiOiJjNDRlNDM2Zi01MDJmLTQ4MmYtODZkOC04ODU2NTIzZjk0MWYiLCJJbXBvcnRJZCI6bnVsbCwiVGl0bGUiOiJEb2N1bWVudCB0ZXN0IHJlc3VsdHMiLCJOb3RlIjpudWxsLCJIeXBlcmxpbmsiOnsiJGlkIjoiMTE1MSIsIkFkZHJlc3MiOiIiLCJTdWJBZGRyZXNzIjoiIn0sIklzQ2hhbmdlZCI6ZmFsc2UsIklzTmV3IjpmYWxzZX19LHsiJGlkIjoiMTE1MiIsIl9hdHRhY2hlZE1pbGVzdG9uZXMiOltdLCJUYXNrRGVmaW5pdGlvbiI6eyIkaWQiOiIxMTUzIiwiR3JvdXBOYW1lIjoiOGI2YTYwOTMtYzgwMi00NDc3LTk4ZTYtODg2ZDg5OTk1MjBiIiwiU3RhcnREYXRlIjoiMjAyMi0wNi0xMVQwMDowMDowMFoiLCJFbmREYXRlIjoiMjAyMi0wNi0xN1QwMDo0NjowMFoiLCJQZXJjZW50YWdlQ29tcGxldGUiOm51bGwsIlN0eWxlIjp7IiRpZCI6IjExNTQiLCJTaGFwZSI6MCwiU2hhcGVUaGlja25lc3MiOjAsIkR1cmF0aW9uRm9ybWF0IjowLCJJbmNsdWRlTm9uV29ya2luZ0RheXNJbkR1cmF0aW9uIjpmYWxzZSwiUGVyY2VudGFnZUNvbXBsZXRlU3R5bGUiOnsiJGlkIjoiMTE1NSIsIkZvbnRTZXR0aW5ncyI6eyIkaWQiOiIxMTU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xNTciLCJUb3AiOjAuMCwiTGVmdCI6MC4wLCJSaWdodCI6MC4wLCJCb3R0b20iOjAuMH0sIlBhZGRpbmciOnsiJGlkIjoiMTE1OCIsIlRvcCI6MC4wLCJMZWZ0IjowLjAsIlJpZ2h0IjowLjAsIkJvdHRvbSI6MC4wfSwiQmFja2dyb3VuZCI6eyIkaWQiOiIxMTU5IiwiQ29sb3IiOnsiJGlkIjoiMTE2MCIsIkEiOjg5LCJSIjowLCJHIjowLCJCIjowfX0sIklzVmlzaWJsZSI6dHJ1ZSwiV2lkdGgiOjAuMCwiSGVpZ2h0IjowLjAsIkJvcmRlclN0eWxlIjp7IiRpZCI6IjExNjEiLCJMaW5lQ29sb3IiOm51bGwsIkxpbmVXZWlnaHQiOjAuMCwiTGluZVR5cGUiOjAsIlBhcmVudFN0eWxlIjpudWxsfSwiUGFyZW50U3R5bGUiOm51bGx9LCJEdXJhdGlvblN0eWxlIjp7IiRpZCI6IjExNjIiLCJGb250U2V0dGluZ3MiOnsiJGlkIjoiMTE2MyIsIkZvbnRTaXplIjoxMCwiRm9udE5hbWUiOiJDYWxpYnJpIiwiSXNCb2xkIjpmYWxzZSwiSXNJdGFsaWMiOmZhbHNlLCJJc1VuZGVybGluZWQiOmZhbHNlLCJQYXJlbnRTdHlsZSI6bnVsbH0sIkF1dG9TaXplIjowLCJGb3JlZ3JvdW5kIjp7IiRpZCI6IjExNjQiLCJDb2xvciI6eyIkaWQiOiIxMTY1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ExNjYiLCJUb3AiOjAuMCwiTGVmdCI6MC4wLCJSaWdodCI6MC4wLCJCb3R0b20iOjAuMH0sIlBhZGRpbmciOnsiJGlkIjoiMTE2NyIsIlRvcCI6MC4wLCJMZWZ0IjowLjAsIlJpZ2h0IjowLjAsIkJvdHRvbSI6MC4wfSwiQmFja2dyb3VuZCI6eyIkaWQiOiIxMTY4IiwiQ29sb3IiOnsiJGlkIjoiMTE2OSIsIkEiOjAsIlIiOjI1NSwiRyI6MjU1LCJCIjoyNTV9fSwiSXNWaXNpYmxlIjp0cnVlLCJXaWR0aCI6MC4wLCJIZWlnaHQiOjAuMCwiQm9yZGVyU3R5bGUiOnsiJGlkIjoiMTE3MCIsIkxpbmVDb2xvciI6bnVsbCwiTGluZVdlaWdodCI6MC4wLCJMaW5lVHlwZSI6MCwiUGFyZW50U3R5bGUiOm51bGx9LCJQYXJlbnRTdHlsZSI6bnVsbH0sIkhvcml6b250YWxDb25uZWN0b3JTdHlsZSI6eyIkaWQiOiIxMTcxIiwiTGluZUNvbG9yIjp7IiRpZCI6IjExNzIiLCIkdHlwZSI6Ik5MUkUuQ29tbW9uLkRvbS5Tb2xpZENvbG9yQnJ1c2gsIE5MUkUuQ29tbW9uIiwiQ29sb3IiOnsiJGlkIjoiMTE3MyIsIkEiOjI1NSwiUiI6MjA0LCJHIjoyMDQsIkIiOjIwNH19LCJMaW5lV2VpZ2h0IjoxLjAsIkxpbmVUeXBlIjowLCJQYXJlbnRTdHlsZSI6bnVsbH0sIlZlcnRpY2FsQ29ubmVjdG9yU3R5bGUiOnsiJGlkIjoiMTE3NCIsIkxpbmVDb2xvciI6eyIkaWQiOiIxMTc1IiwiJHR5cGUiOiJOTFJFLkNvbW1vbi5Eb20uU29saWRDb2xvckJydXNoLCBOTFJFLkNvbW1vbiIsIkNvbG9yIjp7IiRpZCI6IjExNzYiLCJBIjoyNTUsIlIiOjIwNCwiRyI6MjA0LCJCIjoyMDR9fSwiTGluZVdlaWdodCI6MC4wLCJMaW5lVHlwZSI6MCwiUGFyZW50U3R5bGUiOm51bGx9LCJNYXJnaW4iOm51bGwsIlN0YXJ0RGF0ZVBvc2l0aW9uIjo2LCJFbmREYXRlUG9zaXRpb24iOjYsIkRhdGVJc1Zpc2libGUiOmZhbHNlLCJUaXRsZVBvc2l0aW9uIjoxLCJEdXJhdGlvblBvc2l0aW9uIjoyLCJQZXJjZW50YWdlQ29tcGxldGVkUG9zaXRpb24iOjYsIlNwYWNpbmciOjMsIklzQmVsb3dUaW1lYmFuZCI6dHJ1ZSwiUGVyY2VudGFnZUNvbXBsZXRlU2hhcGVPcGFjaXR5IjozNSwiU2hhcGVTdHlsZSI6eyIkaWQiOiIxMTc3IiwiTWFyZ2luIjp7IiRpZCI6IjExNzgiLCJUb3AiOjAuMCwiTGVmdCI6NC4wLCJSaWdodCI6NC4wLCJCb3R0b20iOjAuMH0sIlBhZGRpbmciOnsiJGlkIjoiMTE3OSIsIlRvcCI6MC4wLCJMZWZ0IjowLjAsIlJpZ2h0IjowLjAsIkJvdHRvbSI6MC4wfSwiQmFja2dyb3VuZCI6eyIkaWQiOiIxMTgwIiwiQ29sb3IiOnsiJGlkIjoiMTE4MSIsIkEiOjI1NSwiUiI6NjgsIkciOjExNCwiQiI6MTk2fX0sIklzVmlzaWJsZSI6dHJ1ZSwiV2lkdGgiOjAuMCwiSGVpZ2h0IjoxMC4wLCJCb3JkZXJTdHlsZSI6eyIkaWQiOiIxMTgyIiwiTGluZUNvbG9yIjp7IiRpZCI6IjExODMiLCIkdHlwZSI6Ik5MUkUuQ29tbW9uLkRvbS5Tb2xpZENvbG9yQnJ1c2gsIE5MUkUuQ29tbW9uIiwiQ29sb3IiOnsiJGlkIjoiMTE4NCIsIkEiOjI1NSwiUiI6MjU1LCJHIjowLCJCIjowfX0sIkxpbmVXZWlnaHQiOjAuMCwiTGluZVR5cGUiOjAsIlBhcmVudFN0eWxlIjpudWxsfSwiUGFyZW50U3R5bGUiOm51bGx9LCJUaXRsZVN0eWxlIjp7IiRpZCI6IjExODUiLCJGb250U2V0dGluZ3MiOnsiJGlkIjoiMTE4NiIsIkZvbnRTaXplIjoxMSwiRm9udE5hbWUiOiJDYWxpYnJpIiwiSXNCb2xkIjpmYWxzZSwiSXNJdGFsaWMiOmZhbHNlLCJJc1VuZGVybGluZWQiOmZhbHNlLCJQYXJlbnRTdHlsZSI6bnVsbH0sIkF1dG9TaXplIjowLCJGb3JlZ3JvdW5kIjp7IiRpZCI6IjExODciLCJDb2xvciI6eyIkaWQiOiIxMTg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ODkiLCJUb3AiOjAuMCwiTGVmdCI6MC4wLCJSaWdodCI6MC4wLCJCb3R0b20iOjAuMH0sIlBhZGRpbmciOnsiJGlkIjoiMTE5MCIsIlRvcCI6MC4wLCJMZWZ0IjowLjAsIlJpZ2h0IjowLjAsIkJvdHRvbSI6MC4wfSwiQmFja2dyb3VuZCI6eyIkaWQiOiIxMTkxIiwiQ29sb3IiOnsiJGlkIjoiMTE5MiIsIkEiOjAsIlIiOjI1NSwiRyI6MjU1LCJCIjoyNTV9fSwiSXNWaXNpYmxlIjp0cnVlLCJXaWR0aCI6MC4wLCJIZWlnaHQiOjAuMCwiQm9yZGVyU3R5bGUiOnsiJGlkIjoiMTE5MyIsIkxpbmVDb2xvciI6bnVsbCwiTGluZVdlaWdodCI6MC4wLCJMaW5lVHlwZSI6MCwiUGFyZW50U3R5bGUiOm51bGx9LCJQYXJlbnRTdHlsZSI6bnVsbH0sIkRhdGVTdHlsZSI6eyIkaWQiOiIxMTk0IiwiRm9udFNldHRpbmdzIjp7IiRpZCI6IjExOTUiLCJGb250U2l6ZSI6MTAsIkZvbnROYW1lIjoiQ2FsaWJyaSIsIklzQm9sZCI6ZmFsc2UsIklzSXRhbGljIjpmYWxzZSwiSXNVbmRlcmxpbmVkIjpmYWxzZSwiUGFyZW50U3R5bGUiOm51bGx9LCJBdXRvU2l6ZSI6MCwiRm9yZWdyb3VuZCI6eyIkaWQiOiIxMTk2IiwiQ29sb3IiOnsiJGlkIjoiMTE5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5OCIsIlRvcCI6MC4wLCJMZWZ0IjowLjAsIlJpZ2h0IjowLjAsIkJvdHRvbSI6MC4wfSwiUGFkZGluZyI6eyIkaWQiOiIxMTk5IiwiVG9wIjowLjAsIkxlZnQiOjAuMCwiUmlnaHQiOjAuMCwiQm90dG9tIjowLjB9LCJCYWNrZ3JvdW5kIjp7IiRpZCI6IjEyMDAiLCJDb2xvciI6eyIkaWQiOiIxMjAxIiwiQSI6MCwiUiI6MjU1LCJHIjoyNTUsIkIiOjI1NX19LCJJc1Zpc2libGUiOnRydWUsIldpZHRoIjowLjAsIkhlaWdodCI6MC4wLCJCb3JkZXJTdHlsZSI6eyIkaWQiOiIxMjAyIiwiTGluZUNvbG9yIjpudWxsLCJMaW5lV2VpZ2h0IjowLjAsIkxpbmVUeXBlIjowLCJQYXJlbnRTdHlsZSI6bnVsbH0sIlBhcmVudFN0eWxlIjpudWxsfSwiRGF0ZUZvcm1hdCI6eyIkaWQiOiIxMjA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QiLCJGb3JtYXQiOjAsIklzVmlzaWJsZSI6ZmFsc2UsIkxhc3RLbm93blZpc2liaWxpdHlTdGF0ZSI6ZmFsc2V9LCJJc1Zpc2libGUiOnRydWUsIlBhcmVudFN0eWxlIjpudWxsfSwiSW5kZXgiOjI3LCJTbWFydER1cmF0aW9uQWN0aXZhdGVkIjpmYWxzZSwiRGF0ZUZvcm1hdCI6eyIkcmVmIjoiMTIwMyJ9LCJXZWVrTnVtYmVyaW5nIjp7IiRpZCI6IjEyMDUiLCJGb3JtYXQiOjAsIklzVmlzaWJsZSI6ZmFsc2UsIkxhc3RLbm93blZpc2liaWxpdHlTdGF0ZSI6ZmFsc2V9LCJJZCI6IjVmYzMyMzc2LTAzNmEtNDZlMy04MmEwLWUzYjQ5ZjQxMTMxOSIsIkltcG9ydElkIjpudWxsLCJUaXRsZSI6IlVwZGF0ZSBCQyBwbGFuICIsIk5vdGUiOm51bGwsIkh5cGVybGluayI6eyIkaWQiOiIxMjA2IiwiQWRkcmVzcyI6IiIsIlN1YkFkZHJlc3MiOiIifSwiSXNDaGFuZ2VkIjpmYWxzZSwiSXNOZXciOmZhbHNlfX1dLCJfbWlsZXN0b25lcyI6W10sIklkIjoiOGI2YTYwOTMtYzgwMi00NDc3LTk4ZTYtODg2ZDg5OTk1MjBiIiwiSXNTaW5nbGVJdGVtUm93IjpmYWxzZX1dLCJJbmRleCI6MjMsIklkIjoiMjk2NDRmMWUtYjRlZi00MTdlLTg3ZDUtNGM2OGU1ZGU2ZGYyIiwiSGVhZGVyVGV4dCI6bnVsbCwiSXNEZWZhdWx0Ijp0cnVlLCJTdHlsZSI6eyIkaWQiOiIxMjA3IiwiSGVhZGVyU3R5bGUiOnsiJGlkIjoiMTIwOCIsIlRleHRTdHlsZSI6eyIkaWQiOiIxMjA5IiwiRm9udFNldHRpbmdzIjp7IiRpZCI6IjEyMTAiLCJGb250U2l6ZSI6MTEsIkZvbnROYW1lIjoiQ2FsaWJyaSIsIklzQm9sZCI6ZmFsc2UsIklzSXRhbGljIjpmYWxzZSwiSXNVbmRlcmxpbmVkIjpmYWxzZSwiUGFyZW50U3R5bGUiOm51bGx9LCJBdXRvU2l6ZSI6MCwiRm9yZWdyb3VuZCI6eyIkaWQiOiIxMjExIiwiQ29sb3IiOnsiJGlkIjoiMTIx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yMTMiLCJUb3AiOjAuMCwiTGVmdCI6MC4wLCJSaWdodCI6MC4wLCJCb3R0b20iOjAuMH0sIlBhZGRpbmciOnsiJGlkIjoiMTIxNCIsIlRvcCI6MC4wLCJMZWZ0IjowLjAsIlJpZ2h0IjowLjAsIkJvdHRvbSI6MC4wfSwiQmFja2dyb3VuZCI6bnVsbCwiSXNWaXNpYmxlIjp0cnVlLCJXaWR0aCI6MC4wLCJIZWlnaHQiOjAuMCwiQm9yZGVyU3R5bGUiOm51bGwsIlBhcmVudFN0eWxlIjpudWxsfSwiUmVjdGFuZ2xlU3R5bGUiOnsiJGlkIjoiMTIxNSIsIk1hcmdpbiI6eyIkaWQiOiIxMjE2IiwiVG9wIjowLjAsIkxlZnQiOjAuMCwiUmlnaHQiOjAuMCwiQm90dG9tIjowLjB9LCJQYWRkaW5nIjp7IiRpZCI6IjEyMTciLCJUb3AiOjAuMCwiTGVmdCI6MC4wLCJSaWdodCI6MC4wLCJCb3R0b20iOjAuMH0sIkJhY2tncm91bmQiOnsiJGlkIjoiMTIxOCIsIkNvbG9yIjp7IiRpZCI6IjEyMTkiLCJBIjo2MywiUiI6MTY1LCJHIjoxNjUsIkIiOjE2NX19LCJJc1Zpc2libGUiOnRydWUsIldpZHRoIjowLjAsIkhlaWdodCI6MC4wLCJCb3JkZXJTdHlsZSI6eyIkaWQiOiIxMjIwIiwiTGluZUNvbG9yIjp7IiRpZCI6IjEyMjEiLCIkdHlwZSI6Ik5MUkUuQ29tbW9uLkRvbS5Tb2xpZENvbG9yQnJ1c2gsIE5MUkUuQ29tbW9uIiwiQ29sb3IiOnsiJGlkIjoiMTIyMiIsIkEiOjI1NSwiUiI6MjU1LCJHIjowLCJCIjowfX0sIkxpbmVXZWlnaHQiOjAuMCwiTGluZVR5cGUiOjAsIlBhcmVudFN0eWxlIjpudWxsfSwiUGFyZW50U3R5bGUiOm51bGx9LCJNYXJnaW4iOnsiJGlkIjoiMTIyMyIsIlRvcCI6MC4wLCJMZWZ0IjowLjAsIlJpZ2h0IjowLjAsIkJvdHRvbSI6MC4wfSwiUGFkZGluZyI6eyIkaWQiOiIxMjI0IiwiVG9wIjowLjAsIkxlZnQiOjAuMCwiUmlnaHQiOjAuMCwiQm90dG9tIjowLjB9LCJCYWNrZ3JvdW5kIjpudWxsLCJJc1Zpc2libGUiOnRydWUsIldpZHRoIjowLjAsIkhlaWdodCI6MC4wLCJCb3JkZXJTdHlsZSI6bnVsbCwiUGFyZW50U3R5bGUiOm51bGx9LCJCYWNrZ3JvdW5kU3R5bGUiOnsiJGlkIjoiMTIyNSIsIk1hcmdpbiI6eyIkaWQiOiIxMjI2IiwiVG9wIjowLjAsIkxlZnQiOjAuMCwiUmlnaHQiOjAuMCwiQm90dG9tIjowLjB9LCJQYWRkaW5nIjp7IiRpZCI6IjEyMjciLCJUb3AiOjAuMCwiTGVmdCI6MC4wLCJSaWdodCI6MC4wLCJCb3R0b20iOjAuMH0sIkJhY2tncm91bmQiOnsiJGlkIjoiMTIyOCIsIkNvbG9yIjp7IiRpZCI6IjEyMjkiLCJBIjo1MSwiUiI6MTY1LCJHIjoxNjUsIkIiOjE2NX19LCJJc1Zpc2libGUiOnRydWUsIldpZHRoIjowLjAsIkhlaWdodCI6MC4wLCJCb3JkZXJTdHlsZSI6eyIkaWQiOiIxMjMwIiwiTGluZUNvbG9yIjp7IiRpZCI6IjEyMzEiLCIkdHlwZSI6Ik5MUkUuQ29tbW9uLkRvbS5Tb2xpZENvbG9yQnJ1c2gsIE5MUkUuQ29tbW9uIiwiQ29sb3IiOnsiJGlkIjoiMTIzMiIsIkEiOjI1NSwiUiI6MjU1LCJHIjowLCJCIjowfX0sIkxpbmVXZWlnaHQiOjAuMCwiTGluZVR5cGUiOjAsIlBhcmVudFN0eWxlIjpudWxsfSwiUGFyZW50U3R5bGUiOm51bGx9LCJNYXJnaW4iOnsiJGlkIjoiMTIzMyIsIlRvcCI6MC4wLCJMZWZ0IjowLjAsIlJpZ2h0IjowLjAsIkJvdHRvbSI6MC4wfSwiUGFkZGluZyI6eyIkaWQiOiIxMjM0IiwiVG9wIjowLjAsIkxlZnQiOjAuMCwiUmlnaHQiOjAuMCwiQm90dG9tIjowLjB9LCJJc1Zpc2libGUiOmZhbHNlLCJXaWR0aCI6MC4wLCJIZWlnaHQiOjAuMCwiQm9yZGVyU3R5bGUiOm51bGwsIlBhcmVudFN0eWxlIjpudWxsfX1dLCJJZCI6IjE5MzYzZWM4LTkyYjItNDk2My04NWEzLTllNzBhZmM3ZmMxMiIsIkluZGV4IjoyMywiSGVhZGVyVGV4dCI6IlRlc3RpbmcgJiBFeGVyY2lzZSIsIlN0eWxlIjp7IiRpZCI6IjEyMzUiLCJIZWFkZXJTdHlsZSI6eyIkaWQiOiIxMjM2IiwiVGV4dElzVmVydGljYWwiOmZhbHNlLCJUZXh0U3R5bGUiOnsiJGlkIjoiMTIzNyIsIkZvbnRTZXR0aW5ncyI6eyIkaWQiOiIxMjM4IiwiRm9udFNpemUiOjEyLCJGb250TmFtZSI6IkNhbGlicmkiLCJJc0JvbGQiOmZhbHNlLCJJc0l0YWxpYyI6ZmFsc2UsIklzVW5kZXJsaW5lZCI6ZmFsc2UsIlBhcmVudFN0eWxlIjpudWxsfSwiQXV0b1NpemUiOjAsIkZvcmVncm91bmQiOnsiJGlkIjoiMTIzOSIsIkNvbG9yIjp7IiRpZCI6IjEyNDAiLCJBIjoyNTUsIlIiOjI1NSwiRyI6MjU1LCJCIjoyNTV9fSwiTWF4V2lkdGgiOjAuMCwiTWF4SGVpZ2h0IjowLjAsIlNtYXJ0Rm9yZWdyb3VuZElzQWN0aXZlIjpmYWxzZSwiSG9yaXpvbnRhbEFsaWdubWVudCI6MCwiVmVydGljYWxBbGlnbm1lbnQiOjAsIlNtYXJ0Rm9yZWdyb3VuZCI6bnVsbCwiQmFja2dyb3VuZEZpbGxUeXBlIjowLCJNYXJnaW4iOnsiJHJlZiI6IjMxNCJ9LCJQYWRkaW5nIjp7IiRyZWYiOiIzMTUifSwiQmFja2dyb3VuZCI6bnVsbCwiSXNWaXNpYmxlIjpmYWxzZSwiV2lkdGgiOjAuMCwiSGVpZ2h0IjowLjAsIkJvcmRlclN0eWxlIjpudWxsLCJQYXJlbnRTdHlsZSI6bnVsbH0sIlJlY3RhbmdsZVN0eWxlIjp7IiRpZCI6IjEyNDEiLCJNYXJnaW4iOnsiJHJlZiI6IjMxNyJ9LCJQYWRkaW5nIjp7IiRyZWYiOiIzMTgifSwiQmFja2dyb3VuZCI6eyIkaWQiOiIxMjQyIiwiQ29sb3IiOnsiJGlkIjoiMTI0MyIsIkEiOjE0MCwiUiI6MCwiRyI6MTE0LCJCIjoxODh9fSwiSXNWaXNpYmxlIjpmYWxzZSwiV2lkdGgiOjAuMCwiSGVpZ2h0IjowLjAsIkJvcmRlclN0eWxlIjp7IiRpZCI6IjEyNDQiLCJMaW5lQ29sb3IiOnsiJGlkIjoiMTI0NSIsIiR0eXBlIjoiTkxSRS5Db21tb24uRG9tLlNvbGlkQ29sb3JCcnVzaCwgTkxSRS5Db21tb24iLCJDb2xvciI6eyIkaWQiOiIxMjQ2IiwiQSI6MjU1LCJSIjo1NSwiRyI6NTUsIkIiOjU1fX0sIkxpbmVXZWlnaHQiOjAuMCwiTGluZVR5cGUiOjAsIlBhcmVudFN0eWxlIjpudWxsfSwiUGFyZW50U3R5bGUiOm51bGx9LCJNYXJnaW4iOnsiJHJlZiI6IjMyNCJ9LCJQYWRkaW5nIjp7IiRyZWYiOiIzMjUifSwiQmFja2dyb3VuZCI6bnVsbCwiSXNWaXNpYmxlIjp0cnVlLCJXaWR0aCI6MC4wLCJIZWlnaHQiOjAuMCwiQm9yZGVyU3R5bGUiOm51bGwsIlBhcmVudFN0eWxlIjpudWxsfSwiQmFja2dyb3VuZFN0eWxlIjp7IiRpZCI6IjEyNDciLCJNYXJnaW4iOnsiJHJlZiI6IjMyNyJ9LCJQYWRkaW5nIjp7IiRyZWYiOiIzMjgifSwiQmFja2dyb3VuZCI6eyIkaWQiOiIxMjQ4IiwiQ29sb3IiOnsiJGlkIjoiMTI0OSIsIkEiOjM4LCJSIjoxNjUsIkciOjE2NSwiQiI6MTY1fX0sIklzVmlzaWJsZSI6dHJ1ZSwiV2lkdGgiOjAuMCwiSGVpZ2h0IjowLjAsIkJvcmRlclN0eWxlIjp7IiRpZCI6IjEyNTAiLCJMaW5lQ29sb3IiOnsiJGlkIjoiMTI1MSIsIiR0eXBlIjoiTkxSRS5Db21tb24uRG9tLlNvbGlkQ29sb3JCcnVzaCwgTkxSRS5Db21tb24iLCJDb2xvciI6eyIkaWQiOiIxMjUyIiwiQSI6MjU1LCJSIjo1NSwiRyI6NTUsIkIiOjU1fX0sIkxpbmVXZWlnaHQiOjAuMCwiTGluZVR5cGUiOjAsIlBhcmVudFN0eWxlIjpudWxsfSwiUGFyZW50U3R5bGUiOm51bGx9LCJJc0Fib3ZlVGltZWJhbmQiOmZhbHNlLCJNYXJnaW4iOnsiJGlkIjoiMTI1MyIsIlRvcCI6MC4wLCJMZWZ0IjowLjAsIlJpZ2h0IjowLjAsIkJvdHRvbSI6MC4wfSwiUGFkZGluZyI6eyIkaWQiOiIxMjU0IiwiVG9wIjowLjAsIkxlZnQiOjAuMCwiUmlnaHQiOjAuMCwiQm90dG9tIjowLjB9LCJJc1Zpc2libGUiOnRydWUsIldpZHRoIjowLjAsIkhlaWdodCI6MC4wLCJCb3JkZXJTdHlsZSI6eyIkaWQiOiIxMjU1IiwiTGluZUNvbG9yIjpudWxsLCJMaW5lV2VpZ2h0IjowLjAsIkxpbmVUeXBlIjowLCJQYXJlbnRTdHlsZSI6bnVsbH0sIlBhcmVudFN0eWxlIjpudWxsfX1dLCJDdWx0dXJlSW5mb05hbWUiOiJlbi1VUyIsIlN0eWxlTmFtZSI6bnVsbCwiVmVyc2lvbiI6eyIkaWQiOiIxMjU2IiwiVmVyc2lvbiI6IjMuNi4xIiwiT3JpZ2luYWxBc3NlbWJseVZlcnNpb24iOiI0LjAzLjAwLjAwIiwiRWRpdGlvbiI6IlBybyIsIkxhc3RTYXZlZEVkaXRpb24iOjMsIklzUGx1c0VkaXRpb24iOnRydWUsIklzUHJvRWRpdGlvbiI6dHJ1ZX0sIkVmZmVjdCI6MCwiU3R5bGUiOnsiJGlkIjoiMTI1NyIsIlRpbWViYW5kU3R5bGUiOnsiJGlkIjoiMTI1OCIsIlNjYWxlTWFya2luZyI6MSwiU2hhcGUiOjEwLCJTaGFwZVN0eWxlIjp7IiRpZCI6IjEyNTkiLCJNYXJnaW4iOnsiJGlkIjoiMTI2MCIsIlRvcCI6MC4wLCJMZWZ0IjoxMC4wLCJSaWdodCI6MTAuMCwiQm90dG9tIjowLjB9LCJQYWRkaW5nIjp7IiRpZCI6IjEyNjEiLCJUb3AiOjMuMCwiTGVmdCI6MC4wLCJSaWdodCI6MC4wLCJCb3R0b20iOjMuMH0sIkJhY2tncm91bmQiOnsiJGlkIjoiMTI2MiIsIkNvbG9yIjp7IiRpZCI6IjEyNjMiLCJBIjoyNTUsIlIiOjY4LCJHIjo4NCwiQiI6MTA2fX0sIklzVmlzaWJsZSI6dHJ1ZSwiV2lkdGgiOjg1OC4wLCJIZWlnaHQiOjIwLjAsIkJvcmRlclN0eWxlIjp7IiRpZCI6IjEyNjQiLCJMaW5lQ29sb3IiOnsiJGlkIjoiMTI2NSIsIiR0eXBlIjoiTkxSRS5Db21tb24uRG9tLlNvbGlkQ29sb3JCcnVzaCwgTkxSRS5Db21tb24iLCJDb2xvciI6eyIkaWQiOiIxMjY2IiwiQSI6MjU1LCJSIjoyNTUsIkciOjAsIkIiOjB9fSwiTGluZVdlaWdodCI6MC4wLCJMaW5lVHlwZSI6MCwiUGFyZW50U3R5bGUiOm51bGx9LCJQYXJlbnRTdHlsZSI6bnVsbH0sIk1pZGRsZVRpZXJTaGFwZVN0eWxlIjp7IiRpZCI6IjEyNjciLCJNYXJnaW4iOnsiJHJlZiI6IjEyNjAifSwiUGFkZGluZyI6eyIkcmVmIjoiMTI2MSJ9LCJCYWNrZ3JvdW5kIjp7IiRyZWYiOiIxMjYyIn0sIklzVmlzaWJsZSI6dHJ1ZSwiV2lkdGgiOjg1OC4wLCJIZWlnaHQiOjIwLjAsIkJvcmRlclN0eWxlIjpudWxsLCJQYXJlbnRTdHlsZSI6bnVsbH0sIkJvdHRvbVRpZXJTaGFwZVN0eWxlIjp7IiRpZCI6IjEyNjgiLCJNYXJnaW4iOnsiJHJlZiI6IjEyNjAifSwiUGFkZGluZyI6eyIkcmVmIjoiMTI2MSJ9LCJCYWNrZ3JvdW5kIjp7IiRyZWYiOiIxMjYyIn0sIklzVmlzaWJsZSI6dHJ1ZSwiV2lkdGgiOjg1OC4wLCJIZWlnaHQiOjIwLjAsIkJvcmRlclN0eWxlIjpudWxsLCJQYXJlbnRTdHlsZSI6bnVsbH0sIlJpZ2h0RW5kQ2Fwc1N0eWxlIjp7IiRpZCI6IjEyNjkiLCJGb250U2V0dGluZ3MiOnsiJGlkIjoiMTI3MCIsIkZvbnRTaXplIjoxOCwiRm9udE5hbWUiOiJDYWxpYnJpIiwiSXNCb2xkIjp0cnVlLCJJc0l0YWxpYyI6ZmFsc2UsIklzVW5kZXJsaW5lZCI6ZmFsc2UsIlBhcmVudFN0eWxlIjpudWxsfSwiQXV0b1NpemUiOjAsIkZvcmVncm91bmQiOnsiJGlkIjoiMTI3MSIsIkNvbG9yIjp7IiRpZCI6IjEyN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yNzMiLCJUb3AiOjAuMCwiTGVmdCI6MC4wLCJSaWdodCI6MTI5LjAsIkJvdHRvbSI6MC4wfSwiUGFkZGluZyI6eyIkaWQiOiIxMjc0IiwiVG9wIjowLjAsIkxlZnQiOjAuMCwiUmlnaHQiOjAuMCwiQm90dG9tIjowLjB9LCJCYWNrZ3JvdW5kIjp7IiRpZCI6IjEyNzUiLCJDb2xvciI6eyIkcmVmIjoiMTA1MCJ9fSwiSXNWaXNpYmxlIjpmYWxzZSwiV2lkdGgiOjAuMCwiSGVpZ2h0IjowLjAsIkJvcmRlclN0eWxlIjpudWxsLCJQYXJlbnRTdHlsZSI6bnVsbH0sIkxlZnRFbmRDYXBzU3R5bGUiOnsiJGlkIjoiMTI3NiIsIkZvbnRTZXR0aW5ncyI6eyIkaWQiOiIxMjc3IiwiRm9udFNpemUiOjE4LCJGb250TmFtZSI6IkNhbGlicmkiLCJJc0JvbGQiOnRydWUsIklzSXRhbGljIjpmYWxzZSwiSXNVbmRlcmxpbmVkIjpmYWxzZSwiUGFyZW50U3R5bGUiOm51bGx9LCJBdXRvU2l6ZSI6MCwiRm9yZWdyb3VuZCI6eyIkaWQiOiIxMjc4IiwiQ29sb3IiOnsiJGlkIjoiMTI3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I4MCIsIlRvcCI6MC4wLCJMZWZ0Ijo2OS4wLCJSaWdodCI6MC4wLCJCb3R0b20iOjAuMH0sIlBhZGRpbmciOnsiJGlkIjoiMTI4MSIsIlRvcCI6MC4wLCJMZWZ0IjowLjAsIlJpZ2h0IjowLjAsIkJvdHRvbSI6MC4wfSwiQmFja2dyb3VuZCI6eyIkaWQiOiIxMjgyIiwiQ29sb3IiOnsiJHJlZiI6IjEwNTAifX0sIklzVmlzaWJsZSI6ZmFsc2UsIldpZHRoIjowLjAsIkhlaWdodCI6MC4wLCJCb3JkZXJTdHlsZSI6bnVsbCwiUGFyZW50U3R5bGUiOm51bGx9LCJUb2RheVRleHRTdHlsZSI6eyIkaWQiOiIxMjgzIiwiRm9udFNldHRpbmdzIjp7IiRpZCI6IjEyODQiLCJGb250U2l6ZSI6MTIsIkZvbnROYW1lIjoiQ2FsaWJyaSIsIklzQm9sZCI6ZmFsc2UsIklzSXRhbGljIjpmYWxzZSwiSXNVbmRlcmxpbmVkIjpmYWxzZSwiUGFyZW50U3R5bGUiOm51bGx9LCJBdXRvU2l6ZSI6MCwiRm9yZWdyb3VuZCI6eyIkaWQiOiIxMjg1IiwiQ29sb3IiOnsiJGlkIjoiMTI4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g3IiwiVG9wIjowLjAsIkxlZnQiOjAuMCwiUmlnaHQiOjAuMCwiQm90dG9tIjowLjB9LCJQYWRkaW5nIjp7IiRpZCI6IjEyODgiLCJUb3AiOjAuMCwiTGVmdCI6MC4wLCJSaWdodCI6MC4wLCJCb3R0b20iOjAuMH0sIkJhY2tncm91bmQiOnsiJGlkIjoiMTI4OSIsIkNvbG9yIjp7IiRyZWYiOiIxMDUwIn19LCJJc1Zpc2libGUiOnRydWUsIldpZHRoIjowLjAsIkhlaWdodCI6MC4wLCJCb3JkZXJTdHlsZSI6bnVsbCwiUGFyZW50U3R5bGUiOm51bGx9LCJUb2RheU1hcmtlclN0eWxlIjp7IiRpZCI6IjEyOTAiLCJNYXJnaW4iOnsiJGlkIjoiMTI5MSIsIlRvcCI6MC4wLCJMZWZ0IjowLjAsIlJpZ2h0IjowLjAsIkJvdHRvbSI6MC4wfSwiUGFkZGluZyI6eyIkaWQiOiIxMjkyIiwiVG9wIjowLjAsIkxlZnQiOjAuMCwiUmlnaHQiOjAuMCwiQm90dG9tIjowLjB9LCJCYWNrZ3JvdW5kIjp7IiRpZCI6IjEyOTMiLCJDb2xvciI6eyIkaWQiOiIxMjk0IiwiQSI6MjU1LCJSIjoyNTUsIkciOjAsIkIiOjB9fSwiSXNWaXNpYmxlIjp0cnVlLCJXaWR0aCI6MC4wLCJIZWlnaHQiOjAuMCwiQm9yZGVyU3R5bGUiOm51bGwsIlBhcmVudFN0eWxlIjpudWxsfSwiU2NhbGVTdHlsZSI6eyIkaWQiOiIxMjk1IiwiU2hhcGUiOjMsIlNob3dTZWdtZW50U2VwYXJhdG9ycyI6ZmFsc2UsIlNlZ21lbnRTZXBhcmF0b3JPcGFjaXR5IjozMCwiSGFzQmVlblZpc2libGVCZWZvcmUiOnRydWUsIkZvbnRTZXR0aW5ncyI6eyIkaWQiOiIxMjk2IiwiRm9udFNpemUiOjEyLCJGb250TmFtZSI6IkNhbGlicmkiLCJJc0JvbGQiOmZhbHNlLCJJc0l0YWxpYyI6ZmFsc2UsIklzVW5kZXJsaW5lZCI6ZmFsc2UsIlBhcmVudFN0eWxlIjpudWxsfSwiQXV0b1NpemUiOjAsIkZvcmVncm91bmQiOnsiJGlkIjoiMTI5NyIsIkNvbG9yIjp7IiRpZCI6IjEyOTg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5OSIsIlRvcCI6MC4wLCJMZWZ0Ijo1LjAsIlJpZ2h0IjowLjAsIkJvdHRvbSI6MC4wfSwiUGFkZGluZyI6eyIkaWQiOiIxMzAwIiwiVG9wIjowLjAsIkxlZnQiOjAuMCwiUmlnaHQiOjAuMCwiQm90dG9tIjowLjB9LCJCYWNrZ3JvdW5kIjp7IiRpZCI6IjEzMDEiLCJDb2xvciI6eyIkcmVmIjoiMTA1MCJ9fSwiSXNWaXNpYmxlIjp0cnVlLCJXaWR0aCI6MC4wLCJIZWlnaHQiOjAuMCwiQm9yZGVyU3R5bGUiOm51bGwsIlBhcmVudFN0eWxlIjpudWxsfSwiU2luZ2xlU2NhbGVTaGFwZVN0eWxlIjp7IiRpZCI6IjEzMDIiLCJTaGFwZSI6MywiSGVpZ2h0IjoyMC4wfSwiTWlkZGxlVGllclNjYWxlU3R5bGUiOnsiJGlkIjoiMTMwMyIsIlNoYXBlIjozLCJTaG93U2VnbWVudFNlcGFyYXRvcnMiOmZhbHNlLCJTZWdtZW50U2VwYXJhdG9yT3BhY2l0eSI6MzAsIkhhc0JlZW5WaXNpYmxlQmVmb3JlIjpmYWxzZSwiRm9udFNldHRpbmdzIjp7IiRpZCI6IjEzMDQiLCJGb250U2l6ZSI6MTIsIkZvbnROYW1lIjoiQ2FsaWJyaSIsIklzQm9sZCI6ZmFsc2UsIklzSXRhbGljIjpmYWxzZSwiSXNVbmRlcmxpbmVkIjpmYWxzZSwiUGFyZW50U3R5bGUiOm51bGx9LCJBdXRvU2l6ZSI6MCwiRm9yZWdyb3VuZCI6eyIkcmVmIjoiMTI5NyJ9LCJNYXhXaWR0aCI6MjAwLjAsIk1heEhlaWdodCI6IkluZmluaXR5IiwiU21hcnRGb3JlZ3JvdW5kSXNBY3RpdmUiOmZhbHNlLCJIb3Jpem9udGFsQWxpZ25tZW50IjowLCJWZXJ0aWNhbEFsaWdubWVudCI6MSwiU21hcnRGb3JlZ3JvdW5kIjpudWxsLCJCYWNrZ3JvdW5kRmlsbFR5cGUiOjAsIk1hcmdpbiI6eyIkcmVmIjoiMTI5OSJ9LCJQYWRkaW5nIjp7IiRyZWYiOiIxMzAwIn0sIkJhY2tncm91bmQiOnsiJHJlZiI6IjEzMDEifSwiSXNWaXNpYmxlIjpmYWxzZSwiV2lkdGgiOjAuMCwiSGVpZ2h0IjowLjAsIkJvcmRlclN0eWxlIjpudWxsLCJQYXJlbnRTdHlsZSI6bnVsbH0sIkJvdHRvbVRpZXJTY2FsZVN0eWxlIjp7IiRpZCI6IjEzMDUiLCJTaGFwZSI6MywiU2hvd1NlZ21lbnRTZXBhcmF0b3JzIjpmYWxzZSwiU2VnbWVudFNlcGFyYXRvck9wYWNpdHkiOjMwLCJIYXNCZWVuVmlzaWJsZUJlZm9yZSI6ZmFsc2UsIkZvbnRTZXR0aW5ncyI6eyIkaWQiOiIxMzA2IiwiRm9udFNpemUiOjEyLCJGb250TmFtZSI6IkNhbGlicmkiLCJJc0JvbGQiOmZhbHNlLCJJc0l0YWxpYyI6ZmFsc2UsIklzVW5kZXJsaW5lZCI6ZmFsc2UsIlBhcmVudFN0eWxlIjpudWxsfSwiQXV0b1NpemUiOjAsIkZvcmVncm91bmQiOnsiJHJlZiI6IjEyOTcifSwiTWF4V2lkdGgiOjIwMC4wLCJNYXhIZWlnaHQiOiJJbmZpbml0eSIsIlNtYXJ0Rm9yZWdyb3VuZElzQWN0aXZlIjpmYWxzZSwiSG9yaXpvbnRhbEFsaWdubWVudCI6MCwiVmVydGljYWxBbGlnbm1lbnQiOjEsIlNtYXJ0Rm9yZWdyb3VuZCI6bnVsbCwiQmFja2dyb3VuZEZpbGxUeXBlIjowLCJNYXJnaW4iOnsiJHJlZiI6IjEyOTkifSwiUGFkZGluZyI6eyIkcmVmIjoiMTMwMCJ9LCJCYWNrZ3JvdW5kIjp7IiRyZWYiOiIxMzAxIn0sIklzVmlzaWJsZSI6ZmFsc2UsIldpZHRoIjowLjAsIkhlaWdodCI6MC4wLCJCb3JkZXJTdHlsZSI6bnVsbCwiUGFyZW50U3R5bGUiOm51bGx9LCJFbGFwc2VkVGltZUJhY2tncm91bmQiOnsiJGlkIjoiMTMwNyIsIkNvbG9yIjp7IiRpZCI6IjEzMDgiLCJBIjoxOTEsIlIiOjI1NSwiRyI6MCwiQiI6MH19LCJBcHBlbmRZZWFyT25ZZWFyQ2hhbmdlIjpmYWxzZSwiRWxhcHNlZFRpbWVGb3JtYXQiOjAsIlRvZGF5TWFya2VyUG9zaXRpb24iOjAsIlF1aWNrUG9zaXRpb24iOjMsIkFic29sdXRlUG9zaXRpb24iOjE1My4wLCJNYXJnaW4iOnsiJGlkIjoiMTMwOSIsIlRvcCI6MC4wLCJMZWZ0IjoxMC4wLCJSaWdodCI6MTAuMCwiQm90dG9tIjowLjB9LCJQYWRkaW5nIjp7IiRpZCI6IjEzMTAiLCJUb3AiOjAuMCwiTGVmdCI6MC4wLCJSaWdodCI6MC4wLCJCb3R0b20iOjAuMH0sIkJhY2tncm91bmQiOnsiJGlkIjoiMTMxMSIsIkNvbG9yIjp7IiRpZCI6IjEzMTIiLCJBIjoyNTUsIlIiOjQ3LCJHIjo1NCwiQiI6MTUzfX0sIklzVmlzaWJsZSI6dHJ1ZSwiV2lkdGgiOjAuMCwiSGVpZ2h0IjowLjAsIkJvcmRlclN0eWxlIjpudWxsLCJQYXJlbnRTdHlsZSI6bnVsbH0sIkRlZmF1bHRNaWxlc3RvbmVTdHlsZSI6eyIkaWQiOiIxMzEzIiwiU2hhcGUiOjIsIkNvbm5lY3Rvck1hcmdpbiI6eyIkaWQiOiIxMzE0IiwiVG9wIjowLjAsIkxlZnQiOjIuMCwiUmlnaHQiOjIuMCwiQm90dG9tIjowLjB9LCJDb25uZWN0b3JTdHlsZSI6eyIkaWQiOiIxMzE1IiwiTGluZUNvbG9yIjp7IiRpZCI6IjEzMTYiLCIkdHlwZSI6Ik5MUkUuQ29tbW9uLkRvbS5Tb2xpZENvbG9yQnJ1c2gsIE5MUkUuQ29tbW9uIiwiQ29sb3IiOnsiJGlkIjoiMTMxNyIsIkEiOjEyNywiUiI6NzksIkciOjEyOSwiQiI6MTg5fX0sIkxpbmVXZWlnaHQiOjEuMCwiTGluZVR5cGUiOjAsIlBhcmVudFN0eWxlIjpudWxsfSwiSXNCZWxvd1RpbWViYW5kIjpmYWxzZSwiUG9zaXRpb25PblRhc2siOjAsIkhpZGVEYXRlIjpmYWxzZSwiU2hhcGVTaXplIjoxLCJTcGFjaW5nIjoyLjAsIlBhZGRpbmciOnsiJGlkIjoiMTMxOCIsIlRvcCI6Ny4wLCJMZWZ0IjozLjAsIlJpZ2h0IjowLjAsIkJvdHRvbSI6Mi4wfSwiU2hhcGVTdHlsZSI6eyIkaWQiOiIxMzE5IiwiTWFyZ2luIjp7IiRyZWYiOiI2NSJ9LCJQYWRkaW5nIjp7IiRyZWYiOiI2NiJ9LCJCYWNrZ3JvdW5kIjp7IiRpZCI6IjEzMjAiLCJDb2xvciI6eyIkaWQiOiIxMzIxIiwiQSI6MjU1LCJSIjowLCJHIjoxMTQsIkIiOjE4OH19LCJJc1Zpc2libGUiOnRydWUsIldpZHRoIjoxMy4wLCJIZWlnaHQiOjEzLjAsIkJvcmRlclN0eWxlIjp7IiRpZCI6IjEzMjIiLCJMaW5lQ29sb3IiOnsiJGlkIjoiMTMyMyIsIiR0eXBlIjoiTkxSRS5Db21tb24uRG9tLlNvbGlkQ29sb3JCcnVzaCwgTkxSRS5Db21tb24iLCJDb2xvciI6eyIkaWQiOiIxMzI0IiwiQSI6MjU1LCJSIjoyNTUsIkciOjAsIkIiOjB9fSwiTGluZVdlaWdodCI6MC4wLCJMaW5lVHlwZSI6MCwiUGFyZW50U3R5bGUiOm51bGx9LCJQYXJlbnRTdHlsZSI6bnVsbH0sIlRpdGxlU3R5bGUiOnsiJGlkIjoiMTMyNSIsIkZvbnRTZXR0aW5ncyI6eyIkaWQiOiIxMzI2IiwiRm9udFNpemUiOjExLCJGb250TmFtZSI6IkNhbGlicmkiLCJJc0JvbGQiOnRydWUsIklzSXRhbGljIjpmYWxzZSwiSXNVbmRlcmxpbmVkIjpmYWxzZSwiUGFyZW50U3R5bGUiOm51bGx9LCJBdXRvU2l6ZSI6MCwiRm9yZWdyb3VuZCI6eyIkaWQiOiIxMzI3IiwiQ29sb3IiOnsiJGlkIjoiMTMy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aWQiOiIxMzI5IiwiQ29sb3IiOnsiJHJlZiI6IjEwNTAifX0sIklzVmlzaWJsZSI6dHJ1ZSwiV2lkdGgiOjAuMCwiSGVpZ2h0IjowLjAsIkJvcmRlclN0eWxlIjpudWxsLCJQYXJlbnRTdHlsZSI6bnVsbH0sIkRhdGVTdHlsZSI6eyIkaWQiOiIxMzMwIiwiRm9udFNldHRpbmdzIjp7IiRpZCI6IjEzMzEiLCJGb250U2l6ZSI6MTAsIkZvbnROYW1lIjoiQ2FsaWJyaSIsIklzQm9sZCI6ZmFsc2UsIklzSXRhbGljIjpmYWxzZSwiSXNVbmRlcmxpbmVkIjpmYWxzZSwiUGFyZW50U3R5bGUiOm51bGx9LCJBdXRvU2l6ZSI6MCwiRm9yZWdyb3VuZCI6eyIkaWQiOiIxMzMyIiwiQ29sb3IiOnsiJGlkIjoiMTMz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g0In0sIlBhZGRpbmciOnsiJHJlZiI6Ijg1In0sIkJhY2tncm91bmQiOnsiJGlkIjoiMTMzNCIsIkNvbG9yIjp7IiRyZWYiOiIxMDUwIn19LCJJc1Zpc2libGUiOnRydWUsIldpZHRoIjowLjAsIkhlaWdodCI6MC4wLCJCb3JkZXJTdHlsZSI6bnVsbCwiUGFyZW50U3R5bGUiOm51bGx9LCJEYXRlRm9ybWF0Ijp7IiRpZCI6IjEzM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NiIsIkZvcm1hdCI6MCwiSXNWaXNpYmxlIjpmYWxzZSwiTGFzdEtub3duVmlzaWJpbGl0eVN0YXRlIjpmYWxzZX0sIklzVmlzaWJsZSI6dHJ1ZSwiUGFyZW50U3R5bGUiOm51bGx9LCJEZWZhdWx0VGFza1N0eWxlIjp7IiRpZCI6IjEzMzciLCJTaGFwZSI6MSwiU2hhcGVUaGlja25lc3MiOjAsIkR1cmF0aW9uRm9ybWF0IjowLCJJbmNsdWRlTm9uV29ya2luZ0RheXNJbkR1cmF0aW9uIjpmYWxzZSwiUGVyY2VudGFnZUNvbXBsZXRlU3R5bGUiOnsiJGlkIjoiMTMzOCIsIkZvbnRTZXR0aW5ncyI6eyIkaWQiOiIxMzM5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DQ3In0sIlBhZGRpbmciOnsiJHJlZiI6IjEwNDgifSwiQmFja2dyb3VuZCI6eyIkcmVmIjoiMTA0OSJ9LCJJc1Zpc2libGUiOnRydWUsIldpZHRoIjowLjAsIkhlaWdodCI6MC4wLCJCb3JkZXJTdHlsZSI6bnVsbCwiUGFyZW50U3R5bGUiOm51bGx9LCJEdXJhdGlvblN0eWxlIjp7IiRpZCI6IjEzNDAiLCJGb250U2V0dGluZ3MiOnsiJGlkIjoiMTM0MSIsIkZvbnRTaXplIjoxMCwiRm9udE5hbWUiOiJDYWxpYnJpIiwiSXNCb2xkIjpmYWxzZSwiSXNJdGFsaWMiOmZhbHNlLCJJc1VuZGVybGluZWQiOmZhbHNlLCJQYXJlbnRTdHlsZSI6bnVsbH0sIkF1dG9TaXplIjowLCJGb3JlZ3JvdW5kIjp7IiRpZCI6IjEzNDIiLCJDb2xvciI6eyIkaWQiOiIxMzQ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xMDU2In0sIlBhZGRpbmciOnsiJHJlZiI6IjEwNTcifSwiQmFja2dyb3VuZCI6eyIkaWQiOiIxMzQ0IiwiQ29sb3IiOnsiJHJlZiI6IjEwNTAifX0sIklzVmlzaWJsZSI6dHJ1ZSwiV2lkdGgiOjAuMCwiSGVpZ2h0IjowLjAsIkJvcmRlclN0eWxlIjpudWxsLCJQYXJlbnRTdHlsZSI6bnVsbH0sIkhvcml6b250YWxDb25uZWN0b3JTdHlsZSI6eyIkaWQiOiIxMzQ1IiwiTGluZUNvbG9yIjp7IiRyZWYiOiIxMDYyIn0sIkxpbmVXZWlnaHQiOjEuMCwiTGluZVR5cGUiOjAsIlBhcmVudFN0eWxlIjpudWxsfSwiVmVydGljYWxDb25uZWN0b3JTdHlsZSI6eyIkaWQiOiIxMzQ2IiwiTGluZUNvbG9yIjp7IiRyZWYiOiIxMDY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TM0NyIsIk1hcmdpbiI6eyIkcmVmIjoiMTA2OCJ9LCJQYWRkaW5nIjp7IiRyZWYiOiIxMDY5In0sIkJhY2tncm91bmQiOnsiJGlkIjoiMTM0OCIsIkNvbG9yIjp7IiRpZCI6IjEzNDkiLCJBIjoyNTUsIlIiOjAsIkciOjExNCwiQiI6MTg4fX0sIklzVmlzaWJsZSI6dHJ1ZSwiV2lkdGgiOjAuMCwiSGVpZ2h0IjoxMC4wLCJCb3JkZXJTdHlsZSI6eyIkaWQiOiIxMzUwIiwiTGluZUNvbG9yIjp7IiRpZCI6IjEzNTEiLCIkdHlwZSI6Ik5MUkUuQ29tbW9uLkRvbS5Tb2xpZENvbG9yQnJ1c2gsIE5MUkUuQ29tbW9uIiwiQ29sb3IiOnsiJGlkIjoiMTM1MiIsIkEiOjI1NSwiUiI6MjU1LCJHIjowLCJCIjowfX0sIkxpbmVXZWlnaHQiOjAuMCwiTGluZVR5cGUiOjAsIlBhcmVudFN0eWxlIjpudWxsfSwiUGFyZW50U3R5bGUiOm51bGx9LCJUaXRsZVN0eWxlIjp7IiRpZCI6IjEzNTMiLCJGb250U2V0dGluZ3MiOnsiJGlkIjoiMTM1NCIsIkZvbnRTaXplIjoxMSwiRm9udE5hbWUiOiJDYWxpYnJpIiwiSXNCb2xkIjpmYWxzZSwiSXNJdGFsaWMiOmZhbHNlLCJJc1VuZGVybGluZWQiOmZhbHNlLCJQYXJlbnRTdHlsZSI6bnVsbH0sIkF1dG9TaXplIjowLCJGb3JlZ3JvdW5kIjp7IiRpZCI6IjEzNTUiLCJDb2xvciI6eyIkaWQiOiIxMzU2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xMDc5In0sIlBhZGRpbmciOnsiJHJlZiI6IjEwODAifSwiQmFja2dyb3VuZCI6eyIkaWQiOiIxMzU3IiwiQ29sb3IiOnsiJHJlZiI6IjEwNTAifX0sIklzVmlzaWJsZSI6dHJ1ZSwiV2lkdGgiOjAuMCwiSGVpZ2h0IjowLjAsIkJvcmRlclN0eWxlIjpudWxsLCJQYXJlbnRTdHlsZSI6bnVsbH0sIkRhdGVTdHlsZSI6eyIkaWQiOiIxMzU4IiwiRm9udFNldHRpbmdzIjp7IiRpZCI6IjEzNTkiLCJGb250U2l6ZSI6MTAsIkZvbnROYW1lIjoiQ2FsaWJyaSIsIklzQm9sZCI6ZmFsc2UsIklzSXRhbGljIjpmYWxzZSwiSXNVbmRlcmxpbmVkIjpmYWxzZSwiUGFyZW50U3R5bGUiOm51bGx9LCJBdXRvU2l6ZSI6MCwiRm9yZWdyb3VuZCI6eyIkaWQiOiIxMzYwIiwiQ29sb3IiOnsiJGlkIjoiMTM2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wODgifSwiUGFkZGluZyI6eyIkcmVmIjoiMTA4OSJ9LCJCYWNrZ3JvdW5kIjp7IiRpZCI6IjEzNjIiLCJDb2xvciI6eyIkcmVmIjoiMTA1MCJ9fSwiSXNWaXNpYmxlIjp0cnVlLCJXaWR0aCI6MC4wLCJIZWlnaHQiOjAuMCwiQm9yZGVyU3R5bGUiOm51bGwsIlBhcmVudFN0eWxlIjpudWxsfSwiRGF0ZUZvcm1hdCI6eyIkaWQiOiIxMz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jQiLCJGb3JtYXQiOjAsIklzVmlzaWJsZSI6ZmFsc2UsIkxhc3RLbm93blZpc2liaWxpdHlTdGF0ZSI6ZmFsc2V9LCJJc1Zpc2libGUiOnRydWUsIlBhcmVudFN0eWxlIjpudWxsLCJfZXhwbGljaXRseVNldCI6eyIkaWQiOiIxMzY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Y2IiwiR3JpZGxpbmVTdHlsZSI6eyIkaWQiOiIxMzY3IiwiTGluZUNvbG9yIjp7IiRpZCI6IjEzNjgiLCIkdHlwZSI6Ik5MUkUuQ29tbW9uLkRvbS5Tb2xpZENvbG9yQnJ1c2gsIE5MUkUuQ29tbW9uIiwiQ29sb3IiOnsiJGlkIjoiMTM2OSIsIkEiOjM4LCJSIjo5MSwiRyI6MTU1LCJCIjoyMTN9fSwiTGluZVdlaWdodCI6MS4wLCJMaW5lVHlwZSI6MCwiUGFyZW50U3R5bGUiOm51bGx9LCJNYXJnaW4iOnsiJGlkIjoiMTM3MCIsIlRvcCI6MC4wLCJMZWZ0IjowLjAsIlJpZ2h0IjowLjAsIkJvdHRvbSI6MC4wfSwiUGFkZGluZyI6eyIkaWQiOiIxMzcxIiwiVG9wIjowLjAsIkxlZnQiOjAuMCwiUmlnaHQiOjAuMCwiQm90dG9tIjowLjB9LCJCYWNrZ3JvdW5kIjpudWxsLCJJc1Zpc2libGUiOmZhbHNlLCJXaWR0aCI6MC4wLCJIZWlnaHQiOjAuMCwiQm9yZGVyU3R5bGUiOnsiJGlkIjoiMTM3MiIsIkxpbmVDb2xvciI6bnVsbCwiTGluZVdlaWdodCI6MC4wLCJMaW5lVHlwZSI6MCwiUGFyZW50U3R5bGUiOm51bGx9LCJQYXJlbnRTdHlsZSI6bnVsbH0sIkFjdGl2aXR5TGluZVBhbmVsU3R5bGUiOnsiJGlkIjoiMTM3MyIsIkFjdGl2aXR5TGluZVN0eWxlIjp7IiRpZCI6IjEzNzQiLCJMaW5lQ29sb3IiOnsiJGlkIjoiMTM3NSIsIiR0eXBlIjoiTkxSRS5Db21tb24uRG9tLlNvbGlkQ29sb3JCcnVzaCwgTkxSRS5Db21tb24iLCJDb2xvciI6eyIkaWQiOiIxMzc2IiwiQSI6MzgsIlIiOjY4LCJHIjoxMTQsIkIiOjE5Nn19LCJMaW5lV2VpZ2h0IjoxLjAsIkxpbmVUeXBlIjowLCJQYXJlbnRTdHlsZSI6bnVsbH0sIk1hcmdpbiI6eyIkaWQiOiIxMzc3IiwiVG9wIjowLjAsIkxlZnQiOjAuMCwiUmlnaHQiOjAuMCwiQm90dG9tIjowLjB9LCJQYWRkaW5nIjp7IiRpZCI6IjEzNzg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Mzc5IiwiQWN0aXZpdHlIZWFkZXJXaWR0aCI6MC4wLCJJc1NldCI6ZmFsc2V9LCJEZWZhdWx0U3dpbWxhbmVTdHlsZSI6eyIkaWQiOiIxMzgwIiwiSGVhZGVyU3R5bGUiOnsiJGlkIjoiMTM4MSIsIlRleHRTdHlsZSI6eyIkaWQiOiIxMzgyIiwiRm9udFNldHRpbmdzIjp7IiRpZCI6IjEzODMiLCJGb250U2l6ZSI6MTIsIkZvbnROYW1lIjoiQ2FsaWJyaSIsIklzQm9sZCI6ZmFsc2UsIklzSXRhbGljIjpmYWxzZSwiSXNVbmRlcmxpbmVkIjpmYWxzZSwiUGFyZW50U3R5bGUiOm51bGx9LCJBdXRvU2l6ZSI6MCwiRm9yZWdyb3VuZCI6eyIkaWQiOiIxMzg0IiwiQ29sb3IiOnsiJGlkIjoiMTM4NSIsIkEiOjI1NSwiUiI6MzIsIkciOjU2LCJCIjoxMDB9fSwiTWF4V2lkdGgiOjAuMCwiTWF4SGVpZ2h0IjowLjAsIlNtYXJ0Rm9yZWdyb3VuZElzQWN0aXZlIjpmYWxzZSwiSG9yaXpvbnRhbEFsaWdubWVudCI6MCwiVmVydGljYWxBbGlnbm1lbnQiOjAsIlNtYXJ0Rm9yZWdyb3VuZCI6bnVsbCwiQmFja2dyb3VuZEZpbGxUeXBlIjowLCJNYXJnaW4iOnsiJHJlZiI6IjMxNCJ9LCJQYWRkaW5nIjp7IiRyZWYiOiIzMTUifSwiQmFja2dyb3VuZCI6bnVsbCwiSXNWaXNpYmxlIjpmYWxzZSwiV2lkdGgiOjAuMCwiSGVpZ2h0IjowLjAsIkJvcmRlclN0eWxlIjpudWxsLCJQYXJlbnRTdHlsZSI6bnVsbH0sIlJlY3RhbmdsZVN0eWxlIjp7IiRpZCI6IjEzODYiLCJNYXJnaW4iOnsiJHJlZiI6IjMxNyJ9LCJQYWRkaW5nIjp7IiRyZWYiOiIzMTgifSwiQmFja2dyb3VuZCI6eyIkaWQiOiIxMzg3IiwiQ29sb3IiOnsiJGlkIjoiMTM4OCIsIkEiOjEyNywiUiI6OTEsIkciOjE1NSwiQiI6MjEzfX0sIklzVmlzaWJsZSI6ZmFsc2UsIldpZHRoIjowLjAsIkhlaWdodCI6MC4wLCJCb3JkZXJTdHlsZSI6eyIkaWQiOiIxMzg5IiwiTGluZUNvbG9yIjp7IiRpZCI6IjEzOTAiLCIkdHlwZSI6Ik5MUkUuQ29tbW9uLkRvbS5Tb2xpZENvbG9yQnJ1c2gsIE5MUkUuQ29tbW9uIiwiQ29sb3IiOnsiJGlkIjoiMTM5MSIsIkEiOjI1NSwiUiI6MjU1LCJHIjowLCJCIjowfX0sIkxpbmVXZWlnaHQiOjAuMCwiTGluZVR5cGUiOjAsIlBhcmVudFN0eWxlIjpudWxsfSwiUGFyZW50U3R5bGUiOm51bGx9LCJNYXJnaW4iOnsiJHJlZiI6IjMyNCJ9LCJQYWRkaW5nIjp7IiRyZWYiOiIzMjUifSwiQmFja2dyb3VuZCI6bnVsbCwiSXNWaXNpYmxlIjp0cnVlLCJXaWR0aCI6MC4wLCJIZWlnaHQiOjAuMCwiQm9yZGVyU3R5bGUiOm51bGwsIlBhcmVudFN0eWxlIjpudWxsfSwiQmFja2dyb3VuZFN0eWxlIjp7IiRpZCI6IjEzOTIiLCJNYXJnaW4iOnsiJHJlZiI6IjMyNyJ9LCJQYWRkaW5nIjp7IiRyZWYiOiIzMjgifSwiQmFja2dyb3VuZCI6eyIkaWQiOiIxMzkzIiwiQ29sb3IiOnsiJGlkIjoiMTM5NCIsIkEiOjM4LCJSIjo5MSwiRyI6MTU1LCJCIjoyMTN9fSwiSXNWaXNpYmxlIjp0cnVlLCJXaWR0aCI6MC4wLCJIZWlnaHQiOjAuMCwiQm9yZGVyU3R5bGUiOnsiJGlkIjoiMTM5NSIsIkxpbmVDb2xvciI6eyIkaWQiOiIxMzk2IiwiJHR5cGUiOiJOTFJFLkNvbW1vbi5Eb20uU29saWRDb2xvckJydXNoLCBOTFJFLkNvbW1vbiIsIkNvbG9yIjp7IiRpZCI6IjEzOTciLCJBIjoyNTUsIlIiOjI1NSwiRyI6MCwiQiI6MH19LCJMaW5lV2VpZ2h0IjowLjAsIkxpbmVUeXBlIjowLCJQYXJlbnRTdHlsZSI6bnVsbH0sIlBhcmVudFN0eWxlIjpudWxsfSwiSXNBYm92ZVRpbWViYW5kIjpmYWxzZSwiTWFyZ2luIjp7IiRpZCI6IjEzOTgiLCJUb3AiOjAuMCwiTGVmdCI6MC4wLCJSaWdodCI6MC4wLCJCb3R0b20iOjAuMH0sIlBhZGRpbmciOnsiJGlkIjoiMTM5OSIsIlRvcCI6MC4wLCJMZWZ0IjowLjAsIlJpZ2h0IjowLjAsIkJvdHRvbSI6MC4wfSwiSXNWaXNpYmxlIjp0cnVlLCJXaWR0aCI6MC4wLCJIZWlnaHQiOjAuMCwiQm9yZGVyU3R5bGUiOm51bGwsIlBhcmVudFN0eWxlIjpudWxsfX0sIlNjYWxlIjp7IiRpZCI6IjE0MDAiLCJTdGFydERhdGUiOiIwMDAxLTAxLTAxVDAwOjAwOjAwIiwiRW5kRGF0ZSI6IjIwMjEtMDYtMTdUMDA6NDY6MDAiLCJGb3JtYXQiOiJ3IiwiVHlwZSI6MSwiQXV0b0RhdGVSYW5nZSI6dHJ1ZSwiV29ya2luZ0RheXMiOjMxLCJGaXNjYWxZZWFyIjp7IiRpZCI6IjE0MDEiLCJTdGFydE1vbnRoIjoxLCJVc2VTdGFydGluZ1llYXJGb3JOdW1iZXJpbmciOnRydWUsIlNob3dGaXNjYWxZZWFyTGFiZWwiOnRydWV9LCJUb2RheU1hcmtlclRleHQiOiJUb2RheSIsIkF1dG9TY2FsZVR5cGUiOmZhbHNlfSwiU2NhbGVWMiI6eyIkaWQiOiIxNDAyIiwiU3RhcnREYXRlIjoiMDAwMS0wMS0wMVQwMDowMDowMCIsIkVuZERhdGUiOiIyMDIyLTA2LTE3VDAwOjQ2OjAwIiwiQXV0b0RhdGVSYW5nZSI6dHJ1ZSwiV29ya2luZ0RheXMiOjMxLCJGaXNjYWxZZWFyIjp7IiRyZWYiOiIxNDAxIn0sIlRvZGF5TWFya2VyVGV4dCI6IlRvZGF5IiwiQXV0b1NjYWxlVHlwZSI6ZmFsc2UsIlRpbWViYW5kU2NhbGVzIjp7IiRpZCI6IjE0MDMiLCJUb3BTY2FsZUxheWVyIjp7IiRpZCI6IjE0MDQiLCJGb3JtYXQiOiJ3IiwiVHlwZSI6MX0sIk1pZGRsZVNjYWxlTGF5ZXIiOnsiJGlkIjoiMTQwNSIsIkZvcm1hdCI6bnVsbCwiVHlwZSI6MH0sIkJvdHRvbVNjYWxlTGF5ZXIiOnsiJGlkIjoiMTQwNiIsIkZvcm1hdCI6bnVsbCwiVHlwZSI6MH19fSwiTWlsZXN0b25lcyI6W3siJGlkIjoiMTQwNyIsIkRhdGUiOiIyMDIyLTA1LTI4VDIzOjU5OjAwIiwiU3R5bGUiOnsiJGlkIjoiMTQwOCIsIlNoYXBlIjoxMywiQ29ubmVjdG9yTWFyZ2luIjp7IiRpZCI6IjE0MDkiLCJUb3AiOjAuMCwiTGVmdCI6Mi4wLCJSaWdodCI6Mi4wLCJCb3R0b20iOjAuMH0sIkNvbm5lY3RvclN0eWxlIjp7IiRpZCI6IjE0MTAiLCJMaW5lQ29sb3IiOnsiJGlkIjoiMTQxMSIsIiR0eXBlIjoiTkxSRS5Db21tb24uRG9tLlNvbGlkQ29sb3JCcnVzaCwgTkxSRS5Db21tb24iLCJDb2xvciI6eyIkaWQiOiIxNDEyIiwiQSI6MTI3LCJSIjoxNzgsIkciOjE0LCJCIjoxOH19LCJMaW5lV2VpZ2h0IjoxLjAsIkxpbmVUeXBlIjowLCJQYXJlbnRTdHlsZSI6bnVsbH0sIklzQmVsb3dUaW1lYmFuZCI6ZmFsc2UsIlBvc2l0aW9uT25UYXNrIjowLCJIaWRlRGF0ZSI6ZmFsc2UsIlNoYXBlU2l6ZSI6MSwiU3BhY2luZyI6Mi4wLCJQYWRkaW5nIjp7IiRpZCI6IjE0MTMiLCJUb3AiOjcuMCwiTGVmdCI6My4wLCJSaWdodCI6MC4wLCJCb3R0b20iOjIuMH0sIlNoYXBlU3R5bGUiOnsiJGlkIjoiMTQxNCIsIk1hcmdpbiI6eyIkcmVmIjoiNjUifSwiUGFkZGluZyI6eyIkcmVmIjoiNjYifSwiQmFja2dyb3VuZCI6eyIkaWQiOiIxNDE1IiwiQ29sb3IiOnsiJGlkIjoiMTQxNiIsIkEiOjI1NSwiUiI6MTc4LCJHIjoxNCwiQiI6MTh9fSwiSXNWaXNpYmxlIjp0cnVlLCJXaWR0aCI6MTguMCwiSGVpZ2h0IjoyMC4wLCJCb3JkZXJTdHlsZSI6eyIkaWQiOiIxNDE3IiwiTGluZUNvbG9yIjpudWxsLCJMaW5lV2VpZ2h0IjowLjAsIkxpbmVUeXBlIjowLCJQYXJlbnRTdHlsZSI6bnVsbH0sIlBhcmVudFN0eWxlIjpudWxsfSwiVGl0bGVTdHlsZSI6eyIkaWQiOiIxNDE4IiwiRm9udFNldHRpbmdzIjp7IiRpZCI6IjE0MTkiLCJGb250U2l6ZSI6MTEsIkZvbnROYW1lIjoiQ2FsaWJyaSIsIklzQm9sZCI6ZmFsc2UsIklzSXRhbGljIjpmYWxzZSwiSXNVbmRlcmxpbmVkIjpmYWxzZSwiUGFyZW50U3R5bGUiOm51bGx9LCJBdXRvU2l6ZSI6MCwiRm9yZWdyb3VuZCI6eyIkaWQiOiIxNDIwIiwiQ29sb3IiOnsiJGlkIjoiMTQyMSIsIkEiOjI1NSwiUiI6MTc4LCJHIjoxNCwiQiI6MTh9fSwiTWF4V2lkdGgiOjIwMC4wLCJNYXhIZWlnaHQiOiJJbmZpbml0eSIsIlNtYXJ0Rm9yZWdyb3VuZElzQWN0aXZlIjpmYWxzZSwiSG9yaXpvbnRhbEFsaWdubWVudCI6MSwiVmVydGljYWxBbGlnbm1lbnQiOjAsIlNtYXJ0Rm9yZWdyb3VuZCI6bnVsbCwiQmFja2dyb3VuZEZpbGxUeXBlIjowLCJNYXJnaW4iOnsiJHJlZiI6Ijc2In0sIlBhZGRpbmciOnsiJHJlZiI6Ijc3In0sIkJhY2tncm91bmQiOnsiJGlkIjoiMTQyMiIsIkNvbG9yIjp7IiRpZCI6IjE0MjMiLCJBIjowLCJSIjoyNTUsIkciOjI1NSwiQiI6MjU1fX0sIklzVmlzaWJsZSI6dHJ1ZSwiV2lkdGgiOjAuMCwiSGVpZ2h0IjowLjAsIkJvcmRlclN0eWxlIjp7IiRpZCI6IjE0MjQiLCJMaW5lQ29sb3IiOm51bGwsIkxpbmVXZWlnaHQiOjAuMCwiTGluZVR5cGUiOjAsIlBhcmVudFN0eWxlIjpudWxsfSwiUGFyZW50U3R5bGUiOm51bGx9LCJEYXRlU3R5bGUiOnsiJGlkIjoiMTQyNSIsIkZvbnRTZXR0aW5ncyI6eyIkaWQiOiIxNDI2IiwiRm9udFNpemUiOjEwLCJGb250TmFtZSI6IkNhbGlicmkiLCJJc0JvbGQiOmZhbHNlLCJJc0l0YWxpYyI6ZmFsc2UsIklzVW5kZXJsaW5lZCI6ZmFsc2UsIlBhcmVudFN0eWxlIjpudWxsfSwiQXV0b1NpemUiOjAsIkZvcmVncm91bmQiOnsiJGlkIjoiMTQyNyIsIkNvbG9yIjp7IiRpZCI6IjE0Mj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4NCJ9LCJQYWRkaW5nIjp7IiRyZWYiOiI4NSJ9LCJCYWNrZ3JvdW5kIjp7IiRpZCI6IjE0MjkiLCJDb2xvciI6eyIkaWQiOiIxNDMwIiwiQSI6MCwiUiI6MjU1LCJHIjoyNTUsIkIiOjI1NX19LCJJc1Zpc2libGUiOmZhbHNlLCJXaWR0aCI6MC4wLCJIZWlnaHQiOjAuMCwiQm9yZGVyU3R5bGUiOnsiJGlkIjoiMTQzMSIsIkxpbmVDb2xvciI6bnVsbCwiTGluZVdlaWdodCI6MC4wLCJMaW5lVHlwZSI6MCwiUGFyZW50U3R5bGUiOm51bGx9LCJQYXJlbnRTdHlsZSI6bnVsbH0sIkRhdGVGb3JtYXQiOnsiJGlkIjoiMTQz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MzIiwiRm9ybWF0IjowLCJJc1Zpc2libGUiOmZhbHNlLCJMYXN0S25vd25WaXNpYmlsaXR5U3RhdGUiOmZhbHNlfSwiSXNWaXNpYmxlIjp0cnVlLCJQYXJlbnRTdHlsZSI6bnVsbH0sIkluZGV4IjowLCJQZXJjZW50YWdlQ29tcGxldGUiOm51bGwsIlBvc2l0aW9uIjp7IlJhdGlvIjowLjAsIklzQ3VzdG9tIjpmYWxzZX0sIkRhdGVGb3JtYXQiOnsiJHJlZiI6IjE0MzIifSwiV2Vla051bWJlcmluZyI6eyIkaWQiOiIxNDM0IiwiRm9ybWF0IjowLCJJc1Zpc2libGUiOmZhbHNlLCJMYXN0S25vd25WaXNpYmlsaXR5U3RhdGUiOmZhbHNlfSwiUmVsYXRlZFRhc2tJZCI6IjAwMDAwMDAwLTAwMDAtMDAwMC0wMDAwLTAwMDAwMDAwMDAwMCIsIklkIjoiZDExOTY5ZGMtNDk5Ny00MzA5LWFkZTYtY2I0MmQ4M2VkYTc3IiwiSW1wb3J0SWQiOiIiLCJUaXRsZSI6IlRlc3RpbmciLCJOb3RlIjpudWxsLCJIeXBlcmxpbmsiOnsiJGlkIjoiMTQzNSIsIkFkZHJlc3MiOiIiLCJTdWJBZGRyZXNzIjoiIn0sIklzQ2hhbmdlZCI6ZmFsc2UsIklzTmV3IjpmYWxzZX0seyIkaWQiOiIxNDM2IiwiRGF0ZSI6IjIwMjItMDUtMThUMjM6NTk6MDAiLCJTdHlsZSI6eyIkaWQiOiIxNDM3IiwiU2hhcGUiOjEsIkNvbm5lY3Rvck1hcmdpbiI6eyIkaWQiOiIxNDM4IiwiVG9wIjowLjAsIkxlZnQiOjIuMCwiUmlnaHQiOjIuMCwiQm90dG9tIjowLjB9LCJDb25uZWN0b3JTdHlsZSI6eyIkaWQiOiIxNDM5IiwiTGluZUNvbG9yIjp7IiRpZCI6IjE0NDAiLCIkdHlwZSI6Ik5MUkUuQ29tbW9uLkRvbS5Tb2xpZENvbG9yQnJ1c2gsIE5MUkUuQ29tbW9uIiwiQ29sb3IiOnsiJGlkIjoiMTQ0MSIsIkEiOjEyNywiUiI6MCwiRyI6MTE0LCJCIjoxODh9fSwiTGluZVdlaWdodCI6MS4xMDQxNjY2MywiTGluZVR5cGUiOjAsIlBhcmVudFN0eWxlIjpudWxsfSwiSXNCZWxvd1RpbWViYW5kIjpmYWxzZSwiUG9zaXRpb25PblRhc2siOjEsIkhpZGVEYXRlIjpmYWxzZSwiU2hhcGVTaXplIjoxLCJTcGFjaW5nIjoyLjAsIlBhZGRpbmciOnsiJGlkIjoiMTQ0MiIsIlRvcCI6Ny4wLCJMZWZ0IjozLjAsIlJpZ2h0IjowLjAsIkJvdHRvbSI6Mi4wfSwiU2hhcGVTdHlsZSI6eyIkaWQiOiIxNDQzIiwiTWFyZ2luIjp7IiRyZWYiOiI2NSJ9LCJQYWRkaW5nIjp7IiRyZWYiOiI2NiJ9LCJCYWNrZ3JvdW5kIjp7IiRpZCI6IjE0NDQiLCJDb2xvciI6eyIkaWQiOiIxNDQ1IiwiQSI6MjU1LCJSIjowLCJHIjoxMTQsIkIiOjE4OH19LCJJc1Zpc2libGUiOnRydWUsIldpZHRoIjoxOC4wLCJIZWlnaHQiOjIwLjAsIkJvcmRlclN0eWxlIjp7IiRpZCI6IjE0NDYiLCJMaW5lQ29sb3IiOnsiJGlkIjoiMTQ0NyIsIiR0eXBlIjoiTkxSRS5Db21tb24uRG9tLlNvbGlkQ29sb3JCcnVzaCwgTkxSRS5Db21tb24iLCJDb2xvciI6eyIkaWQiOiIxNDQ4IiwiQSI6MjU1LCJSIjoyNTUsIkciOjAsIkIiOjB9fSwiTGluZVdlaWdodCI6MC4wLCJMaW5lVHlwZSI6MCwiUGFyZW50U3R5bGUiOm51bGx9LCJQYXJlbnRTdHlsZSI6bnVsbH0sIlRpdGxlU3R5bGUiOnsiJGlkIjoiMTQ0OSIsIkZvbnRTZXR0aW5ncyI6eyIkaWQiOiIxNDUwIiwiRm9udFNpemUiOjExLCJGb250TmFtZSI6IkNhbGlicmkiLCJJc0JvbGQiOmZhbHNlLCJJc0l0YWxpYyI6ZmFsc2UsIklzVW5kZXJsaW5lZCI6ZmFsc2UsIlBhcmVudFN0eWxlIjpudWxsfSwiQXV0b1NpemUiOjAsIkZvcmVncm91bmQiOnsiJGlkIjoiMTQ1MSIsIkNvbG9yIjp7IiRpZCI6IjE0NTIiLCJBIjoyNTUsIlIiOjY4LCJHIjoxMTQsIkIiOjE5Nn19LCJNYXhXaWR0aCI6MjAwLjAsIk1heEhlaWdodCI6IkluZmluaXR5IiwiU21hcnRGb3JlZ3JvdW5kSXNBY3RpdmUiOmZhbHNlLCJIb3Jpem9udGFsQWxpZ25tZW50IjoxLCJWZXJ0aWNhbEFsaWdubWVudCI6MCwiU21hcnRGb3JlZ3JvdW5kIjpudWxsLCJCYWNrZ3JvdW5kRmlsbFR5cGUiOjAsIk1hcmdpbiI6eyIkcmVmIjoiNzYifSwiUGFkZGluZyI6eyIkcmVmIjoiNzcifSwiQmFja2dyb3VuZCI6eyIkaWQiOiIxNDUzIiwiQ29sb3IiOnsiJGlkIjoiMTQ1NCIsIkEiOjAsIlIiOjI1NSwiRyI6MjU1LCJCIjoyNTV9fSwiSXNWaXNpYmxlIjp0cnVlLCJXaWR0aCI6MC4wLCJIZWlnaHQiOjAuMCwiQm9yZGVyU3R5bGUiOnsiJGlkIjoiMTQ1NSIsIkxpbmVDb2xvciI6bnVsbCwiTGluZVdlaWdodCI6MC4wLCJMaW5lVHlwZSI6MCwiUGFyZW50U3R5bGUiOm51bGx9LCJQYXJlbnRTdHlsZSI6bnVsbH0sIkRhdGVTdHlsZSI6eyIkaWQiOiIxNDU2IiwiRm9udFNldHRpbmdzIjp7IiRpZCI6IjE0NTciLCJGb250U2l6ZSI6MTAsIkZvbnROYW1lIjoiQ2FsaWJyaSIsIklzQm9sZCI6ZmFsc2UsIklzSXRhbGljIjpmYWxzZSwiSXNVbmRlcmxpbmVkIjpmYWxzZSwiUGFyZW50U3R5bGUiOm51bGx9LCJBdXRvU2l6ZSI6MCwiRm9yZWdyb3VuZCI6eyIkaWQiOiIxNDU4IiwiQ29sb3IiOnsiJGlkIjoiMTQ1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g0In0sIlBhZGRpbmciOnsiJHJlZiI6Ijg1In0sIkJhY2tncm91bmQiOnsiJGlkIjoiMTQ2MCIsIkNvbG9yIjp7IiRpZCI6IjE0NjEiLCJBIjowLCJSIjoyNTUsIkciOjI1NSwiQiI6MjU1fX0sIklzVmlzaWJsZSI6ZmFsc2UsIldpZHRoIjowLjAsIkhlaWdodCI6MC4wLCJCb3JkZXJTdHlsZSI6eyIkaWQiOiIxNDYyIiwiTGluZUNvbG9yIjpudWxsLCJMaW5lV2VpZ2h0IjowLjAsIkxpbmVUeXBlIjowLCJQYXJlbnRTdHlsZSI6bnVsbH0sIlBhcmVudFN0eWxlIjpudWxsfSwiRGF0ZUZvcm1hdCI6eyIkaWQiOiIx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jQiLCJGb3JtYXQiOjAsIklzVmlzaWJsZSI6ZmFsc2UsIkxhc3RLbm93blZpc2liaWxpdHlTdGF0ZSI6ZmFsc2V9LCJJc1Zpc2libGUiOnRydWUsIlBhcmVudFN0eWxlIjpudWxsfSwiSW5kZXgiOjEsIlBlcmNlbnRhZ2VDb21wbGV0ZSI6bnVsbCwiUG9zaXRpb24iOnsiUmF0aW8iOjAuMCwiSXNDdXN0b20iOmZhbHNlfSwiRGF0ZUZvcm1hdCI6eyIkcmVmIjoiMTQ2MyJ9LCJXZWVrTnVtYmVyaW5nIjp7IiRpZCI6IjE0NjUiLCJGb3JtYXQiOjAsIklzVmlzaWJsZSI6ZmFsc2UsIkxhc3RLbm93blZpc2liaWxpdHlTdGF0ZSI6ZmFsc2V9LCJSZWxhdGVkVGFza0lkIjoiMDAwMDAwMDAtMDAwMC0wMDAwLTAwMDAtMDAwMDAwMDAwMDAwIiwiSWQiOiJjYTEwNTRmYy1mOTM1LTQzNWUtYTRjOS1iOTNkMDFjZmRiN2MiLCJJbXBvcnRJZCI6IiIsIlRpdGxlIjoiVHJhaW5pbmcgZm9yIEJDIHRlYW0iLCJOb3RlIjpudWxsLCJIeXBlcmxpbmsiOnsiJGlkIjoiMTQ2NiIsIkFkZHJlc3MiOiIiLCJTdWJBZGRyZXNzIjoiIn0sIklzQ2hhbmdlZCI6ZmFsc2UsIklzTmV3IjpmYWxzZX0seyIkaWQiOiIxNDY3IiwiRGF0ZSI6IjIwMjItMDUtMjNUMjM6NTk6MDAiLCJTdHlsZSI6eyIkaWQiOiIxNDY4IiwiU2hhcGUiOjEsIkNvbm5lY3Rvck1hcmdpbiI6eyIkaWQiOiIxNDY5IiwiVG9wIjowLjAsIkxlZnQiOjIuMCwiUmlnaHQiOjIuMCwiQm90dG9tIjowLjB9LCJDb25uZWN0b3JTdHlsZSI6eyIkaWQiOiIxNDcwIiwiTGluZUNvbG9yIjp7IiRpZCI6IjE0NzEiLCIkdHlwZSI6Ik5MUkUuQ29tbW9uLkRvbS5Tb2xpZENvbG9yQnJ1c2gsIE5MUkUuQ29tbW9uIiwiQ29sb3IiOnsiJGlkIjoiMTQ3MiIsIkEiOjEyNywiUiI6NjgsIkciOjExNCwiQiI6MTk2fX0sIkxpbmVXZWlnaHQiOjEuMCwiTGluZVR5cGUiOjAsIlBhcmVudFN0eWxlIjpudWxsfSwiSXNCZWxvd1RpbWViYW5kIjpmYWxzZSwiUG9zaXRpb25PblRhc2siOjEsIkhpZGVEYXRlIjpmYWxzZSwiU2hhcGVTaXplIjoxLCJTcGFjaW5nIjoyLjAsIlBhZGRpbmciOnsiJHJlZiI6IjE0NDIifSwiU2hhcGVTdHlsZSI6eyIkaWQiOiIxNDczIiwiTWFyZ2luIjp7IiRyZWYiOiI2NSJ9LCJQYWRkaW5nIjp7IiRyZWYiOiI2NiJ9LCJCYWNrZ3JvdW5kIjp7IiRpZCI6IjE0NzQiLCJDb2xvciI6eyIkaWQiOiIxNDc1IiwiQSI6MjU1LCJSIjo2OCwiRyI6MTE0LCJCIjoxOTZ9fSwiSXNWaXNpYmxlIjp0cnVlLCJXaWR0aCI6MTguMCwiSGVpZ2h0IjoyMC4wLCJCb3JkZXJTdHlsZSI6eyIkaWQiOiIxNDc2IiwiTGluZUNvbG9yIjp7IiRpZCI6IjE0NzciLCIkdHlwZSI6Ik5MUkUuQ29tbW9uLkRvbS5Tb2xpZENvbG9yQnJ1c2gsIE5MUkUuQ29tbW9uIiwiQ29sb3IiOnsiJGlkIjoiMTQ3OCIsIkEiOjI1NSwiUiI6MjU1LCJHIjowLCJCIjowfX0sIkxpbmVXZWlnaHQiOjAuMCwiTGluZVR5cGUiOjAsIlBhcmVudFN0eWxlIjpudWxsfSwiUGFyZW50U3R5bGUiOm51bGx9LCJUaXRsZVN0eWxlIjp7IiRpZCI6IjE0NzkiLCJGb250U2V0dGluZ3MiOnsiJGlkIjoiMTQ4MCIsIkZvbnRTaXplIjoxMSwiRm9udE5hbWUiOiJDYWxpYnJpIiwiSXNCb2xkIjpmYWxzZSwiSXNJdGFsaWMiOmZhbHNlLCJJc1VuZGVybGluZWQiOmZhbHNlLCJQYXJlbnRTdHlsZSI6bnVsbH0sIkF1dG9TaXplIjowLCJGb3JlZ3JvdW5kIjp7IiRpZCI6IjE0ODEiLCJDb2xvciI6eyIkaWQiOiIxNDgyIiwiQSI6MjU1LCJSIjo2OCwiRyI6MTE0LCJCIjoxOTZ9fSwiTWF4V2lkdGgiOjIwMC4wLCJNYXhIZWlnaHQiOiJJbmZpbml0eSIsIlNtYXJ0Rm9yZWdyb3VuZElzQWN0aXZlIjpmYWxzZSwiSG9yaXpvbnRhbEFsaWdubWVudCI6MSwiVmVydGljYWxBbGlnbm1lbnQiOjAsIlNtYXJ0Rm9yZWdyb3VuZCI6bnVsbCwiQmFja2dyb3VuZEZpbGxUeXBlIjowLCJNYXJnaW4iOnsiJHJlZiI6Ijc2In0sIlBhZGRpbmciOnsiJHJlZiI6Ijc3In0sIkJhY2tncm91bmQiOnsiJGlkIjoiMTQ4MyIsIkNvbG9yIjp7IiRpZCI6IjE0ODQiLCJBIjowLCJSIjoyNTUsIkciOjI1NSwiQiI6MjU1fX0sIklzVmlzaWJsZSI6dHJ1ZSwiV2lkdGgiOjAuMCwiSGVpZ2h0IjowLjAsIkJvcmRlclN0eWxlIjp7IiRpZCI6IjE0ODUiLCJMaW5lQ29sb3IiOm51bGwsIkxpbmVXZWlnaHQiOjAuMCwiTGluZVR5cGUiOjAsIlBhcmVudFN0eWxlIjpudWxsfSwiUGFyZW50U3R5bGUiOm51bGx9LCJEYXRlU3R5bGUiOnsiJGlkIjoiMTQ4NiIsIkZvbnRTZXR0aW5ncyI6eyIkaWQiOiIxNDg3IiwiRm9udFNpemUiOjEwLCJGb250TmFtZSI6IkNhbGlicmkiLCJJc0JvbGQiOmZhbHNlLCJJc0l0YWxpYyI6ZmFsc2UsIklzVW5kZXJsaW5lZCI6ZmFsc2UsIlBhcmVudFN0eWxlIjpudWxsfSwiQXV0b1NpemUiOjAsIkZvcmVncm91bmQiOnsiJGlkIjoiMTQ4OCIsIkNvbG9yIjp7IiRpZCI6IjE0OD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4NCJ9LCJQYWRkaW5nIjp7IiRyZWYiOiI4NSJ9LCJCYWNrZ3JvdW5kIjp7IiRpZCI6IjE0OTAiLCJDb2xvciI6eyIkaWQiOiIxNDkxIiwiQSI6MCwiUiI6MjU1LCJHIjoyNTUsIkIiOjI1NX19LCJJc1Zpc2libGUiOmZhbHNlLCJXaWR0aCI6MC4wLCJIZWlnaHQiOjAuMCwiQm9yZGVyU3R5bGUiOnsiJGlkIjoiMTQ5MiIsIkxpbmVDb2xvciI6bnVsbCwiTGluZVdlaWdodCI6MC4wLCJMaW5lVHlwZSI6MCwiUGFyZW50U3R5bGUiOm51bGx9LCJQYXJlbnRTdHlsZSI6bnVsbH0sIkRhdGVGb3JtYXQiOnsiJGlkIjoiMTQ5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k0IiwiRm9ybWF0IjowLCJJc1Zpc2libGUiOmZhbHNlLCJMYXN0S25vd25WaXNpYmlsaXR5U3RhdGUiOmZhbHNlfSwiSXNWaXNpYmxlIjp0cnVlLCJQYXJlbnRTdHlsZSI6bnVsbH0sIkluZGV4IjoyLCJQZXJjZW50YWdlQ29tcGxldGUiOm51bGwsIlBvc2l0aW9uIjp7IlJhdGlvIjowLjAsIklzQ3VzdG9tIjpmYWxzZX0sIkRhdGVGb3JtYXQiOnsiJHJlZiI6IjE0OTMifSwiV2Vla051bWJlcmluZyI6eyIkaWQiOiIxNDk1IiwiRm9ybWF0IjowLCJJc1Zpc2libGUiOmZhbHNlLCJMYXN0S25vd25WaXNpYmlsaXR5U3RhdGUiOmZhbHNlfSwiUmVsYXRlZFRhc2tJZCI6IjAwMDAwMDAwLTAwMDAtMDAwMC0wMDAwLTAwMDAwMDAwMDAwMCIsIklkIjoiNzhmODBlYTEtMmYzMy00ZGNlLThjMWMtMGJkMzgxMDZjZjViIiwiSW1wb3J0SWQiOiIiLCJUaXRsZSI6Ik9yaWVudGF0aW9uIGV4ZXJjaXNlcyIsIk5vdGUiOm51bGwsIkh5cGVybGluayI6eyIkaWQiOiIxNDk2IiwiQWRkcmVzcyI6IiIsIlN1YkFkZHJlc3MiOiIifSwiSXNDaGFuZ2VkIjpmYWxzZSwiSXNOZXciOmZhbHNlfV0sIlRhc2tzIjpbXSwiU3dpbWxhbmVzIjpbXSwiTXNQcm9qZWN0SXRlbXNUcmVlIjpudWxsLCJNZXRhZGF0YSI6eyIkaWQiOiIxNDk3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0OTgiLCJJbXBhT3B0aW9ucyI6eyIkaWQiOiIxNDk5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UwMC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3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129"/>
  <p:tag name="OTLLEFTENDCAPSMARGINLEFT" val="69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w"/>
  <p:tag name="OTLTIMEBANDSCALETYPE" val="Weeks"/>
  <p:tag name="OTLTIMEBANDSHAPETYPE" val="RoundedCornerRectangleTimeband"/>
  <p:tag name="OTLTIMEBANDSHAPEHEIGHT" val="20"/>
  <p:tag name="OTLTIMEBANDSHAPEPADDINGLEFT" val="0"/>
  <p:tag name="OTLTIMEBANDENDDATE" val="2022-06-17T00:46:00.0000000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structional Workshop"/>
  <p:tag name="OTLDATE" val="2022-03-30T23:59:00.0000000"/>
  <p:tag name="OTLPOSITIONONTASK" val="None"/>
  <p:tag name="OTLRELATEDTASKID" val="00000000-0000-0000-0000-000000000000"/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nagement approval"/>
  <p:tag name="OTLDATE" val="2022-04-28T23:59:00.0000000"/>
  <p:tag name="OTLPOSITIONONTASK" val="None"/>
  <p:tag name="OTLRELATEDTASKID" val="00000000-0000-0000-0000-000000000000"/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nagement approval"/>
  <p:tag name="OTLDATE" val="2022-04-28T23:59:00.0000000"/>
  <p:tag name="OTLPOSITIONONTASK" val="None"/>
  <p:tag name="OTLRELATEDTASKID" val="00000000-0000-0000-0000-000000000000"/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nagement approval"/>
  <p:tag name="OTLDATE" val="2022-04-28T23:59:00.0000000"/>
  <p:tag name="OTLPOSITIONONTASK" val="None"/>
  <p:tag name="OTLRELATEDTASKID" val="00000000-0000-0000-0000-000000000000"/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nagement approval"/>
  <p:tag name="OTLDATE" val="2022-04-28T23:59:00.0000000"/>
  <p:tag name="OTLPOSITIONONTASK" val="None"/>
  <p:tag name="OTLRELATEDTASKID" val="00000000-0000-0000-0000-000000000000"/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nagement approval"/>
  <p:tag name="OTLDATE" val="2022-04-28T23:59:00.0000000"/>
  <p:tag name="OTLPOSITIONONTASK" val="None"/>
  <p:tag name="OTLRELATEDTASKID" val="00000000-0000-0000-0000-000000000000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16T00:00:00.0000000Z"/>
  <p:tag name="OTLENDDATE" val="2022-04-20T00:34:00.0000000Z"/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1T00:00:00.0000000Z"/>
  <p:tag name="OTLENDDATE" val="2022-04-15T00:24:00.0000000Z"/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5-18T00:00:00.0000000Z"/>
  <p:tag name="OTLENDDATE" val="2022-05-26T23:30:00.0000000Z"/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nagement approval"/>
  <p:tag name="OTLDATE" val="2022-04-28T23:59:00.0000000"/>
  <p:tag name="OTLPOSITIONONTASK" val="None"/>
  <p:tag name="OTLRELATEDTASKID" val="00000000-0000-0000-0000-000000000000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3-24T00:00:00.0000000Z"/>
  <p:tag name="OTLENDDATE" val="2022-03-31T23:59:00.0000000Z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2T23:59:00.0000000Z"/>
  <p:tag name="OTLENDDATE" val="2022-04-08T23:59:00.0000000Z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Custom"/>
  <p:tag name="OTLWEEKNUMBERINGFORMAT" val="WNFormat1"/>
  <p:tag name="OTLWEEKNUMBERINGISVISIBLE" val="False"/>
  <p:tag name="OTLSTARTDATE" val="2022-04-10T00:00:00.0000000Z"/>
  <p:tag name="OTLENDDATE" val="2022-04-16T00:39:00.0000000Z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Custom"/>
  <p:tag name="OTLWEEKNUMBERINGFORMAT" val="WNFormat1"/>
  <p:tag name="OTLWEEKNUMBERINGISVISIBLE" val="False"/>
  <p:tag name="OTLSTARTDATE" val="2022-04-17T00:00:00.0000000Z"/>
  <p:tag name="OTLENDDATE" val="2022-04-22T00:34:00.0000000Z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1T00:00:00.0000000Z"/>
  <p:tag name="OTLENDDATE" val="2022-04-15T00:24:00.0000000Z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9T00:00:00.0000000Z"/>
  <p:tag name="OTLENDDATE" val="2022-04-15T00:46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9T00:00:00.0000000Z"/>
  <p:tag name="OTLENDDATE" val="2022-04-17T00:07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6-11T00:00:00.0000000Z"/>
  <p:tag name="OTLENDDATE" val="2022-06-17T00:46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5-18T00:00:00.0000000Z"/>
  <p:tag name="OTLENDDATE" val="2022-05-26T23:30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5-15T23:41:00.0000000Z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structional Workshop"/>
  <p:tag name="OTLDATE" val="2022-03-30T23:59:00.0000000"/>
  <p:tag name="OTLPOSITIONONTASK" val="None"/>
  <p:tag name="OTLRELATEDTASKID" val="00000000-0000-0000-0000-000000000000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A4872A3B33F43887F2942837C9981" ma:contentTypeVersion="11" ma:contentTypeDescription="Crée un document." ma:contentTypeScope="" ma:versionID="45204942d7227dfd570dd79b6ddb00a9">
  <xsd:schema xmlns:xsd="http://www.w3.org/2001/XMLSchema" xmlns:xs="http://www.w3.org/2001/XMLSchema" xmlns:p="http://schemas.microsoft.com/office/2006/metadata/properties" xmlns:ns2="7d4d7c99-cf8a-43d0-bbe4-37cedb3ae1a9" xmlns:ns3="63c7a866-a5d9-4bb0-b843-79b542f6cbf7" targetNamespace="http://schemas.microsoft.com/office/2006/metadata/properties" ma:root="true" ma:fieldsID="ab653c1d8304c19b72968a3d93282a3a" ns2:_="" ns3:_="">
    <xsd:import namespace="7d4d7c99-cf8a-43d0-bbe4-37cedb3ae1a9"/>
    <xsd:import namespace="63c7a866-a5d9-4bb0-b843-79b542f6c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d7c99-cf8a-43d0-bbe4-37cedb3ae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337c0f8-57ca-4de5-b31c-15c7ec7d57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a866-a5d9-4bb0-b843-79b542f6cb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4089cee-5c53-432d-816c-37e1d6c0ec9c}" ma:internalName="TaxCatchAll" ma:showField="CatchAllData" ma:web="63c7a866-a5d9-4bb0-b843-79b542f6c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c7a866-a5d9-4bb0-b843-79b542f6cbf7" xsi:nil="true"/>
    <lcf76f155ced4ddcb4097134ff3c332f xmlns="7d4d7c99-cf8a-43d0-bbe4-37cedb3ae1a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6CDEB0-EB8A-4A8F-B374-FB7378D9FB04}"/>
</file>

<file path=customXml/itemProps2.xml><?xml version="1.0" encoding="utf-8"?>
<ds:datastoreItem xmlns:ds="http://schemas.openxmlformats.org/officeDocument/2006/customXml" ds:itemID="{034293E9-4C5D-4A2E-9F17-37D616A3BD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EB3D99-E293-4DF4-ACC9-A1E35F41A02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Grand écran</PresentationFormat>
  <Paragraphs>92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592</cp:revision>
  <dcterms:created xsi:type="dcterms:W3CDTF">2020-04-15T11:10:15Z</dcterms:created>
  <dcterms:modified xsi:type="dcterms:W3CDTF">2024-04-14T15:12:18Z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0x010100D25A4872A3B33F43887F2942837C9981</vt:lpwstr>
  </property>
</Properties>
</file>