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8" d="100"/>
          <a:sy n="58" d="100"/>
        </p:scale>
        <p:origin x="9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949A-549F-E375-7019-B1C2644239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8608-C342-5A89-B787-52D0D22340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80774-4859-1571-708B-2BD0848F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18C4-873F-0043-BAB2-C7A0CF59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1A29E-403F-AEED-4BFA-DDDE37BE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096875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2A73-2831-4DBB-E1C6-F08EB6960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F4F57-BED3-3170-1C67-1D8B0B38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C1E3-8AC4-8158-7F8F-E7732746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5761-DCAA-F893-944D-BC8D5274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8B5B-271E-6B73-32CF-FDC4A242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8159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89F2FE-D453-4334-A7A4-3BB2F6BFB3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6DE5E-C1D3-D7AF-874E-4AEB1BE4A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60221-0599-C294-0AE3-EA43B169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DC76-556F-2AC4-7132-C713B6E4C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9125B-20C7-7487-A2E2-6D080DC86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87260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C58-F30C-F80D-16AD-59E57663D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99AEA-92B8-7228-DCA2-FCDFA87FA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F4641-075B-2FF6-A6C2-8071F7E7C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D4B1-722C-2F02-6B05-B3FBBF1D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46501-113E-B6E5-4776-4A0D76920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151174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8C2EA-87B2-9ACF-4771-F1914B8A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3C634-D3B6-C02F-F351-317C8FE7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1680C-98D1-CAF1-B161-58027F116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7ECEA-A030-DE61-98E4-0CDA2F703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D163B-7C2E-186C-4081-CE7E1F6BA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09347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B21E4-07DD-92DF-52D7-9D4E3DDC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4FCAB-4884-5FFB-210E-4ADB65212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01A02-5F24-EABE-9311-3CB4B2098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D2880-4FB5-0880-A2C7-D98EDBEA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FF48F-9907-38C7-04E0-0C3CB22F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63A6C-F5B8-4BA3-F772-B11CEE158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5731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AF78-9377-90E4-7755-1CF86389D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6C5DD-06AB-0DAF-ED02-79AB63025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97593-EF59-C06C-20BB-F8DDB475D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7EE36-DC16-D248-4435-A548C8523C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819AA8-4AC9-3D54-8A19-686E270B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97953-C189-AA9C-5B06-41B12EE1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8B2F7-2BDB-4532-C0DC-B819BB85E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83C6D-F394-F459-F3E9-85EB565F9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8167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4776-24CE-CEE7-E3EE-9021B0E82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CC600-5956-A944-1B0F-4AD6DA48E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47FB9-F08A-06DC-CEFB-04BD2BAAA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5A537-CD7D-09BB-2DD0-8BD4FC20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4203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EDD33A-227E-1484-524A-237772C5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EDDC5-1CC5-4370-5D38-BE0B6AB6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C7742-7D91-2FA1-855A-9A8703E0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158403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9E23-9E4E-99CB-3831-724FD1CF7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EB40-8168-8F3D-6488-24722858B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8FB081-378C-5DEF-D7DC-3A3966B11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D9622-93E5-855D-B447-D2398027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D25D7-067E-B707-A118-12405EDC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F124D-5033-14F4-0D19-90EF0444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1784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65F20-721F-7093-15E8-F828D857A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BB28E-F3E7-3B83-9CD3-6B1CEE2C10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E147A-AB53-45F9-1F24-8684BD56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84303-5C34-A9D4-71DE-7C37C0E9C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6AB33-984F-C13F-C01F-D2D1E25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779D1-30C8-2A64-1CEB-C8C8BE05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916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19A8F-5D9B-948A-FC55-F68F6F483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56FE5-EFBB-7EFE-A1A8-430D480AD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1A681-9BA1-395F-6312-C8DB0E58C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16452-3F9E-4D21-9EC0-F24CF12F9E80}" type="datetimeFigureOut">
              <a:rPr lang="en-UG" smtClean="0"/>
              <a:t>24/04/2025</a:t>
            </a:fld>
            <a:endParaRPr lang="en-U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A5FA9-8AA1-B836-3493-0E597758A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EF201-A1B8-2C5C-1551-72525052D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FB971-E643-4D02-A6BF-4366A6206A0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5770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56FF-F32D-93A4-E26F-5D0BD70C6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8131"/>
            <a:ext cx="9144000" cy="156575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Inventory Management system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F6635-5CD4-6DB9-CF4A-9D5595D11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624" y="1883883"/>
            <a:ext cx="11303306" cy="478132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[MSDS11] CSC8101 OBJECT ORIENTED PROGRAMMING</a:t>
            </a: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B1367</a:t>
            </a:r>
          </a:p>
          <a:p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https://github.com/Musemma100/drug-inventory-management</a:t>
            </a:r>
            <a:endParaRPr lang="en-UG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G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2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D01E-DB7E-9352-EDC8-857193614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49FB6-5CD1-3416-70F8-9334A3825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manual tracking of drug stock is prone of errors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way leads to expiry of stock, stockouts and inefficiency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 time inventory visibility in many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clnics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8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28C1B-C61C-5ECB-E982-4CD84D49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B5C6-FC59-BB90-D603-FAEBF9DD5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web based inventory system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stock levels and expiry dates.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alerts for expiring and low stock drugs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demonstrate the OOP concepts in python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89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43D0-75AD-3870-5E36-F5CD8A12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9E2D-EC57-8879-2E07-30F38E83C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MVC style design (Flask for backend and Html templates for frontend)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memory data storage using dictionaries.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Organised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app.py, models/, and templates folders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758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63CA4-BA54-13B8-0B64-82762B4AE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classes and OOP concepts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BDFD-93EC-749D-2CD3-095876799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Drug: uses encapsulation and abstraction.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and pharmacist: uses inheritance and polymorphism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Inventory: manages all drugs n memory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04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0537C-AA7C-8DE0-935C-DC00C1907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features. 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2960A-AD7E-361C-1253-45606AB8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 for user access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showing inventory overview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Forms: to add new stock, stock in and view low stock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490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6C93-DF0B-3F7C-8D31-A2D2CC904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features 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CF1E-C3B5-4690-4E09-3005FA311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management and expiry validation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in and out operations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stock alert logic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858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987-05FE-30B7-0312-D410B43C9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DF76E-43DD-B159-3265-F356A9D7C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inventory system using python OOP.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for expiring and low stock drugs</a:t>
            </a:r>
          </a:p>
          <a:p>
            <a:pPr>
              <a:lnSpc>
                <a:spcPct val="150000"/>
              </a:lnSpc>
            </a:pPr>
            <a:endParaRPr lang="en-U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0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206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Drug Inventory Management system</vt:lpstr>
      <vt:lpstr>Problem Statement</vt:lpstr>
      <vt:lpstr>Objectives</vt:lpstr>
      <vt:lpstr>System Architecture</vt:lpstr>
      <vt:lpstr>Key classes and OOP concepts</vt:lpstr>
      <vt:lpstr>Frontend features. </vt:lpstr>
      <vt:lpstr>Backend features 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MUSEMMA</dc:creator>
  <cp:lastModifiedBy>MUSEMMA</cp:lastModifiedBy>
  <cp:revision>2</cp:revision>
  <dcterms:created xsi:type="dcterms:W3CDTF">2025-04-23T13:02:46Z</dcterms:created>
  <dcterms:modified xsi:type="dcterms:W3CDTF">2025-04-24T07:38:38Z</dcterms:modified>
</cp:coreProperties>
</file>