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60" r:id="rId4"/>
    <p:sldId id="282" r:id="rId5"/>
    <p:sldId id="281" r:id="rId6"/>
    <p:sldId id="271" r:id="rId7"/>
    <p:sldId id="261" r:id="rId8"/>
    <p:sldId id="272" r:id="rId9"/>
    <p:sldId id="263" r:id="rId10"/>
    <p:sldId id="273" r:id="rId11"/>
    <p:sldId id="264" r:id="rId12"/>
    <p:sldId id="274" r:id="rId13"/>
    <p:sldId id="265" r:id="rId14"/>
    <p:sldId id="267" r:id="rId15"/>
    <p:sldId id="268" r:id="rId16"/>
    <p:sldId id="266" r:id="rId17"/>
    <p:sldId id="286" r:id="rId18"/>
    <p:sldId id="275" r:id="rId19"/>
    <p:sldId id="276" r:id="rId20"/>
    <p:sldId id="277" r:id="rId21"/>
    <p:sldId id="278" r:id="rId22"/>
    <p:sldId id="279" r:id="rId23"/>
    <p:sldId id="284" r:id="rId24"/>
    <p:sldId id="28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FA812-F343-422F-9316-5A9D80AF7CD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C458-6487-43B8-8B9B-60FFFD2A0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16D7-DC25-4990-BBC4-C522E7CF7FE0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A445-9159-44AE-A072-6C8CC2587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9A445-9159-44AE-A072-6C8CC25875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6F077A-49A5-4CB9-8A79-8B0F9C6F3D1D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0C97F-971E-45E3-83BA-D0BF2EF7BB58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32B378-819D-463F-85A6-AA303EFF86D8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1D15EB-283E-4196-B8C0-0DDFD46B829D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60875-9B67-4D4A-963D-1429F643932E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9FFDA7-7E41-4CD3-B73B-E2AD811613FE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2089C-EF1F-4452-964D-B8E137F5011A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BBCC8-4F71-4976-8137-F4CFF379E782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165385-14C2-4166-A0CF-C32F53F53E27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1ACD16-7FBB-4237-B67A-B22BBC0397A5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593B6A-E444-497F-9B0B-B5DAF759DC97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43B7013-510C-4D9F-8EF1-1E7DEBEB280F}" type="datetime1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94B0F2B-68D0-4D1C-9558-F6F1CC5D2B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219200"/>
            <a:ext cx="7772400" cy="1295400"/>
          </a:xfrm>
        </p:spPr>
        <p:txBody>
          <a:bodyPr>
            <a:normAutofit/>
          </a:bodyPr>
          <a:lstStyle/>
          <a:p>
            <a:pPr algn="just"/>
            <a:r>
              <a:rPr lang="en-US" sz="54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NINJA OF CSEDU</a:t>
            </a:r>
            <a:endParaRPr lang="en-US" sz="54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3476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1. Md. Musfiqur Rahman, Roll: 05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2. Fairuz Nawer Meem, Roll: 17</a:t>
            </a:r>
          </a:p>
          <a:p>
            <a:pPr algn="just"/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1673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6111875"/>
            <a:ext cx="10331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10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FEATURES</a:t>
            </a:r>
          </a:p>
          <a:p>
            <a:pPr>
              <a:buNone/>
            </a:pPr>
            <a:endParaRPr lang="en-US" sz="3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 dimensional game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Resolution 1200 * 600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Visualized from “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SIDE VIEW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 ninja running game having multiple obstacles related to CSE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Played through two different levels having unique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SUPERPOWERS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111875"/>
            <a:ext cx="11855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11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3197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INTERESTING  FEATURES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111875"/>
            <a:ext cx="5759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12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70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INTERESTING  FEATURES (1/5)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Coins to be collected to increase points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Blocks used as obstacles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111875"/>
            <a:ext cx="88072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13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 descr="c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28800"/>
            <a:ext cx="762071" cy="762071"/>
          </a:xfrm>
          <a:prstGeom prst="rect">
            <a:avLst/>
          </a:prstGeom>
        </p:spPr>
      </p:pic>
      <p:pic>
        <p:nvPicPr>
          <p:cNvPr id="7" name="Picture 6" descr="obstacle - 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267200"/>
            <a:ext cx="1876191" cy="10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70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INTERESTING  FEATURES (2/5)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 related topics used as other obstacles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C Language                   C++ Language                           Java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Transistors                            Linked  List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11875"/>
            <a:ext cx="72832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14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c_lang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857143" cy="914400"/>
          </a:xfrm>
          <a:prstGeom prst="rect">
            <a:avLst/>
          </a:prstGeom>
        </p:spPr>
      </p:pic>
      <p:pic>
        <p:nvPicPr>
          <p:cNvPr id="8" name="Picture 7" descr="c++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133600"/>
            <a:ext cx="676191" cy="780952"/>
          </a:xfrm>
          <a:prstGeom prst="rect">
            <a:avLst/>
          </a:prstGeom>
        </p:spPr>
      </p:pic>
      <p:pic>
        <p:nvPicPr>
          <p:cNvPr id="9" name="Picture 8" descr="pl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38400"/>
            <a:ext cx="514422" cy="381000"/>
          </a:xfrm>
          <a:prstGeom prst="rect">
            <a:avLst/>
          </a:prstGeom>
        </p:spPr>
      </p:pic>
      <p:pic>
        <p:nvPicPr>
          <p:cNvPr id="10" name="Picture 9" descr="pl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438400"/>
            <a:ext cx="514422" cy="381000"/>
          </a:xfrm>
          <a:prstGeom prst="rect">
            <a:avLst/>
          </a:prstGeom>
        </p:spPr>
      </p:pic>
      <p:pic>
        <p:nvPicPr>
          <p:cNvPr id="12" name="Picture 11" descr="ja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524000"/>
            <a:ext cx="2181530" cy="1447800"/>
          </a:xfrm>
          <a:prstGeom prst="rect">
            <a:avLst/>
          </a:prstGeom>
        </p:spPr>
      </p:pic>
      <p:pic>
        <p:nvPicPr>
          <p:cNvPr id="13" name="Picture 12" descr="multimet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038600"/>
            <a:ext cx="1286055" cy="1047896"/>
          </a:xfrm>
          <a:prstGeom prst="rect">
            <a:avLst/>
          </a:prstGeom>
        </p:spPr>
      </p:pic>
      <p:pic>
        <p:nvPicPr>
          <p:cNvPr id="14" name="Picture 13" descr="transist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038600"/>
            <a:ext cx="2743200" cy="990600"/>
          </a:xfrm>
          <a:prstGeom prst="rect">
            <a:avLst/>
          </a:prstGeom>
        </p:spPr>
      </p:pic>
      <p:pic>
        <p:nvPicPr>
          <p:cNvPr id="15" name="Picture 14" descr="trai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3962400"/>
            <a:ext cx="2209800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46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INTERESTING  FEATURES (3/5)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Zombie and mummy used as enemies 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111875"/>
            <a:ext cx="8807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15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7" name="Picture 6" descr="jombie -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4876800" cy="1066800"/>
          </a:xfrm>
          <a:prstGeom prst="rect">
            <a:avLst/>
          </a:prstGeom>
        </p:spPr>
      </p:pic>
      <p:pic>
        <p:nvPicPr>
          <p:cNvPr id="11" name="Picture 10" descr="mummy - Copy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48768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INTERESTING  FEATURES (4/5)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Ninja stars, ninja knives and fireballs used as weapons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Ninja Star                                                 Ninja Knife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Fireball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111875"/>
            <a:ext cx="88072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16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fireb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343400"/>
            <a:ext cx="1428572" cy="1047619"/>
          </a:xfrm>
          <a:prstGeom prst="rect">
            <a:avLst/>
          </a:prstGeom>
        </p:spPr>
      </p:pic>
      <p:pic>
        <p:nvPicPr>
          <p:cNvPr id="6" name="Picture 5" descr="angled kni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124200"/>
            <a:ext cx="1752600" cy="381000"/>
          </a:xfrm>
          <a:prstGeom prst="rect">
            <a:avLst/>
          </a:prstGeom>
        </p:spPr>
      </p:pic>
      <p:pic>
        <p:nvPicPr>
          <p:cNvPr id="7" name="Picture 6" descr="ninja_star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71800"/>
            <a:ext cx="3142857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INTERESTING  FEATURES (5/5)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Teleportation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111875"/>
            <a:ext cx="8045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17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 descr="black_h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3600"/>
            <a:ext cx="3000000" cy="34190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2435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 TO  PLAY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6111875"/>
            <a:ext cx="10331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18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180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 arrow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key to jump 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down arrow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key to slide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11875"/>
            <a:ext cx="7283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19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 descr="jum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52601"/>
            <a:ext cx="2362199" cy="1524000"/>
          </a:xfrm>
          <a:prstGeom prst="rect">
            <a:avLst/>
          </a:prstGeom>
        </p:spPr>
      </p:pic>
      <p:pic>
        <p:nvPicPr>
          <p:cNvPr id="7" name="Picture 6" descr="jump1 - 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7800"/>
            <a:ext cx="2133600" cy="2209799"/>
          </a:xfrm>
          <a:prstGeom prst="rect">
            <a:avLst/>
          </a:prstGeom>
        </p:spPr>
      </p:pic>
      <p:pic>
        <p:nvPicPr>
          <p:cNvPr id="8" name="Picture 7" descr="ju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295400"/>
            <a:ext cx="2819399" cy="2057400"/>
          </a:xfrm>
          <a:prstGeom prst="rect">
            <a:avLst/>
          </a:prstGeom>
        </p:spPr>
      </p:pic>
      <p:pic>
        <p:nvPicPr>
          <p:cNvPr id="10" name="Picture 9" descr="slid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114800"/>
            <a:ext cx="1981200" cy="1439473"/>
          </a:xfrm>
          <a:prstGeom prst="rect">
            <a:avLst/>
          </a:prstGeom>
        </p:spPr>
      </p:pic>
      <p:pic>
        <p:nvPicPr>
          <p:cNvPr id="11" name="Picture 10" descr="slide1 - Cop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3962400"/>
            <a:ext cx="1600200" cy="1600200"/>
          </a:xfrm>
          <a:prstGeom prst="rect">
            <a:avLst/>
          </a:prstGeom>
        </p:spPr>
      </p:pic>
      <p:pic>
        <p:nvPicPr>
          <p:cNvPr id="12" name="Picture 11" descr="slide1 - Copy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3962400"/>
            <a:ext cx="1828800" cy="1676400"/>
          </a:xfrm>
          <a:prstGeom prst="rect">
            <a:avLst/>
          </a:prstGeom>
        </p:spPr>
      </p:pic>
      <p:pic>
        <p:nvPicPr>
          <p:cNvPr id="13" name="Picture 12" descr="arro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2400" y="1828800"/>
            <a:ext cx="9144000" cy="4034118"/>
          </a:xfrm>
          <a:prstGeom prst="rect">
            <a:avLst/>
          </a:prstGeom>
        </p:spPr>
      </p:pic>
      <p:pic>
        <p:nvPicPr>
          <p:cNvPr id="14" name="Picture 13" descr="arr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2514600"/>
            <a:ext cx="1095818" cy="390683"/>
          </a:xfrm>
          <a:prstGeom prst="rect">
            <a:avLst/>
          </a:prstGeom>
        </p:spPr>
      </p:pic>
      <p:pic>
        <p:nvPicPr>
          <p:cNvPr id="15" name="Picture 14" descr="arr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2514600"/>
            <a:ext cx="1095818" cy="390683"/>
          </a:xfrm>
          <a:prstGeom prst="rect">
            <a:avLst/>
          </a:prstGeom>
        </p:spPr>
      </p:pic>
      <p:pic>
        <p:nvPicPr>
          <p:cNvPr id="16" name="Picture 15" descr="arr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4419600"/>
            <a:ext cx="1095818" cy="390683"/>
          </a:xfrm>
          <a:prstGeom prst="rect">
            <a:avLst/>
          </a:prstGeom>
        </p:spPr>
      </p:pic>
      <p:pic>
        <p:nvPicPr>
          <p:cNvPr id="17" name="Picture 16" descr="arr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4419600"/>
            <a:ext cx="1095818" cy="39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0911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OUTLINES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876800"/>
            <a:ext cx="8183880" cy="609600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70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arrow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key to move forward (in level 2)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 arrow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key to move backward (in level 2)</a:t>
            </a: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11875"/>
            <a:ext cx="7283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20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 descr="ru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2209800" cy="1619905"/>
          </a:xfrm>
          <a:prstGeom prst="rect">
            <a:avLst/>
          </a:prstGeom>
        </p:spPr>
      </p:pic>
      <p:pic>
        <p:nvPicPr>
          <p:cNvPr id="7" name="Picture 6" descr="ru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28800"/>
            <a:ext cx="1981200" cy="1619048"/>
          </a:xfrm>
          <a:prstGeom prst="rect">
            <a:avLst/>
          </a:prstGeom>
        </p:spPr>
      </p:pic>
      <p:pic>
        <p:nvPicPr>
          <p:cNvPr id="8" name="Picture 7" descr="ru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28800"/>
            <a:ext cx="2057400" cy="1619048"/>
          </a:xfrm>
          <a:prstGeom prst="rect">
            <a:avLst/>
          </a:prstGeom>
        </p:spPr>
      </p:pic>
      <p:pic>
        <p:nvPicPr>
          <p:cNvPr id="9" name="Picture 8" descr="ru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43400"/>
            <a:ext cx="2057400" cy="1619048"/>
          </a:xfrm>
          <a:prstGeom prst="rect">
            <a:avLst/>
          </a:prstGeom>
        </p:spPr>
      </p:pic>
      <p:pic>
        <p:nvPicPr>
          <p:cNvPr id="10" name="Picture 9" descr="ru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1981200" cy="1619048"/>
          </a:xfrm>
          <a:prstGeom prst="rect">
            <a:avLst/>
          </a:prstGeom>
        </p:spPr>
      </p:pic>
      <p:pic>
        <p:nvPicPr>
          <p:cNvPr id="11" name="Picture 10" descr="ru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343400"/>
            <a:ext cx="2209800" cy="1619905"/>
          </a:xfrm>
          <a:prstGeom prst="rect">
            <a:avLst/>
          </a:prstGeom>
        </p:spPr>
      </p:pic>
      <p:pic>
        <p:nvPicPr>
          <p:cNvPr id="12" name="Picture 11" descr="arr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2514600"/>
            <a:ext cx="1095818" cy="390683"/>
          </a:xfrm>
          <a:prstGeom prst="rect">
            <a:avLst/>
          </a:prstGeom>
        </p:spPr>
      </p:pic>
      <p:pic>
        <p:nvPicPr>
          <p:cNvPr id="14" name="Picture 13" descr="arr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514600"/>
            <a:ext cx="1095818" cy="390683"/>
          </a:xfrm>
          <a:prstGeom prst="rect">
            <a:avLst/>
          </a:prstGeom>
        </p:spPr>
      </p:pic>
      <p:pic>
        <p:nvPicPr>
          <p:cNvPr id="15" name="Picture 14" descr="arr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800600"/>
            <a:ext cx="1095818" cy="390683"/>
          </a:xfrm>
          <a:prstGeom prst="rect">
            <a:avLst/>
          </a:prstGeom>
        </p:spPr>
      </p:pic>
      <p:pic>
        <p:nvPicPr>
          <p:cNvPr id="16" name="Picture 15" descr="arr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800600"/>
            <a:ext cx="1095818" cy="39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spacebar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(a) to throw a star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(b) to throw a knife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11875"/>
            <a:ext cx="6521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21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ru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1905000" cy="1448431"/>
          </a:xfrm>
          <a:prstGeom prst="rect">
            <a:avLst/>
          </a:prstGeom>
        </p:spPr>
      </p:pic>
      <p:pic>
        <p:nvPicPr>
          <p:cNvPr id="6" name="Picture 5" descr="jump1 - Copy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05000"/>
            <a:ext cx="2133599" cy="1395697"/>
          </a:xfrm>
          <a:prstGeom prst="rect">
            <a:avLst/>
          </a:prstGeom>
        </p:spPr>
      </p:pic>
      <p:pic>
        <p:nvPicPr>
          <p:cNvPr id="7" name="Picture 6" descr="jump1 - Copy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981200"/>
            <a:ext cx="2133599" cy="1243297"/>
          </a:xfrm>
          <a:prstGeom prst="rect">
            <a:avLst/>
          </a:prstGeom>
        </p:spPr>
      </p:pic>
      <p:pic>
        <p:nvPicPr>
          <p:cNvPr id="8" name="Picture 7" descr="ru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1905000" cy="1448431"/>
          </a:xfrm>
          <a:prstGeom prst="rect">
            <a:avLst/>
          </a:prstGeom>
        </p:spPr>
      </p:pic>
      <p:pic>
        <p:nvPicPr>
          <p:cNvPr id="9" name="Picture 8" descr="run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724" y="4419600"/>
            <a:ext cx="2126876" cy="1295400"/>
          </a:xfrm>
          <a:prstGeom prst="rect">
            <a:avLst/>
          </a:prstGeom>
        </p:spPr>
      </p:pic>
      <p:pic>
        <p:nvPicPr>
          <p:cNvPr id="10" name="Picture 9" descr="run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70734"/>
            <a:ext cx="2133600" cy="1193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key to use gained superpowers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111875"/>
            <a:ext cx="8045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22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fire_fl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634921" cy="634921"/>
          </a:xfrm>
          <a:prstGeom prst="rect">
            <a:avLst/>
          </a:prstGeom>
        </p:spPr>
      </p:pic>
      <p:pic>
        <p:nvPicPr>
          <p:cNvPr id="6" name="Picture 5" descr="fireb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76400"/>
            <a:ext cx="1428572" cy="1047619"/>
          </a:xfrm>
          <a:prstGeom prst="rect">
            <a:avLst/>
          </a:prstGeom>
        </p:spPr>
      </p:pic>
      <p:pic>
        <p:nvPicPr>
          <p:cNvPr id="7" name="Picture 6" descr="knife_fla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276600"/>
            <a:ext cx="848024" cy="695380"/>
          </a:xfrm>
          <a:prstGeom prst="rect">
            <a:avLst/>
          </a:prstGeom>
        </p:spPr>
      </p:pic>
      <p:pic>
        <p:nvPicPr>
          <p:cNvPr id="8" name="Picture 7" descr="knif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124200"/>
            <a:ext cx="1341120" cy="176784"/>
          </a:xfrm>
          <a:prstGeom prst="rect">
            <a:avLst/>
          </a:prstGeom>
        </p:spPr>
      </p:pic>
      <p:pic>
        <p:nvPicPr>
          <p:cNvPr id="9" name="Picture 8" descr="knif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276600"/>
            <a:ext cx="1341120" cy="176784"/>
          </a:xfrm>
          <a:prstGeom prst="rect">
            <a:avLst/>
          </a:prstGeom>
        </p:spPr>
      </p:pic>
      <p:pic>
        <p:nvPicPr>
          <p:cNvPr id="10" name="Picture 9" descr="knif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096000" y="3453384"/>
            <a:ext cx="1341120" cy="204216"/>
          </a:xfrm>
          <a:prstGeom prst="rect">
            <a:avLst/>
          </a:prstGeom>
        </p:spPr>
      </p:pic>
      <p:pic>
        <p:nvPicPr>
          <p:cNvPr id="11" name="Picture 10" descr="knif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657600"/>
            <a:ext cx="1341120" cy="176784"/>
          </a:xfrm>
          <a:prstGeom prst="rect">
            <a:avLst/>
          </a:prstGeom>
        </p:spPr>
      </p:pic>
      <p:pic>
        <p:nvPicPr>
          <p:cNvPr id="12" name="Picture 11" descr="knif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352800"/>
            <a:ext cx="1341120" cy="152400"/>
          </a:xfrm>
          <a:prstGeom prst="rect">
            <a:avLst/>
          </a:prstGeom>
        </p:spPr>
      </p:pic>
      <p:pic>
        <p:nvPicPr>
          <p:cNvPr id="13" name="Picture 12" descr="s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905000" y="4572000"/>
            <a:ext cx="609600" cy="761999"/>
          </a:xfrm>
          <a:prstGeom prst="rect">
            <a:avLst/>
          </a:prstGeom>
        </p:spPr>
      </p:pic>
      <p:pic>
        <p:nvPicPr>
          <p:cNvPr id="14" name="Picture 13" descr="superpower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4343400"/>
            <a:ext cx="3212594" cy="1143000"/>
          </a:xfrm>
          <a:prstGeom prst="rect">
            <a:avLst/>
          </a:prstGeom>
        </p:spPr>
      </p:pic>
      <p:pic>
        <p:nvPicPr>
          <p:cNvPr id="15" name="Picture 14" descr="arro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2057400"/>
            <a:ext cx="2133600" cy="390683"/>
          </a:xfrm>
          <a:prstGeom prst="rect">
            <a:avLst/>
          </a:prstGeom>
        </p:spPr>
      </p:pic>
      <p:pic>
        <p:nvPicPr>
          <p:cNvPr id="16" name="Picture 15" descr="arro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3352800"/>
            <a:ext cx="2209800" cy="390683"/>
          </a:xfrm>
          <a:prstGeom prst="rect">
            <a:avLst/>
          </a:prstGeom>
        </p:spPr>
      </p:pic>
      <p:pic>
        <p:nvPicPr>
          <p:cNvPr id="17" name="Picture 16" descr="arro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4724400"/>
            <a:ext cx="2286000" cy="39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3197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Process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11875"/>
            <a:ext cx="7283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23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Flowchart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111875"/>
            <a:ext cx="8045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24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705600" cy="4034118"/>
          </a:xfrm>
          <a:prstGeom prst="rect">
            <a:avLst/>
          </a:prstGeom>
        </p:spPr>
      </p:pic>
      <p:pic>
        <p:nvPicPr>
          <p:cNvPr id="7" name="Picture 6" descr="flow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7162800" cy="4191000"/>
          </a:xfrm>
          <a:prstGeom prst="rect">
            <a:avLst/>
          </a:prstGeom>
        </p:spPr>
      </p:pic>
      <p:pic>
        <p:nvPicPr>
          <p:cNvPr id="8" name="Picture 7" descr="flow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95400"/>
            <a:ext cx="79248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704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111875"/>
            <a:ext cx="1261728" cy="365125"/>
          </a:xfrm>
        </p:spPr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25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OUTLINES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How to play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Working Process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3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3959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4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942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a two dimensional single player game consisting of two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5</a:t>
            </a:fld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me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086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105400"/>
            <a:ext cx="8183880" cy="93970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6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Implementation of C++ Programming Language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work with basic level graphics 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gain ideas about game development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7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1014984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8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Used Microsoft Visual Studio 2013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dirty="0" smtClean="0"/>
              <a:t>Simple and Fast Multimedia Library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(SFML) 2.3.2 version</a:t>
            </a:r>
            <a:r>
              <a:rPr lang="bn-BD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Used images for making co-relational interface with users</a:t>
            </a:r>
            <a:endParaRPr lang="bn-BD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C++ and SFML learning sources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F2B-68D0-4D1C-9558-F6F1CC5D2B0D}" type="slidenum">
              <a:rPr lang="en-US" sz="1800" smtClean="0">
                <a:solidFill>
                  <a:srgbClr val="002060"/>
                </a:solidFill>
              </a:rPr>
              <a:pPr/>
              <a:t>9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749</TotalTime>
  <Words>354</Words>
  <Application>Microsoft Office PowerPoint</Application>
  <PresentationFormat>On-screen Show (4:3)</PresentationFormat>
  <Paragraphs>167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Aspect</vt:lpstr>
      <vt:lpstr>      NINJA OF CSEDU</vt:lpstr>
      <vt:lpstr>OUTLINES</vt:lpstr>
      <vt:lpstr>                                        </vt:lpstr>
      <vt:lpstr>INTRODUCTION</vt:lpstr>
      <vt:lpstr>               </vt:lpstr>
      <vt:lpstr>                              </vt:lpstr>
      <vt:lpstr>                                                            </vt:lpstr>
      <vt:lpstr>RESOURCES                     </vt:lpstr>
      <vt:lpstr>                                 </vt:lpstr>
      <vt:lpstr>FEATURES</vt:lpstr>
      <vt:lpstr>                                          </vt:lpstr>
      <vt:lpstr>INTERESTING  FEATURES</vt:lpstr>
      <vt:lpstr>                                     </vt:lpstr>
      <vt:lpstr>                                          </vt:lpstr>
      <vt:lpstr>                                      </vt:lpstr>
      <vt:lpstr>                                      </vt:lpstr>
      <vt:lpstr>                          </vt:lpstr>
      <vt:lpstr>HOW  TO  PLAY</vt:lpstr>
      <vt:lpstr>                              </vt:lpstr>
      <vt:lpstr>                          </vt:lpstr>
      <vt:lpstr>                                               </vt:lpstr>
      <vt:lpstr>                        </vt:lpstr>
      <vt:lpstr>Working Process</vt:lpstr>
      <vt:lpstr>                    </vt:lpstr>
      <vt:lpstr>                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MEEM PC</dc:creator>
  <cp:lastModifiedBy>MEEM PC</cp:lastModifiedBy>
  <cp:revision>79</cp:revision>
  <dcterms:created xsi:type="dcterms:W3CDTF">2016-11-22T05:11:31Z</dcterms:created>
  <dcterms:modified xsi:type="dcterms:W3CDTF">2016-11-23T19:59:21Z</dcterms:modified>
</cp:coreProperties>
</file>