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4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E-Commerce &amp; Marketplace AI Adoption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Analysis of AI usage in e-commerce platforms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Trends, gaps, and AI adoption roadmap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7850" y="2995295"/>
            <a:ext cx="8254365" cy="3596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AI Adoption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Out of </a:t>
            </a:r>
            <a:r>
              <a:rPr b="1"/>
              <a:t>58 platforms</a:t>
            </a:r>
            <a:r>
              <a:t>: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- </a:t>
            </a:r>
            <a:r>
              <a:rPr b="1"/>
              <a:t>38 have no AI features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- </a:t>
            </a:r>
            <a:r>
              <a:rPr b="1"/>
              <a:t>20 use some form of AI</a:t>
            </a:r>
            <a:endParaRPr b="1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42938" y="3163570"/>
            <a:ext cx="785812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AI Adoption –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Recommendation Systems:</a:t>
            </a:r>
            <a:r>
              <a:t> 19 have them, 38 do not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NLP:</a:t>
            </a:r>
            <a:r>
              <a:t> 14 use it, 44 do not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Personalization:</a:t>
            </a:r>
            <a:r>
              <a:t> 56 have no visible personalization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Visual Search:</a:t>
            </a:r>
            <a:r>
              <a:t> 57 do not have it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Fraud Detection:</a:t>
            </a:r>
            <a:r>
              <a:t> 57 lack it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Inventory Prediction:</a:t>
            </a:r>
            <a:r>
              <a:t> 56 do not have it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3D Try-out: </a:t>
            </a:r>
            <a:r>
              <a:t>None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Computer Vision:</a:t>
            </a:r>
            <a:r>
              <a:t> 56 do not use it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rPr b="1"/>
              <a:t>Chatbots:</a:t>
            </a:r>
            <a:r>
              <a:t> 26 rule-based, 18 AI-powered, 13 none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Distribution of AI Features Across Platforms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572895"/>
            <a:ext cx="8229600" cy="47224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1 – Core AI Features (Quick Wins)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Recommendation System – suggest products based on browsing &amp; purchase history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AI Chatbot with Basic NLP – handle common customer questions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Basic Personalization – show recently viewed items or tailored product categories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58520"/>
          </a:xfrm>
        </p:spPr>
        <p:txBody>
          <a:bodyPr>
            <a:normAutofit fontScale="90000"/>
          </a:bodyPr>
          <a:lstStyle/>
          <a:p>
            <a:r>
              <a:t>MVP 1 – Core AI Features (Quick </a:t>
            </a:r>
            <a:r>
              <a:rPr sz="4000"/>
              <a:t>Wins</a:t>
            </a:r>
            <a: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345"/>
            <a:ext cx="8229600" cy="5017135"/>
          </a:xfrm>
        </p:spPr>
        <p:txBody>
          <a:bodyPr>
            <a:normAutofit fontScale="50000"/>
          </a:bodyPr>
          <a:lstStyle/>
          <a:p>
            <a:r>
              <a:rPr lang="en-US" altLang="en-US"/>
              <a:t>Slide 1: Recommendation System</a:t>
            </a:r>
            <a:endParaRPr lang="en-US" altLang="en-US"/>
          </a:p>
          <a:p>
            <a:pPr lvl="1"/>
            <a:r>
              <a:rPr lang="en-US" altLang="en-US"/>
              <a:t>Implement a basic recommendation engine to suggest products based on user browsing history, purchase patterns, and popular items. This can significantly improve user engagement and sales.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Slide 2: AI-Powered Chatbot with Basic NLP</a:t>
            </a:r>
            <a:endParaRPr lang="en-US" altLang="en-US"/>
          </a:p>
          <a:p>
            <a:pPr lvl="1"/>
            <a:r>
              <a:rPr lang="en-US" altLang="en-US"/>
              <a:t>Introduce an AI-powered chatbot for customer support, capable of understanding common queries and providing automated responses. This can reduce support load and improve response times.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Slide 3: Basic Personalization</a:t>
            </a:r>
            <a:endParaRPr lang="en-US" altLang="en-US"/>
          </a:p>
          <a:p>
            <a:pPr lvl="1"/>
            <a:r>
              <a:rPr lang="en-US" altLang="en-US"/>
              <a:t>Begin with simple personalization features, such as displaying recently viewed items or personalized product categories on the homepage.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138670" y="25844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2 – Better Experience &amp;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Advanced NLP – handle complex queries, sentiment analysis, CRM integration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Visual Search – upload images to find similar products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Basic Fraud Detection – flag suspicious transactions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Basic Inventory Prediction – forecast demand to manage stock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3 – Advanced AI for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3D Try-out – virtual try-on for clothes or furniture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Full Fraud Detection – high-accuracy prevention using multiple data points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Advanced Inventory Optimization – real-time stock management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Computer Vision – auto-categorize products and check image quality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Start small, build gradually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Adopt AI features step-by-step</a:t>
            </a:r>
          </a:p>
          <a:p>
            <a:pPr>
              <a:defRPr sz="1400">
                <a:solidFill>
                  <a:srgbClr val="000000"/>
                </a:solidFill>
                <a:latin typeface="Calibri" panose="020F0502020204030204"/>
              </a:defRPr>
            </a:pPr>
            <a:r>
              <a:t>Gain competitive advantage in the market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Presentation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</vt:lpstr>
      <vt:lpstr>Office Theme</vt:lpstr>
      <vt:lpstr>E-Commerce &amp; Marketplace AI Adoption Report</vt:lpstr>
      <vt:lpstr>Current AI Adoption – Overview</vt:lpstr>
      <vt:lpstr>Current AI Adoption – Key Findings</vt:lpstr>
      <vt:lpstr>PowerPoint 演示文稿</vt:lpstr>
      <vt:lpstr>MVP 1 – Core AI Features (Quick Wins)</vt:lpstr>
      <vt:lpstr>MVP 1 – Core AI Features (Quick Wins)</vt:lpstr>
      <vt:lpstr>MVP 2 – Better Experience &amp; Efficiency</vt:lpstr>
      <vt:lpstr>MVP 3 – Advanced AI for Competitive Advantage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mushf</cp:lastModifiedBy>
  <cp:revision>2</cp:revision>
  <dcterms:created xsi:type="dcterms:W3CDTF">2013-01-27T09:14:00Z</dcterms:created>
  <dcterms:modified xsi:type="dcterms:W3CDTF">2025-08-15T12:35:35Z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A87CF5FFB56D47EE95BF4A2517F02EB2_12</vt:lpwstr>
  </property>
  <property fmtid="{D5CDD505-2E9C-101B-9397-08002B2CF9AE}" pid="3" name="KSOProductBuildVer">
    <vt:lpwstr>1033-12.2.0.22222</vt:lpwstr>
  </property>
</Properties>
</file>