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56" r:id="rId2"/>
    <p:sldId id="259" r:id="rId3"/>
    <p:sldId id="257" r:id="rId4"/>
    <p:sldId id="265" r:id="rId5"/>
    <p:sldId id="258" r:id="rId6"/>
    <p:sldId id="266" r:id="rId7"/>
    <p:sldId id="275" r:id="rId8"/>
    <p:sldId id="267" r:id="rId9"/>
    <p:sldId id="268" r:id="rId10"/>
    <p:sldId id="260" r:id="rId11"/>
    <p:sldId id="264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fiqur Alip" initials="MA" lastIdx="2" clrIdx="0">
    <p:extLst>
      <p:ext uri="{19B8F6BF-5375-455C-9EA6-DF929625EA0E}">
        <p15:presenceInfo xmlns:p15="http://schemas.microsoft.com/office/powerpoint/2012/main" userId="Musfiqur Ali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3T18:46:02.627" idx="1">
    <p:pos x="7049" y="627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8.png"/><Relationship Id="rId7" Type="http://schemas.openxmlformats.org/officeDocument/2006/relationships/image" Target="../media/image15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4.svg"/><Relationship Id="rId4" Type="http://schemas.openxmlformats.org/officeDocument/2006/relationships/image" Target="../media/image39.svg"/><Relationship Id="rId9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8.png"/><Relationship Id="rId7" Type="http://schemas.openxmlformats.org/officeDocument/2006/relationships/image" Target="../media/image15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4.svg"/><Relationship Id="rId4" Type="http://schemas.openxmlformats.org/officeDocument/2006/relationships/image" Target="../media/image39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52F20-6428-4A89-A5E9-B8708F2ED86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86B0BE-024B-4A4C-9F24-230024C5B6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 many deep learning AI applications in Bangla language</a:t>
          </a:r>
          <a:endParaRPr lang="en-US" dirty="0"/>
        </a:p>
      </dgm:t>
    </dgm:pt>
    <dgm:pt modelId="{13707366-CC35-4FA1-B1EA-6E7665AB0D73}" type="parTrans" cxnId="{E2E4D1C1-FABA-4C23-92F8-1A7E2D9BB0F8}">
      <dgm:prSet/>
      <dgm:spPr/>
      <dgm:t>
        <a:bodyPr/>
        <a:lstStyle/>
        <a:p>
          <a:endParaRPr lang="en-US"/>
        </a:p>
      </dgm:t>
    </dgm:pt>
    <dgm:pt modelId="{77BC54F9-64AA-47C5-8AA8-386FDB13D53C}" type="sibTrans" cxnId="{E2E4D1C1-FABA-4C23-92F8-1A7E2D9BB0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72F635-3706-4912-8101-CC56DC033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 less in computer vision</a:t>
          </a:r>
          <a:endParaRPr lang="en-US" dirty="0"/>
        </a:p>
      </dgm:t>
    </dgm:pt>
    <dgm:pt modelId="{C0342D2D-47D7-4F1D-947B-62445199DC15}" type="parTrans" cxnId="{D7531577-2AC3-4E65-A4EE-277845114BDB}">
      <dgm:prSet/>
      <dgm:spPr/>
      <dgm:t>
        <a:bodyPr/>
        <a:lstStyle/>
        <a:p>
          <a:endParaRPr lang="en-US"/>
        </a:p>
      </dgm:t>
    </dgm:pt>
    <dgm:pt modelId="{E4191A1C-6251-4EEB-AF0B-79C278F2AC4C}" type="sibTrans" cxnId="{D7531577-2AC3-4E65-A4EE-277845114B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809A6C-A07B-4D8C-AC97-FCC97E9857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 we decided to create an  image captioning program in Bangla</a:t>
          </a:r>
          <a:endParaRPr lang="en-US" dirty="0"/>
        </a:p>
      </dgm:t>
    </dgm:pt>
    <dgm:pt modelId="{CFEB0F00-7D2D-4FE6-B292-68AAD21C688C}" type="parTrans" cxnId="{865229F0-7F62-495D-8213-CB674878B155}">
      <dgm:prSet/>
      <dgm:spPr/>
      <dgm:t>
        <a:bodyPr/>
        <a:lstStyle/>
        <a:p>
          <a:endParaRPr lang="en-US"/>
        </a:p>
      </dgm:t>
    </dgm:pt>
    <dgm:pt modelId="{B75C234A-3F60-43EF-9E0A-8F7F6F385B24}" type="sibTrans" cxnId="{865229F0-7F62-495D-8213-CB674878B155}">
      <dgm:prSet/>
      <dgm:spPr/>
      <dgm:t>
        <a:bodyPr/>
        <a:lstStyle/>
        <a:p>
          <a:endParaRPr lang="en-US"/>
        </a:p>
      </dgm:t>
    </dgm:pt>
    <dgm:pt modelId="{C2A72645-A003-4A7D-96A4-D24E520A80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 something to help the less fortunate people</a:t>
          </a:r>
          <a:endParaRPr lang="en-US" dirty="0"/>
        </a:p>
      </dgm:t>
    </dgm:pt>
    <dgm:pt modelId="{9AE19523-9940-429C-9F5E-ADB6B8C950DF}" type="parTrans" cxnId="{1567E918-4A3F-4076-AEE7-D8D67E4E4300}">
      <dgm:prSet/>
      <dgm:spPr/>
      <dgm:t>
        <a:bodyPr/>
        <a:lstStyle/>
        <a:p>
          <a:endParaRPr lang="en-US"/>
        </a:p>
      </dgm:t>
    </dgm:pt>
    <dgm:pt modelId="{5ACEA00E-9E15-4D53-8B88-86F5E525A06C}" type="sibTrans" cxnId="{1567E918-4A3F-4076-AEE7-D8D67E4E43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788B29-4223-410F-87FC-BF92A9DB7194}" type="pres">
      <dgm:prSet presAssocID="{EB952F20-6428-4A89-A5E9-B8708F2ED866}" presName="root" presStyleCnt="0">
        <dgm:presLayoutVars>
          <dgm:dir/>
          <dgm:resizeHandles val="exact"/>
        </dgm:presLayoutVars>
      </dgm:prSet>
      <dgm:spPr/>
    </dgm:pt>
    <dgm:pt modelId="{6C872703-390D-4AA5-B619-A59E67791A79}" type="pres">
      <dgm:prSet presAssocID="{EB952F20-6428-4A89-A5E9-B8708F2ED866}" presName="container" presStyleCnt="0">
        <dgm:presLayoutVars>
          <dgm:dir/>
          <dgm:resizeHandles val="exact"/>
        </dgm:presLayoutVars>
      </dgm:prSet>
      <dgm:spPr/>
    </dgm:pt>
    <dgm:pt modelId="{564A23EC-A430-455A-9A3D-83F38E706CEF}" type="pres">
      <dgm:prSet presAssocID="{7B86B0BE-024B-4A4C-9F24-230024C5B690}" presName="compNode" presStyleCnt="0"/>
      <dgm:spPr/>
    </dgm:pt>
    <dgm:pt modelId="{861CECC8-2BE1-4D81-8299-8F2CE0BC8EA7}" type="pres">
      <dgm:prSet presAssocID="{7B86B0BE-024B-4A4C-9F24-230024C5B690}" presName="iconBgRect" presStyleLbl="bgShp" presStyleIdx="0" presStyleCnt="4"/>
      <dgm:spPr/>
    </dgm:pt>
    <dgm:pt modelId="{2F20AED7-AF02-4066-9E03-C1C9EE39818D}" type="pres">
      <dgm:prSet presAssocID="{7B86B0BE-024B-4A4C-9F24-230024C5B6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F64A7DB-5D96-4D05-8517-6F32575C4FF0}" type="pres">
      <dgm:prSet presAssocID="{7B86B0BE-024B-4A4C-9F24-230024C5B690}" presName="spaceRect" presStyleCnt="0"/>
      <dgm:spPr/>
    </dgm:pt>
    <dgm:pt modelId="{967E7884-6E49-4866-BF19-6CDB57549D2C}" type="pres">
      <dgm:prSet presAssocID="{7B86B0BE-024B-4A4C-9F24-230024C5B690}" presName="textRect" presStyleLbl="revTx" presStyleIdx="0" presStyleCnt="4">
        <dgm:presLayoutVars>
          <dgm:chMax val="1"/>
          <dgm:chPref val="1"/>
        </dgm:presLayoutVars>
      </dgm:prSet>
      <dgm:spPr/>
    </dgm:pt>
    <dgm:pt modelId="{EF65C27B-5A30-4AA9-BF90-DA7096DEB03A}" type="pres">
      <dgm:prSet presAssocID="{77BC54F9-64AA-47C5-8AA8-386FDB13D53C}" presName="sibTrans" presStyleLbl="sibTrans2D1" presStyleIdx="0" presStyleCnt="0"/>
      <dgm:spPr/>
    </dgm:pt>
    <dgm:pt modelId="{3F2935DD-13E5-489E-B041-5D614A6C6658}" type="pres">
      <dgm:prSet presAssocID="{A972F635-3706-4912-8101-CC56DC03359E}" presName="compNode" presStyleCnt="0"/>
      <dgm:spPr/>
    </dgm:pt>
    <dgm:pt modelId="{C6B4CBF4-F6A4-4511-BB09-E70756CDD4E4}" type="pres">
      <dgm:prSet presAssocID="{A972F635-3706-4912-8101-CC56DC03359E}" presName="iconBgRect" presStyleLbl="bgShp" presStyleIdx="1" presStyleCnt="4"/>
      <dgm:spPr/>
    </dgm:pt>
    <dgm:pt modelId="{5DDABC98-262B-4358-9609-C19E5BC030B7}" type="pres">
      <dgm:prSet presAssocID="{A972F635-3706-4912-8101-CC56DC0335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C813CB3-A6A2-4C8D-9A0C-803402F75BAF}" type="pres">
      <dgm:prSet presAssocID="{A972F635-3706-4912-8101-CC56DC03359E}" presName="spaceRect" presStyleCnt="0"/>
      <dgm:spPr/>
    </dgm:pt>
    <dgm:pt modelId="{DB63F814-6876-4899-8B78-7EE299393648}" type="pres">
      <dgm:prSet presAssocID="{A972F635-3706-4912-8101-CC56DC03359E}" presName="textRect" presStyleLbl="revTx" presStyleIdx="1" presStyleCnt="4">
        <dgm:presLayoutVars>
          <dgm:chMax val="1"/>
          <dgm:chPref val="1"/>
        </dgm:presLayoutVars>
      </dgm:prSet>
      <dgm:spPr/>
    </dgm:pt>
    <dgm:pt modelId="{793A24BE-EE15-46AA-95AC-D4C6AEDFDA97}" type="pres">
      <dgm:prSet presAssocID="{E4191A1C-6251-4EEB-AF0B-79C278F2AC4C}" presName="sibTrans" presStyleLbl="sibTrans2D1" presStyleIdx="0" presStyleCnt="0"/>
      <dgm:spPr/>
    </dgm:pt>
    <dgm:pt modelId="{BC504495-9097-48B3-84D0-835E81996F47}" type="pres">
      <dgm:prSet presAssocID="{C2A72645-A003-4A7D-96A4-D24E520A8080}" presName="compNode" presStyleCnt="0"/>
      <dgm:spPr/>
    </dgm:pt>
    <dgm:pt modelId="{C54FE0C7-87D8-4B9A-8E95-0F08100E8014}" type="pres">
      <dgm:prSet presAssocID="{C2A72645-A003-4A7D-96A4-D24E520A8080}" presName="iconBgRect" presStyleLbl="bgShp" presStyleIdx="2" presStyleCnt="4"/>
      <dgm:spPr/>
    </dgm:pt>
    <dgm:pt modelId="{C74D46BC-1528-4008-88C7-BAC6FF7BAAA4}" type="pres">
      <dgm:prSet presAssocID="{C2A72645-A003-4A7D-96A4-D24E520A80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78C39831-19FA-45E0-AAF7-644879494AF3}" type="pres">
      <dgm:prSet presAssocID="{C2A72645-A003-4A7D-96A4-D24E520A8080}" presName="spaceRect" presStyleCnt="0"/>
      <dgm:spPr/>
    </dgm:pt>
    <dgm:pt modelId="{7C4E7D11-C429-48DD-95D6-BEF305BC19C8}" type="pres">
      <dgm:prSet presAssocID="{C2A72645-A003-4A7D-96A4-D24E520A8080}" presName="textRect" presStyleLbl="revTx" presStyleIdx="2" presStyleCnt="4" custScaleX="108249">
        <dgm:presLayoutVars>
          <dgm:chMax val="1"/>
          <dgm:chPref val="1"/>
        </dgm:presLayoutVars>
      </dgm:prSet>
      <dgm:spPr/>
    </dgm:pt>
    <dgm:pt modelId="{FDD6AA7B-F5BF-47FE-95F2-26A4CB347D48}" type="pres">
      <dgm:prSet presAssocID="{5ACEA00E-9E15-4D53-8B88-86F5E525A06C}" presName="sibTrans" presStyleLbl="sibTrans2D1" presStyleIdx="0" presStyleCnt="0"/>
      <dgm:spPr/>
    </dgm:pt>
    <dgm:pt modelId="{62740CC9-FD31-4F3E-BF3C-E17F1474D15A}" type="pres">
      <dgm:prSet presAssocID="{27809A6C-A07B-4D8C-AC97-FCC97E9857F4}" presName="compNode" presStyleCnt="0"/>
      <dgm:spPr/>
    </dgm:pt>
    <dgm:pt modelId="{74AD2E63-750A-4BF4-8FBC-AFEB61AFC475}" type="pres">
      <dgm:prSet presAssocID="{27809A6C-A07B-4D8C-AC97-FCC97E9857F4}" presName="iconBgRect" presStyleLbl="bgShp" presStyleIdx="3" presStyleCnt="4"/>
      <dgm:spPr/>
    </dgm:pt>
    <dgm:pt modelId="{0C7FC3ED-19EE-41E7-BBF1-5F6C4AE2A57C}" type="pres">
      <dgm:prSet presAssocID="{27809A6C-A07B-4D8C-AC97-FCC97E9857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98E530-E1CA-42F1-8BCC-9A980182446B}" type="pres">
      <dgm:prSet presAssocID="{27809A6C-A07B-4D8C-AC97-FCC97E9857F4}" presName="spaceRect" presStyleCnt="0"/>
      <dgm:spPr/>
    </dgm:pt>
    <dgm:pt modelId="{138915BA-C042-47F1-8C49-F0121B396B0E}" type="pres">
      <dgm:prSet presAssocID="{27809A6C-A07B-4D8C-AC97-FCC97E9857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D46B212-DE80-417E-BD41-C8CFE6E78904}" type="presOf" srcId="{A972F635-3706-4912-8101-CC56DC03359E}" destId="{DB63F814-6876-4899-8B78-7EE299393648}" srcOrd="0" destOrd="0" presId="urn:microsoft.com/office/officeart/2018/2/layout/IconCircleList"/>
    <dgm:cxn modelId="{1567E918-4A3F-4076-AEE7-D8D67E4E4300}" srcId="{EB952F20-6428-4A89-A5E9-B8708F2ED866}" destId="{C2A72645-A003-4A7D-96A4-D24E520A8080}" srcOrd="2" destOrd="0" parTransId="{9AE19523-9940-429C-9F5E-ADB6B8C950DF}" sibTransId="{5ACEA00E-9E15-4D53-8B88-86F5E525A06C}"/>
    <dgm:cxn modelId="{8FF4E620-5C4C-4E40-AC25-DF8AD73AE5FC}" type="presOf" srcId="{7B86B0BE-024B-4A4C-9F24-230024C5B690}" destId="{967E7884-6E49-4866-BF19-6CDB57549D2C}" srcOrd="0" destOrd="0" presId="urn:microsoft.com/office/officeart/2018/2/layout/IconCircleList"/>
    <dgm:cxn modelId="{B2DCAD2E-2557-427D-A253-53B94BAA362E}" type="presOf" srcId="{27809A6C-A07B-4D8C-AC97-FCC97E9857F4}" destId="{138915BA-C042-47F1-8C49-F0121B396B0E}" srcOrd="0" destOrd="0" presId="urn:microsoft.com/office/officeart/2018/2/layout/IconCircleList"/>
    <dgm:cxn modelId="{7453DB3A-0FD5-4AEA-B368-A96924739DD4}" type="presOf" srcId="{EB952F20-6428-4A89-A5E9-B8708F2ED866}" destId="{C0788B29-4223-410F-87FC-BF92A9DB7194}" srcOrd="0" destOrd="0" presId="urn:microsoft.com/office/officeart/2018/2/layout/IconCircleList"/>
    <dgm:cxn modelId="{D7531577-2AC3-4E65-A4EE-277845114BDB}" srcId="{EB952F20-6428-4A89-A5E9-B8708F2ED866}" destId="{A972F635-3706-4912-8101-CC56DC03359E}" srcOrd="1" destOrd="0" parTransId="{C0342D2D-47D7-4F1D-947B-62445199DC15}" sibTransId="{E4191A1C-6251-4EEB-AF0B-79C278F2AC4C}"/>
    <dgm:cxn modelId="{8D297987-96DD-44C5-84A9-3CD05E1C359D}" type="presOf" srcId="{E4191A1C-6251-4EEB-AF0B-79C278F2AC4C}" destId="{793A24BE-EE15-46AA-95AC-D4C6AEDFDA97}" srcOrd="0" destOrd="0" presId="urn:microsoft.com/office/officeart/2018/2/layout/IconCircleList"/>
    <dgm:cxn modelId="{B8BEF29E-FFDC-47E0-927F-9E16A97559F8}" type="presOf" srcId="{77BC54F9-64AA-47C5-8AA8-386FDB13D53C}" destId="{EF65C27B-5A30-4AA9-BF90-DA7096DEB03A}" srcOrd="0" destOrd="0" presId="urn:microsoft.com/office/officeart/2018/2/layout/IconCircleList"/>
    <dgm:cxn modelId="{E2E4D1C1-FABA-4C23-92F8-1A7E2D9BB0F8}" srcId="{EB952F20-6428-4A89-A5E9-B8708F2ED866}" destId="{7B86B0BE-024B-4A4C-9F24-230024C5B690}" srcOrd="0" destOrd="0" parTransId="{13707366-CC35-4FA1-B1EA-6E7665AB0D73}" sibTransId="{77BC54F9-64AA-47C5-8AA8-386FDB13D53C}"/>
    <dgm:cxn modelId="{D3E1A8E2-A3CB-4007-8D0B-DC279C0D0247}" type="presOf" srcId="{5ACEA00E-9E15-4D53-8B88-86F5E525A06C}" destId="{FDD6AA7B-F5BF-47FE-95F2-26A4CB347D48}" srcOrd="0" destOrd="0" presId="urn:microsoft.com/office/officeart/2018/2/layout/IconCircleList"/>
    <dgm:cxn modelId="{909A95EE-4BF4-4621-9209-09A4F02FC720}" type="presOf" srcId="{C2A72645-A003-4A7D-96A4-D24E520A8080}" destId="{7C4E7D11-C429-48DD-95D6-BEF305BC19C8}" srcOrd="0" destOrd="0" presId="urn:microsoft.com/office/officeart/2018/2/layout/IconCircleList"/>
    <dgm:cxn modelId="{865229F0-7F62-495D-8213-CB674878B155}" srcId="{EB952F20-6428-4A89-A5E9-B8708F2ED866}" destId="{27809A6C-A07B-4D8C-AC97-FCC97E9857F4}" srcOrd="3" destOrd="0" parTransId="{CFEB0F00-7D2D-4FE6-B292-68AAD21C688C}" sibTransId="{B75C234A-3F60-43EF-9E0A-8F7F6F385B24}"/>
    <dgm:cxn modelId="{D85B7375-9FAF-45E5-BEF8-EE260A939BF4}" type="presParOf" srcId="{C0788B29-4223-410F-87FC-BF92A9DB7194}" destId="{6C872703-390D-4AA5-B619-A59E67791A79}" srcOrd="0" destOrd="0" presId="urn:microsoft.com/office/officeart/2018/2/layout/IconCircleList"/>
    <dgm:cxn modelId="{3035C77D-E76A-4A26-A9D8-2A50876BEB83}" type="presParOf" srcId="{6C872703-390D-4AA5-B619-A59E67791A79}" destId="{564A23EC-A430-455A-9A3D-83F38E706CEF}" srcOrd="0" destOrd="0" presId="urn:microsoft.com/office/officeart/2018/2/layout/IconCircleList"/>
    <dgm:cxn modelId="{26587EF5-971B-4E91-AB15-4C50FCCDBBFD}" type="presParOf" srcId="{564A23EC-A430-455A-9A3D-83F38E706CEF}" destId="{861CECC8-2BE1-4D81-8299-8F2CE0BC8EA7}" srcOrd="0" destOrd="0" presId="urn:microsoft.com/office/officeart/2018/2/layout/IconCircleList"/>
    <dgm:cxn modelId="{557C93A8-D1AB-4BF7-A6D8-299776CDFBFF}" type="presParOf" srcId="{564A23EC-A430-455A-9A3D-83F38E706CEF}" destId="{2F20AED7-AF02-4066-9E03-C1C9EE39818D}" srcOrd="1" destOrd="0" presId="urn:microsoft.com/office/officeart/2018/2/layout/IconCircleList"/>
    <dgm:cxn modelId="{15DF2DB7-885A-4043-9976-737B16F3865E}" type="presParOf" srcId="{564A23EC-A430-455A-9A3D-83F38E706CEF}" destId="{7F64A7DB-5D96-4D05-8517-6F32575C4FF0}" srcOrd="2" destOrd="0" presId="urn:microsoft.com/office/officeart/2018/2/layout/IconCircleList"/>
    <dgm:cxn modelId="{7F21F145-848E-4687-B6C5-5E9CA2A26FB3}" type="presParOf" srcId="{564A23EC-A430-455A-9A3D-83F38E706CEF}" destId="{967E7884-6E49-4866-BF19-6CDB57549D2C}" srcOrd="3" destOrd="0" presId="urn:microsoft.com/office/officeart/2018/2/layout/IconCircleList"/>
    <dgm:cxn modelId="{068BB754-2DC3-4436-9802-CEF958B935A8}" type="presParOf" srcId="{6C872703-390D-4AA5-B619-A59E67791A79}" destId="{EF65C27B-5A30-4AA9-BF90-DA7096DEB03A}" srcOrd="1" destOrd="0" presId="urn:microsoft.com/office/officeart/2018/2/layout/IconCircleList"/>
    <dgm:cxn modelId="{B1D152CD-ECF1-46AC-B763-E0A25F026DA6}" type="presParOf" srcId="{6C872703-390D-4AA5-B619-A59E67791A79}" destId="{3F2935DD-13E5-489E-B041-5D614A6C6658}" srcOrd="2" destOrd="0" presId="urn:microsoft.com/office/officeart/2018/2/layout/IconCircleList"/>
    <dgm:cxn modelId="{CDC827B1-851A-4608-BC16-F354C6C70113}" type="presParOf" srcId="{3F2935DD-13E5-489E-B041-5D614A6C6658}" destId="{C6B4CBF4-F6A4-4511-BB09-E70756CDD4E4}" srcOrd="0" destOrd="0" presId="urn:microsoft.com/office/officeart/2018/2/layout/IconCircleList"/>
    <dgm:cxn modelId="{504C2236-26A8-4F1A-8812-AC65B67509C4}" type="presParOf" srcId="{3F2935DD-13E5-489E-B041-5D614A6C6658}" destId="{5DDABC98-262B-4358-9609-C19E5BC030B7}" srcOrd="1" destOrd="0" presId="urn:microsoft.com/office/officeart/2018/2/layout/IconCircleList"/>
    <dgm:cxn modelId="{9C9A82D1-82D8-4560-BBDA-C4F05C60BC84}" type="presParOf" srcId="{3F2935DD-13E5-489E-B041-5D614A6C6658}" destId="{BC813CB3-A6A2-4C8D-9A0C-803402F75BAF}" srcOrd="2" destOrd="0" presId="urn:microsoft.com/office/officeart/2018/2/layout/IconCircleList"/>
    <dgm:cxn modelId="{DC1B1B21-F4DA-4F91-93F7-3CE7178238B8}" type="presParOf" srcId="{3F2935DD-13E5-489E-B041-5D614A6C6658}" destId="{DB63F814-6876-4899-8B78-7EE299393648}" srcOrd="3" destOrd="0" presId="urn:microsoft.com/office/officeart/2018/2/layout/IconCircleList"/>
    <dgm:cxn modelId="{CFCEA1E6-05E4-428A-A858-04990B6D54DD}" type="presParOf" srcId="{6C872703-390D-4AA5-B619-A59E67791A79}" destId="{793A24BE-EE15-46AA-95AC-D4C6AEDFDA97}" srcOrd="3" destOrd="0" presId="urn:microsoft.com/office/officeart/2018/2/layout/IconCircleList"/>
    <dgm:cxn modelId="{1AD337D7-2D3C-45D4-854E-656C637343DC}" type="presParOf" srcId="{6C872703-390D-4AA5-B619-A59E67791A79}" destId="{BC504495-9097-48B3-84D0-835E81996F47}" srcOrd="4" destOrd="0" presId="urn:microsoft.com/office/officeart/2018/2/layout/IconCircleList"/>
    <dgm:cxn modelId="{18F8BE34-7C4E-4D54-A47F-FD52CB1B8F6D}" type="presParOf" srcId="{BC504495-9097-48B3-84D0-835E81996F47}" destId="{C54FE0C7-87D8-4B9A-8E95-0F08100E8014}" srcOrd="0" destOrd="0" presId="urn:microsoft.com/office/officeart/2018/2/layout/IconCircleList"/>
    <dgm:cxn modelId="{A4B06EBF-7A60-49F8-BD2C-11B2978E8F5A}" type="presParOf" srcId="{BC504495-9097-48B3-84D0-835E81996F47}" destId="{C74D46BC-1528-4008-88C7-BAC6FF7BAAA4}" srcOrd="1" destOrd="0" presId="urn:microsoft.com/office/officeart/2018/2/layout/IconCircleList"/>
    <dgm:cxn modelId="{C132AE25-2763-4EBB-845B-4986DF33B38D}" type="presParOf" srcId="{BC504495-9097-48B3-84D0-835E81996F47}" destId="{78C39831-19FA-45E0-AAF7-644879494AF3}" srcOrd="2" destOrd="0" presId="urn:microsoft.com/office/officeart/2018/2/layout/IconCircleList"/>
    <dgm:cxn modelId="{E0A22C79-10BB-4020-AF18-5E6BDC55694E}" type="presParOf" srcId="{BC504495-9097-48B3-84D0-835E81996F47}" destId="{7C4E7D11-C429-48DD-95D6-BEF305BC19C8}" srcOrd="3" destOrd="0" presId="urn:microsoft.com/office/officeart/2018/2/layout/IconCircleList"/>
    <dgm:cxn modelId="{0021D4CC-C1CE-4D42-848E-DBF65F1E371A}" type="presParOf" srcId="{6C872703-390D-4AA5-B619-A59E67791A79}" destId="{FDD6AA7B-F5BF-47FE-95F2-26A4CB347D48}" srcOrd="5" destOrd="0" presId="urn:microsoft.com/office/officeart/2018/2/layout/IconCircleList"/>
    <dgm:cxn modelId="{E1755CB8-56BA-4350-A633-2980ABD623B7}" type="presParOf" srcId="{6C872703-390D-4AA5-B619-A59E67791A79}" destId="{62740CC9-FD31-4F3E-BF3C-E17F1474D15A}" srcOrd="6" destOrd="0" presId="urn:microsoft.com/office/officeart/2018/2/layout/IconCircleList"/>
    <dgm:cxn modelId="{D3A1B8D7-4EA2-4208-88E6-B28DF32767FA}" type="presParOf" srcId="{62740CC9-FD31-4F3E-BF3C-E17F1474D15A}" destId="{74AD2E63-750A-4BF4-8FBC-AFEB61AFC475}" srcOrd="0" destOrd="0" presId="urn:microsoft.com/office/officeart/2018/2/layout/IconCircleList"/>
    <dgm:cxn modelId="{105C0707-4001-4AD6-87BA-4670E7E90272}" type="presParOf" srcId="{62740CC9-FD31-4F3E-BF3C-E17F1474D15A}" destId="{0C7FC3ED-19EE-41E7-BBF1-5F6C4AE2A57C}" srcOrd="1" destOrd="0" presId="urn:microsoft.com/office/officeart/2018/2/layout/IconCircleList"/>
    <dgm:cxn modelId="{E456C1F7-5819-4800-93E9-D48007820491}" type="presParOf" srcId="{62740CC9-FD31-4F3E-BF3C-E17F1474D15A}" destId="{0098E530-E1CA-42F1-8BCC-9A980182446B}" srcOrd="2" destOrd="0" presId="urn:microsoft.com/office/officeart/2018/2/layout/IconCircleList"/>
    <dgm:cxn modelId="{F4DD9533-F490-4F26-A0C4-D0E6E0623F60}" type="presParOf" srcId="{62740CC9-FD31-4F3E-BF3C-E17F1474D15A}" destId="{138915BA-C042-47F1-8C49-F0121B396B0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9011B4-B674-4BE5-8DD2-AEDEF6E2598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608DD8-6443-4648-AF20-58A5FDB2403C}">
      <dgm:prSet/>
      <dgm:spPr/>
      <dgm:t>
        <a:bodyPr/>
        <a:lstStyle/>
        <a:p>
          <a:r>
            <a:rPr lang="en-US"/>
            <a:t>It allow for the integration of various object detectors</a:t>
          </a:r>
        </a:p>
      </dgm:t>
    </dgm:pt>
    <dgm:pt modelId="{4DCA3417-42BE-4B08-B934-2A02730839A4}" type="parTrans" cxnId="{6C66BE83-7441-4712-B5EC-0D6A07017F2B}">
      <dgm:prSet/>
      <dgm:spPr/>
      <dgm:t>
        <a:bodyPr/>
        <a:lstStyle/>
        <a:p>
          <a:endParaRPr lang="en-US"/>
        </a:p>
      </dgm:t>
    </dgm:pt>
    <dgm:pt modelId="{57C7EF46-C428-4F90-817D-7C53F479B280}" type="sibTrans" cxnId="{6C66BE83-7441-4712-B5EC-0D6A07017F2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3777F2C-94AF-4449-B2A4-313D46AEB3D0}">
      <dgm:prSet/>
      <dgm:spPr/>
      <dgm:t>
        <a:bodyPr/>
        <a:lstStyle/>
        <a:p>
          <a:r>
            <a:rPr lang="en-US" dirty="0"/>
            <a:t>Variety of captions can be produced for the same image using different detection backends</a:t>
          </a:r>
        </a:p>
      </dgm:t>
    </dgm:pt>
    <dgm:pt modelId="{CB26AA16-FB10-4CCE-9477-C877E14FE54D}" type="parTrans" cxnId="{D70A1396-2077-449D-8604-501C1FC9FE4A}">
      <dgm:prSet/>
      <dgm:spPr/>
      <dgm:t>
        <a:bodyPr/>
        <a:lstStyle/>
        <a:p>
          <a:endParaRPr lang="en-US"/>
        </a:p>
      </dgm:t>
    </dgm:pt>
    <dgm:pt modelId="{E4736C2C-65AF-4887-BBB1-E2A6A631EA26}" type="sibTrans" cxnId="{D70A1396-2077-449D-8604-501C1FC9FE4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7DE6DE9-2571-4716-B326-F4BEB7A502E7}">
      <dgm:prSet/>
      <dgm:spPr/>
      <dgm:t>
        <a:bodyPr/>
        <a:lstStyle/>
        <a:p>
          <a:r>
            <a:rPr lang="en-US"/>
            <a:t>It has the ability to generate captions for novel objects </a:t>
          </a:r>
        </a:p>
      </dgm:t>
    </dgm:pt>
    <dgm:pt modelId="{4C2B92E2-4DC8-4501-AEDD-9C2F90A8A9B3}" type="parTrans" cxnId="{1D2642CE-787C-4DBE-AEEF-4156BE404673}">
      <dgm:prSet/>
      <dgm:spPr/>
      <dgm:t>
        <a:bodyPr/>
        <a:lstStyle/>
        <a:p>
          <a:endParaRPr lang="en-US"/>
        </a:p>
      </dgm:t>
    </dgm:pt>
    <dgm:pt modelId="{CBFF107F-D675-4A60-B181-B298D0D65197}" type="sibTrans" cxnId="{1D2642CE-787C-4DBE-AEEF-4156BE40467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1F98405-1952-48CE-977B-560202C7A2A6}" type="pres">
      <dgm:prSet presAssocID="{4B9011B4-B674-4BE5-8DD2-AEDEF6E25981}" presName="Name0" presStyleCnt="0">
        <dgm:presLayoutVars>
          <dgm:animLvl val="lvl"/>
          <dgm:resizeHandles val="exact"/>
        </dgm:presLayoutVars>
      </dgm:prSet>
      <dgm:spPr/>
    </dgm:pt>
    <dgm:pt modelId="{6B8FFF6A-302C-4E54-B81B-0D294907DD5D}" type="pres">
      <dgm:prSet presAssocID="{EB608DD8-6443-4648-AF20-58A5FDB2403C}" presName="compositeNode" presStyleCnt="0">
        <dgm:presLayoutVars>
          <dgm:bulletEnabled val="1"/>
        </dgm:presLayoutVars>
      </dgm:prSet>
      <dgm:spPr/>
    </dgm:pt>
    <dgm:pt modelId="{5DFC07E8-DD2C-4F09-863F-5358260D49E2}" type="pres">
      <dgm:prSet presAssocID="{EB608DD8-6443-4648-AF20-58A5FDB2403C}" presName="bgRect" presStyleLbl="alignNode1" presStyleIdx="0" presStyleCnt="3"/>
      <dgm:spPr/>
    </dgm:pt>
    <dgm:pt modelId="{AAA395B7-9DB4-4217-A249-1768FC849F2F}" type="pres">
      <dgm:prSet presAssocID="{57C7EF46-C428-4F90-817D-7C53F479B28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F1C981E-B178-4D5A-8E82-8393C7CCE528}" type="pres">
      <dgm:prSet presAssocID="{EB608DD8-6443-4648-AF20-58A5FDB2403C}" presName="nodeRect" presStyleLbl="alignNode1" presStyleIdx="0" presStyleCnt="3">
        <dgm:presLayoutVars>
          <dgm:bulletEnabled val="1"/>
        </dgm:presLayoutVars>
      </dgm:prSet>
      <dgm:spPr/>
    </dgm:pt>
    <dgm:pt modelId="{291E246D-F0B7-4665-8507-A25E264B87CF}" type="pres">
      <dgm:prSet presAssocID="{57C7EF46-C428-4F90-817D-7C53F479B280}" presName="sibTrans" presStyleCnt="0"/>
      <dgm:spPr/>
    </dgm:pt>
    <dgm:pt modelId="{9DDA4207-3BD5-4783-B263-0377DAB3AC81}" type="pres">
      <dgm:prSet presAssocID="{A3777F2C-94AF-4449-B2A4-313D46AEB3D0}" presName="compositeNode" presStyleCnt="0">
        <dgm:presLayoutVars>
          <dgm:bulletEnabled val="1"/>
        </dgm:presLayoutVars>
      </dgm:prSet>
      <dgm:spPr/>
    </dgm:pt>
    <dgm:pt modelId="{0D3A3821-35D1-43BA-93CB-C2846A7B7ECC}" type="pres">
      <dgm:prSet presAssocID="{A3777F2C-94AF-4449-B2A4-313D46AEB3D0}" presName="bgRect" presStyleLbl="alignNode1" presStyleIdx="1" presStyleCnt="3"/>
      <dgm:spPr/>
    </dgm:pt>
    <dgm:pt modelId="{ED6ED6E0-25D4-46E2-8058-FF132084AD95}" type="pres">
      <dgm:prSet presAssocID="{E4736C2C-65AF-4887-BBB1-E2A6A631EA2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7DD62F5-9914-4703-80D7-B85423B776FF}" type="pres">
      <dgm:prSet presAssocID="{A3777F2C-94AF-4449-B2A4-313D46AEB3D0}" presName="nodeRect" presStyleLbl="alignNode1" presStyleIdx="1" presStyleCnt="3">
        <dgm:presLayoutVars>
          <dgm:bulletEnabled val="1"/>
        </dgm:presLayoutVars>
      </dgm:prSet>
      <dgm:spPr/>
    </dgm:pt>
    <dgm:pt modelId="{D66D1C49-2106-4846-82A6-12FB4FC80BB4}" type="pres">
      <dgm:prSet presAssocID="{E4736C2C-65AF-4887-BBB1-E2A6A631EA26}" presName="sibTrans" presStyleCnt="0"/>
      <dgm:spPr/>
    </dgm:pt>
    <dgm:pt modelId="{83C61B7E-3205-48F3-A574-8D0638EA6C05}" type="pres">
      <dgm:prSet presAssocID="{17DE6DE9-2571-4716-B326-F4BEB7A502E7}" presName="compositeNode" presStyleCnt="0">
        <dgm:presLayoutVars>
          <dgm:bulletEnabled val="1"/>
        </dgm:presLayoutVars>
      </dgm:prSet>
      <dgm:spPr/>
    </dgm:pt>
    <dgm:pt modelId="{B757EBF5-54CC-4C64-BCAF-56BFDFF7D643}" type="pres">
      <dgm:prSet presAssocID="{17DE6DE9-2571-4716-B326-F4BEB7A502E7}" presName="bgRect" presStyleLbl="alignNode1" presStyleIdx="2" presStyleCnt="3"/>
      <dgm:spPr/>
    </dgm:pt>
    <dgm:pt modelId="{265CCA18-EFFA-46A8-885A-BF23A9922B9A}" type="pres">
      <dgm:prSet presAssocID="{CBFF107F-D675-4A60-B181-B298D0D6519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55EFAA4-F325-417B-B475-C4D6A3DA7A9A}" type="pres">
      <dgm:prSet presAssocID="{17DE6DE9-2571-4716-B326-F4BEB7A502E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1BCBE02-C76B-452C-9A78-8A388EF939F1}" type="presOf" srcId="{4B9011B4-B674-4BE5-8DD2-AEDEF6E25981}" destId="{81F98405-1952-48CE-977B-560202C7A2A6}" srcOrd="0" destOrd="0" presId="urn:microsoft.com/office/officeart/2016/7/layout/LinearBlockProcessNumbered"/>
    <dgm:cxn modelId="{CF46E52B-DA55-4250-9697-89EFDC03BA28}" type="presOf" srcId="{CBFF107F-D675-4A60-B181-B298D0D65197}" destId="{265CCA18-EFFA-46A8-885A-BF23A9922B9A}" srcOrd="0" destOrd="0" presId="urn:microsoft.com/office/officeart/2016/7/layout/LinearBlockProcessNumbered"/>
    <dgm:cxn modelId="{6C66BE83-7441-4712-B5EC-0D6A07017F2B}" srcId="{4B9011B4-B674-4BE5-8DD2-AEDEF6E25981}" destId="{EB608DD8-6443-4648-AF20-58A5FDB2403C}" srcOrd="0" destOrd="0" parTransId="{4DCA3417-42BE-4B08-B934-2A02730839A4}" sibTransId="{57C7EF46-C428-4F90-817D-7C53F479B280}"/>
    <dgm:cxn modelId="{E6A2B985-7198-422E-8692-99431BA978E7}" type="presOf" srcId="{17DE6DE9-2571-4716-B326-F4BEB7A502E7}" destId="{B757EBF5-54CC-4C64-BCAF-56BFDFF7D643}" srcOrd="0" destOrd="0" presId="urn:microsoft.com/office/officeart/2016/7/layout/LinearBlockProcessNumbered"/>
    <dgm:cxn modelId="{D0BBA289-B36F-40AB-83A1-AC188110C433}" type="presOf" srcId="{17DE6DE9-2571-4716-B326-F4BEB7A502E7}" destId="{155EFAA4-F325-417B-B475-C4D6A3DA7A9A}" srcOrd="1" destOrd="0" presId="urn:microsoft.com/office/officeart/2016/7/layout/LinearBlockProcessNumbered"/>
    <dgm:cxn modelId="{2720DA8A-F5BF-4589-A1A6-3AB0F6F2649A}" type="presOf" srcId="{EB608DD8-6443-4648-AF20-58A5FDB2403C}" destId="{BF1C981E-B178-4D5A-8E82-8393C7CCE528}" srcOrd="1" destOrd="0" presId="urn:microsoft.com/office/officeart/2016/7/layout/LinearBlockProcessNumbered"/>
    <dgm:cxn modelId="{3EA7228B-70DC-4D18-99EA-9F86201835E2}" type="presOf" srcId="{57C7EF46-C428-4F90-817D-7C53F479B280}" destId="{AAA395B7-9DB4-4217-A249-1768FC849F2F}" srcOrd="0" destOrd="0" presId="urn:microsoft.com/office/officeart/2016/7/layout/LinearBlockProcessNumbered"/>
    <dgm:cxn modelId="{D70A1396-2077-449D-8604-501C1FC9FE4A}" srcId="{4B9011B4-B674-4BE5-8DD2-AEDEF6E25981}" destId="{A3777F2C-94AF-4449-B2A4-313D46AEB3D0}" srcOrd="1" destOrd="0" parTransId="{CB26AA16-FB10-4CCE-9477-C877E14FE54D}" sibTransId="{E4736C2C-65AF-4887-BBB1-E2A6A631EA26}"/>
    <dgm:cxn modelId="{28D05E9B-077A-4347-81DD-44314C6BE1A6}" type="presOf" srcId="{EB608DD8-6443-4648-AF20-58A5FDB2403C}" destId="{5DFC07E8-DD2C-4F09-863F-5358260D49E2}" srcOrd="0" destOrd="0" presId="urn:microsoft.com/office/officeart/2016/7/layout/LinearBlockProcessNumbered"/>
    <dgm:cxn modelId="{885B08B8-E223-4F27-B798-412D335080F7}" type="presOf" srcId="{A3777F2C-94AF-4449-B2A4-313D46AEB3D0}" destId="{B7DD62F5-9914-4703-80D7-B85423B776FF}" srcOrd="1" destOrd="0" presId="urn:microsoft.com/office/officeart/2016/7/layout/LinearBlockProcessNumbered"/>
    <dgm:cxn modelId="{1D2642CE-787C-4DBE-AEEF-4156BE404673}" srcId="{4B9011B4-B674-4BE5-8DD2-AEDEF6E25981}" destId="{17DE6DE9-2571-4716-B326-F4BEB7A502E7}" srcOrd="2" destOrd="0" parTransId="{4C2B92E2-4DC8-4501-AEDD-9C2F90A8A9B3}" sibTransId="{CBFF107F-D675-4A60-B181-B298D0D65197}"/>
    <dgm:cxn modelId="{E5BE25D0-0942-4758-A9D8-96D567CB3CBA}" type="presOf" srcId="{E4736C2C-65AF-4887-BBB1-E2A6A631EA26}" destId="{ED6ED6E0-25D4-46E2-8058-FF132084AD95}" srcOrd="0" destOrd="0" presId="urn:microsoft.com/office/officeart/2016/7/layout/LinearBlockProcessNumbered"/>
    <dgm:cxn modelId="{7EEA26FB-61B1-468C-9D71-3C17F71B0104}" type="presOf" srcId="{A3777F2C-94AF-4449-B2A4-313D46AEB3D0}" destId="{0D3A3821-35D1-43BA-93CB-C2846A7B7ECC}" srcOrd="0" destOrd="0" presId="urn:microsoft.com/office/officeart/2016/7/layout/LinearBlockProcessNumbered"/>
    <dgm:cxn modelId="{8C875FDE-1FC9-4513-9CA2-05252B94D896}" type="presParOf" srcId="{81F98405-1952-48CE-977B-560202C7A2A6}" destId="{6B8FFF6A-302C-4E54-B81B-0D294907DD5D}" srcOrd="0" destOrd="0" presId="urn:microsoft.com/office/officeart/2016/7/layout/LinearBlockProcessNumbered"/>
    <dgm:cxn modelId="{A9BA7860-C5E3-4823-9282-9CB210968992}" type="presParOf" srcId="{6B8FFF6A-302C-4E54-B81B-0D294907DD5D}" destId="{5DFC07E8-DD2C-4F09-863F-5358260D49E2}" srcOrd="0" destOrd="0" presId="urn:microsoft.com/office/officeart/2016/7/layout/LinearBlockProcessNumbered"/>
    <dgm:cxn modelId="{310139DC-514B-492B-8D10-7B0A0B87D8C7}" type="presParOf" srcId="{6B8FFF6A-302C-4E54-B81B-0D294907DD5D}" destId="{AAA395B7-9DB4-4217-A249-1768FC849F2F}" srcOrd="1" destOrd="0" presId="urn:microsoft.com/office/officeart/2016/7/layout/LinearBlockProcessNumbered"/>
    <dgm:cxn modelId="{EAD3F475-A57F-4B4D-94CD-73246D452094}" type="presParOf" srcId="{6B8FFF6A-302C-4E54-B81B-0D294907DD5D}" destId="{BF1C981E-B178-4D5A-8E82-8393C7CCE528}" srcOrd="2" destOrd="0" presId="urn:microsoft.com/office/officeart/2016/7/layout/LinearBlockProcessNumbered"/>
    <dgm:cxn modelId="{57C6FA83-F290-4416-B75B-AECDC67F7848}" type="presParOf" srcId="{81F98405-1952-48CE-977B-560202C7A2A6}" destId="{291E246D-F0B7-4665-8507-A25E264B87CF}" srcOrd="1" destOrd="0" presId="urn:microsoft.com/office/officeart/2016/7/layout/LinearBlockProcessNumbered"/>
    <dgm:cxn modelId="{C4D035AF-A06B-41EA-8764-D0B2E2F27A77}" type="presParOf" srcId="{81F98405-1952-48CE-977B-560202C7A2A6}" destId="{9DDA4207-3BD5-4783-B263-0377DAB3AC81}" srcOrd="2" destOrd="0" presId="urn:microsoft.com/office/officeart/2016/7/layout/LinearBlockProcessNumbered"/>
    <dgm:cxn modelId="{2602AFE5-DE67-4B1F-89CD-1F640A586D52}" type="presParOf" srcId="{9DDA4207-3BD5-4783-B263-0377DAB3AC81}" destId="{0D3A3821-35D1-43BA-93CB-C2846A7B7ECC}" srcOrd="0" destOrd="0" presId="urn:microsoft.com/office/officeart/2016/7/layout/LinearBlockProcessNumbered"/>
    <dgm:cxn modelId="{C40EE8E1-7FE3-4A90-9AC8-5A843A2BC847}" type="presParOf" srcId="{9DDA4207-3BD5-4783-B263-0377DAB3AC81}" destId="{ED6ED6E0-25D4-46E2-8058-FF132084AD95}" srcOrd="1" destOrd="0" presId="urn:microsoft.com/office/officeart/2016/7/layout/LinearBlockProcessNumbered"/>
    <dgm:cxn modelId="{717F773A-8548-4036-8868-678C1EA49F47}" type="presParOf" srcId="{9DDA4207-3BD5-4783-B263-0377DAB3AC81}" destId="{B7DD62F5-9914-4703-80D7-B85423B776FF}" srcOrd="2" destOrd="0" presId="urn:microsoft.com/office/officeart/2016/7/layout/LinearBlockProcessNumbered"/>
    <dgm:cxn modelId="{6272E26A-BC32-4C65-ABE5-2EB8C96B91F1}" type="presParOf" srcId="{81F98405-1952-48CE-977B-560202C7A2A6}" destId="{D66D1C49-2106-4846-82A6-12FB4FC80BB4}" srcOrd="3" destOrd="0" presId="urn:microsoft.com/office/officeart/2016/7/layout/LinearBlockProcessNumbered"/>
    <dgm:cxn modelId="{3050CDB9-8523-41C8-B952-002913A7084F}" type="presParOf" srcId="{81F98405-1952-48CE-977B-560202C7A2A6}" destId="{83C61B7E-3205-48F3-A574-8D0638EA6C05}" srcOrd="4" destOrd="0" presId="urn:microsoft.com/office/officeart/2016/7/layout/LinearBlockProcessNumbered"/>
    <dgm:cxn modelId="{B6F7C929-A736-447F-BDEB-41464816DA5D}" type="presParOf" srcId="{83C61B7E-3205-48F3-A574-8D0638EA6C05}" destId="{B757EBF5-54CC-4C64-BCAF-56BFDFF7D643}" srcOrd="0" destOrd="0" presId="urn:microsoft.com/office/officeart/2016/7/layout/LinearBlockProcessNumbered"/>
    <dgm:cxn modelId="{C708F548-77D9-4558-A8AB-E234E4D106BB}" type="presParOf" srcId="{83C61B7E-3205-48F3-A574-8D0638EA6C05}" destId="{265CCA18-EFFA-46A8-885A-BF23A9922B9A}" srcOrd="1" destOrd="0" presId="urn:microsoft.com/office/officeart/2016/7/layout/LinearBlockProcessNumbered"/>
    <dgm:cxn modelId="{5F1257AB-420C-4419-8B3A-069C9DC05D8C}" type="presParOf" srcId="{83C61B7E-3205-48F3-A574-8D0638EA6C05}" destId="{155EFAA4-F325-417B-B475-C4D6A3DA7A9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DE4C79-2BFE-4ADC-8898-FEF173E5A3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FCBDAE-BE24-4F07-9C2F-0E0EAFDB7065}">
      <dgm:prSet/>
      <dgm:spPr/>
      <dgm:t>
        <a:bodyPr/>
        <a:lstStyle/>
        <a:p>
          <a:r>
            <a:rPr lang="en-US" dirty="0"/>
            <a:t>Our project is an automated image captioning program in Bangla</a:t>
          </a:r>
        </a:p>
      </dgm:t>
    </dgm:pt>
    <dgm:pt modelId="{008F1C40-8A11-418B-8DF0-EA1335ECF134}" type="parTrans" cxnId="{EB8E2E80-2415-49CC-94B9-D9BCACCD1FC2}">
      <dgm:prSet/>
      <dgm:spPr/>
      <dgm:t>
        <a:bodyPr/>
        <a:lstStyle/>
        <a:p>
          <a:endParaRPr lang="en-US"/>
        </a:p>
      </dgm:t>
    </dgm:pt>
    <dgm:pt modelId="{0CBBBB98-B79F-40FF-86CD-6B7EB4445579}" type="sibTrans" cxnId="{EB8E2E80-2415-49CC-94B9-D9BCACCD1FC2}">
      <dgm:prSet/>
      <dgm:spPr/>
      <dgm:t>
        <a:bodyPr/>
        <a:lstStyle/>
        <a:p>
          <a:endParaRPr lang="en-US"/>
        </a:p>
      </dgm:t>
    </dgm:pt>
    <dgm:pt modelId="{1CD6268B-B40D-44FE-AADE-1602A11E0BB7}">
      <dgm:prSet/>
      <dgm:spPr/>
      <dgm:t>
        <a:bodyPr/>
        <a:lstStyle/>
        <a:p>
          <a:r>
            <a:rPr lang="en-US"/>
            <a:t>It is designed to help disabled people get a sense of their surroundings</a:t>
          </a:r>
        </a:p>
      </dgm:t>
    </dgm:pt>
    <dgm:pt modelId="{2FCD8C3A-40B5-45AA-B117-9D3C989CB67F}" type="parTrans" cxnId="{659D11E0-844D-4D80-9956-3592EFBD85DC}">
      <dgm:prSet/>
      <dgm:spPr/>
      <dgm:t>
        <a:bodyPr/>
        <a:lstStyle/>
        <a:p>
          <a:endParaRPr lang="en-US"/>
        </a:p>
      </dgm:t>
    </dgm:pt>
    <dgm:pt modelId="{4F267F89-09FE-4A37-AE0D-ACE3D3A975B8}" type="sibTrans" cxnId="{659D11E0-844D-4D80-9956-3592EFBD85DC}">
      <dgm:prSet/>
      <dgm:spPr/>
      <dgm:t>
        <a:bodyPr/>
        <a:lstStyle/>
        <a:p>
          <a:endParaRPr lang="en-US"/>
        </a:p>
      </dgm:t>
    </dgm:pt>
    <dgm:pt modelId="{A8655884-BD67-439E-8275-31C7CE9A5533}">
      <dgm:prSet/>
      <dgm:spPr/>
      <dgm:t>
        <a:bodyPr/>
        <a:lstStyle/>
        <a:p>
          <a:r>
            <a:rPr lang="en-US" dirty="0"/>
            <a:t>It is going to be implemented as a web app and a mobile app (In future)</a:t>
          </a:r>
        </a:p>
      </dgm:t>
    </dgm:pt>
    <dgm:pt modelId="{CB968DAD-283A-4981-87ED-0CAA8CC635EB}" type="parTrans" cxnId="{7DAC77B3-F2C9-41C4-9C8B-C0041D7D633F}">
      <dgm:prSet/>
      <dgm:spPr/>
      <dgm:t>
        <a:bodyPr/>
        <a:lstStyle/>
        <a:p>
          <a:endParaRPr lang="en-US"/>
        </a:p>
      </dgm:t>
    </dgm:pt>
    <dgm:pt modelId="{2A1BA506-1C33-476C-A4E8-1E9C7DB23608}" type="sibTrans" cxnId="{7DAC77B3-F2C9-41C4-9C8B-C0041D7D633F}">
      <dgm:prSet/>
      <dgm:spPr/>
      <dgm:t>
        <a:bodyPr/>
        <a:lstStyle/>
        <a:p>
          <a:endParaRPr lang="en-US"/>
        </a:p>
      </dgm:t>
    </dgm:pt>
    <dgm:pt modelId="{4AAE7F82-413C-4E33-90EF-769C4D0D271F}">
      <dgm:prSet/>
      <dgm:spPr/>
      <dgm:t>
        <a:bodyPr/>
        <a:lstStyle/>
        <a:p>
          <a:r>
            <a:rPr lang="en-US" dirty="0"/>
            <a:t>It uses deep neural network to correctly predict the contents of a picture and provide an accurate caption</a:t>
          </a:r>
        </a:p>
      </dgm:t>
    </dgm:pt>
    <dgm:pt modelId="{7BB8512D-CEC7-43EA-8ED6-19F7C01BAE84}" type="parTrans" cxnId="{EA8C1641-8750-4931-B892-172D80E0E68B}">
      <dgm:prSet/>
      <dgm:spPr/>
      <dgm:t>
        <a:bodyPr/>
        <a:lstStyle/>
        <a:p>
          <a:endParaRPr lang="en-US"/>
        </a:p>
      </dgm:t>
    </dgm:pt>
    <dgm:pt modelId="{4ED3B3F4-D326-4D60-96E5-32F0867A908B}" type="sibTrans" cxnId="{EA8C1641-8750-4931-B892-172D80E0E68B}">
      <dgm:prSet/>
      <dgm:spPr/>
      <dgm:t>
        <a:bodyPr/>
        <a:lstStyle/>
        <a:p>
          <a:endParaRPr lang="en-US"/>
        </a:p>
      </dgm:t>
    </dgm:pt>
    <dgm:pt modelId="{6DC0B779-BC62-4CBF-B84C-8C347C07277E}" type="pres">
      <dgm:prSet presAssocID="{0CDE4C79-2BFE-4ADC-8898-FEF173E5A3FF}" presName="linear" presStyleCnt="0">
        <dgm:presLayoutVars>
          <dgm:animLvl val="lvl"/>
          <dgm:resizeHandles val="exact"/>
        </dgm:presLayoutVars>
      </dgm:prSet>
      <dgm:spPr/>
    </dgm:pt>
    <dgm:pt modelId="{225509DE-37DF-466B-8CA6-84C6341CAC1F}" type="pres">
      <dgm:prSet presAssocID="{5CFCBDAE-BE24-4F07-9C2F-0E0EAFDB70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371242-A1D3-4C22-BDB5-61258DB98706}" type="pres">
      <dgm:prSet presAssocID="{0CBBBB98-B79F-40FF-86CD-6B7EB4445579}" presName="spacer" presStyleCnt="0"/>
      <dgm:spPr/>
    </dgm:pt>
    <dgm:pt modelId="{A8D1B9C8-8960-42DD-9E87-E41A67835257}" type="pres">
      <dgm:prSet presAssocID="{1CD6268B-B40D-44FE-AADE-1602A11E0B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5C5B7F-ACC2-4FEB-A38F-B764165D3F3E}" type="pres">
      <dgm:prSet presAssocID="{4F267F89-09FE-4A37-AE0D-ACE3D3A975B8}" presName="spacer" presStyleCnt="0"/>
      <dgm:spPr/>
    </dgm:pt>
    <dgm:pt modelId="{A458197E-2CC3-4899-AB53-A07432251232}" type="pres">
      <dgm:prSet presAssocID="{A8655884-BD67-439E-8275-31C7CE9A553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7B09FA1-1700-48F6-B995-66B4A2DF2F29}" type="pres">
      <dgm:prSet presAssocID="{2A1BA506-1C33-476C-A4E8-1E9C7DB23608}" presName="spacer" presStyleCnt="0"/>
      <dgm:spPr/>
    </dgm:pt>
    <dgm:pt modelId="{147F00DA-8400-4E42-ACB8-0F804DB2E40D}" type="pres">
      <dgm:prSet presAssocID="{4AAE7F82-413C-4E33-90EF-769C4D0D27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73B4A05-608E-40B7-845D-06D585569DEF}" type="presOf" srcId="{0CDE4C79-2BFE-4ADC-8898-FEF173E5A3FF}" destId="{6DC0B779-BC62-4CBF-B84C-8C347C07277E}" srcOrd="0" destOrd="0" presId="urn:microsoft.com/office/officeart/2005/8/layout/vList2"/>
    <dgm:cxn modelId="{3A062416-A1BC-4FBD-9438-7C35B87B3FB6}" type="presOf" srcId="{4AAE7F82-413C-4E33-90EF-769C4D0D271F}" destId="{147F00DA-8400-4E42-ACB8-0F804DB2E40D}" srcOrd="0" destOrd="0" presId="urn:microsoft.com/office/officeart/2005/8/layout/vList2"/>
    <dgm:cxn modelId="{228DE72C-B756-4C33-A39C-3DFF6B712C37}" type="presOf" srcId="{A8655884-BD67-439E-8275-31C7CE9A5533}" destId="{A458197E-2CC3-4899-AB53-A07432251232}" srcOrd="0" destOrd="0" presId="urn:microsoft.com/office/officeart/2005/8/layout/vList2"/>
    <dgm:cxn modelId="{8462EA37-092E-4976-9668-D62A0387CC42}" type="presOf" srcId="{1CD6268B-B40D-44FE-AADE-1602A11E0BB7}" destId="{A8D1B9C8-8960-42DD-9E87-E41A67835257}" srcOrd="0" destOrd="0" presId="urn:microsoft.com/office/officeart/2005/8/layout/vList2"/>
    <dgm:cxn modelId="{EA8C1641-8750-4931-B892-172D80E0E68B}" srcId="{0CDE4C79-2BFE-4ADC-8898-FEF173E5A3FF}" destId="{4AAE7F82-413C-4E33-90EF-769C4D0D271F}" srcOrd="3" destOrd="0" parTransId="{7BB8512D-CEC7-43EA-8ED6-19F7C01BAE84}" sibTransId="{4ED3B3F4-D326-4D60-96E5-32F0867A908B}"/>
    <dgm:cxn modelId="{EB8E2E80-2415-49CC-94B9-D9BCACCD1FC2}" srcId="{0CDE4C79-2BFE-4ADC-8898-FEF173E5A3FF}" destId="{5CFCBDAE-BE24-4F07-9C2F-0E0EAFDB7065}" srcOrd="0" destOrd="0" parTransId="{008F1C40-8A11-418B-8DF0-EA1335ECF134}" sibTransId="{0CBBBB98-B79F-40FF-86CD-6B7EB4445579}"/>
    <dgm:cxn modelId="{7DAC77B3-F2C9-41C4-9C8B-C0041D7D633F}" srcId="{0CDE4C79-2BFE-4ADC-8898-FEF173E5A3FF}" destId="{A8655884-BD67-439E-8275-31C7CE9A5533}" srcOrd="2" destOrd="0" parTransId="{CB968DAD-283A-4981-87ED-0CAA8CC635EB}" sibTransId="{2A1BA506-1C33-476C-A4E8-1E9C7DB23608}"/>
    <dgm:cxn modelId="{659D11E0-844D-4D80-9956-3592EFBD85DC}" srcId="{0CDE4C79-2BFE-4ADC-8898-FEF173E5A3FF}" destId="{1CD6268B-B40D-44FE-AADE-1602A11E0BB7}" srcOrd="1" destOrd="0" parTransId="{2FCD8C3A-40B5-45AA-B117-9D3C989CB67F}" sibTransId="{4F267F89-09FE-4A37-AE0D-ACE3D3A975B8}"/>
    <dgm:cxn modelId="{E0869EE1-5935-4F5A-AF57-DEB8EC4DA00A}" type="presOf" srcId="{5CFCBDAE-BE24-4F07-9C2F-0E0EAFDB7065}" destId="{225509DE-37DF-466B-8CA6-84C6341CAC1F}" srcOrd="0" destOrd="0" presId="urn:microsoft.com/office/officeart/2005/8/layout/vList2"/>
    <dgm:cxn modelId="{BFF35027-9369-4DC9-BC2A-406018DDDB15}" type="presParOf" srcId="{6DC0B779-BC62-4CBF-B84C-8C347C07277E}" destId="{225509DE-37DF-466B-8CA6-84C6341CAC1F}" srcOrd="0" destOrd="0" presId="urn:microsoft.com/office/officeart/2005/8/layout/vList2"/>
    <dgm:cxn modelId="{3FA61919-FB0B-466A-8C7F-C76752CE5CEB}" type="presParOf" srcId="{6DC0B779-BC62-4CBF-B84C-8C347C07277E}" destId="{C2371242-A1D3-4C22-BDB5-61258DB98706}" srcOrd="1" destOrd="0" presId="urn:microsoft.com/office/officeart/2005/8/layout/vList2"/>
    <dgm:cxn modelId="{02A255BF-9C1F-45CC-B163-3F145AC3910D}" type="presParOf" srcId="{6DC0B779-BC62-4CBF-B84C-8C347C07277E}" destId="{A8D1B9C8-8960-42DD-9E87-E41A67835257}" srcOrd="2" destOrd="0" presId="urn:microsoft.com/office/officeart/2005/8/layout/vList2"/>
    <dgm:cxn modelId="{02D1A56C-1621-4BA2-ACF2-D4AAB633CD52}" type="presParOf" srcId="{6DC0B779-BC62-4CBF-B84C-8C347C07277E}" destId="{455C5B7F-ACC2-4FEB-A38F-B764165D3F3E}" srcOrd="3" destOrd="0" presId="urn:microsoft.com/office/officeart/2005/8/layout/vList2"/>
    <dgm:cxn modelId="{02760BAE-F377-4E81-BDB2-515ACF6F4D05}" type="presParOf" srcId="{6DC0B779-BC62-4CBF-B84C-8C347C07277E}" destId="{A458197E-2CC3-4899-AB53-A07432251232}" srcOrd="4" destOrd="0" presId="urn:microsoft.com/office/officeart/2005/8/layout/vList2"/>
    <dgm:cxn modelId="{64523AC7-43B4-485B-BAFA-F0370D34E791}" type="presParOf" srcId="{6DC0B779-BC62-4CBF-B84C-8C347C07277E}" destId="{67B09FA1-1700-48F6-B995-66B4A2DF2F29}" srcOrd="5" destOrd="0" presId="urn:microsoft.com/office/officeart/2005/8/layout/vList2"/>
    <dgm:cxn modelId="{7CFCE658-B2B1-4D6A-8B38-25A130172DAF}" type="presParOf" srcId="{6DC0B779-BC62-4CBF-B84C-8C347C07277E}" destId="{147F00DA-8400-4E42-ACB8-0F804DB2E4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FF4B8-5C22-4778-9CD0-B2975068535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87150A-91B8-4149-9280-60B27DF01B21}">
      <dgm:prSet custT="1"/>
      <dgm:spPr/>
      <dgm:t>
        <a:bodyPr/>
        <a:lstStyle/>
        <a:p>
          <a:r>
            <a:rPr lang="en-US" sz="1600"/>
            <a:t>Collect</a:t>
          </a:r>
        </a:p>
      </dgm:t>
    </dgm:pt>
    <dgm:pt modelId="{8FAEFD54-E901-4957-877B-CDCA919ECBC0}" type="parTrans" cxnId="{9925D5D6-0AC5-472B-B5D3-04175B626852}">
      <dgm:prSet/>
      <dgm:spPr/>
      <dgm:t>
        <a:bodyPr/>
        <a:lstStyle/>
        <a:p>
          <a:endParaRPr lang="en-US"/>
        </a:p>
      </dgm:t>
    </dgm:pt>
    <dgm:pt modelId="{13283F57-3921-48D0-A07B-ADF69F1D8040}" type="sibTrans" cxnId="{9925D5D6-0AC5-472B-B5D3-04175B626852}">
      <dgm:prSet/>
      <dgm:spPr/>
      <dgm:t>
        <a:bodyPr/>
        <a:lstStyle/>
        <a:p>
          <a:endParaRPr lang="en-US"/>
        </a:p>
      </dgm:t>
    </dgm:pt>
    <dgm:pt modelId="{9EB78578-0F1E-4958-A082-CF1A1F4AB169}">
      <dgm:prSet custT="1"/>
      <dgm:spPr/>
      <dgm:t>
        <a:bodyPr/>
        <a:lstStyle/>
        <a:p>
          <a:r>
            <a:rPr lang="en-US" sz="1600" dirty="0"/>
            <a:t>Collect a huge set of images (at least 10,000)  and Caption each image in 3 different ways</a:t>
          </a:r>
        </a:p>
      </dgm:t>
    </dgm:pt>
    <dgm:pt modelId="{91E1A4D6-5097-4DE8-8007-7AF70744117F}" type="parTrans" cxnId="{607176F7-85C6-4DBE-BF2E-55FAE1915A49}">
      <dgm:prSet/>
      <dgm:spPr/>
      <dgm:t>
        <a:bodyPr/>
        <a:lstStyle/>
        <a:p>
          <a:endParaRPr lang="en-US"/>
        </a:p>
      </dgm:t>
    </dgm:pt>
    <dgm:pt modelId="{5559FD1F-875E-40D0-BBEC-123138C4A0F2}" type="sibTrans" cxnId="{607176F7-85C6-4DBE-BF2E-55FAE1915A49}">
      <dgm:prSet/>
      <dgm:spPr/>
      <dgm:t>
        <a:bodyPr/>
        <a:lstStyle/>
        <a:p>
          <a:endParaRPr lang="en-US"/>
        </a:p>
      </dgm:t>
    </dgm:pt>
    <dgm:pt modelId="{16D23BD1-5846-41DB-BE38-DB0EE7488B45}">
      <dgm:prSet custT="1"/>
      <dgm:spPr/>
      <dgm:t>
        <a:bodyPr/>
        <a:lstStyle/>
        <a:p>
          <a:r>
            <a:rPr lang="en-US" sz="1600"/>
            <a:t>Preprocess</a:t>
          </a:r>
        </a:p>
      </dgm:t>
    </dgm:pt>
    <dgm:pt modelId="{F2196BCF-CF33-4462-A0B1-CBEA9DF410ED}" type="parTrans" cxnId="{AA405F3F-68E8-4FD4-8115-EDF8A0C0B906}">
      <dgm:prSet/>
      <dgm:spPr/>
      <dgm:t>
        <a:bodyPr/>
        <a:lstStyle/>
        <a:p>
          <a:endParaRPr lang="en-US"/>
        </a:p>
      </dgm:t>
    </dgm:pt>
    <dgm:pt modelId="{228C4A93-E5A4-46F0-ACFF-61F1D5734B5D}" type="sibTrans" cxnId="{AA405F3F-68E8-4FD4-8115-EDF8A0C0B906}">
      <dgm:prSet/>
      <dgm:spPr/>
      <dgm:t>
        <a:bodyPr/>
        <a:lstStyle/>
        <a:p>
          <a:endParaRPr lang="en-US"/>
        </a:p>
      </dgm:t>
    </dgm:pt>
    <dgm:pt modelId="{308883E3-68EA-4842-B8CB-11B19C0F355C}">
      <dgm:prSet custT="1"/>
      <dgm:spPr/>
      <dgm:t>
        <a:bodyPr/>
        <a:lstStyle/>
        <a:p>
          <a:r>
            <a:rPr lang="en-US" sz="1600"/>
            <a:t>Preprocess the image and text to fit the neural network model</a:t>
          </a:r>
        </a:p>
      </dgm:t>
    </dgm:pt>
    <dgm:pt modelId="{9C1E9BA2-ACDE-4269-AA1B-F3DCA6657326}" type="parTrans" cxnId="{B78F6BC4-1A41-433B-BFC8-DAA349E5F848}">
      <dgm:prSet/>
      <dgm:spPr/>
      <dgm:t>
        <a:bodyPr/>
        <a:lstStyle/>
        <a:p>
          <a:endParaRPr lang="en-US"/>
        </a:p>
      </dgm:t>
    </dgm:pt>
    <dgm:pt modelId="{53E2BAE4-E27A-4C52-98DA-575D75F2AEA4}" type="sibTrans" cxnId="{B78F6BC4-1A41-433B-BFC8-DAA349E5F848}">
      <dgm:prSet/>
      <dgm:spPr/>
      <dgm:t>
        <a:bodyPr/>
        <a:lstStyle/>
        <a:p>
          <a:endParaRPr lang="en-US"/>
        </a:p>
      </dgm:t>
    </dgm:pt>
    <dgm:pt modelId="{8250740F-09A8-4846-B287-D86C88788D0D}">
      <dgm:prSet custT="1"/>
      <dgm:spPr/>
      <dgm:t>
        <a:bodyPr/>
        <a:lstStyle/>
        <a:p>
          <a:r>
            <a:rPr lang="en-US" sz="1600"/>
            <a:t>Train</a:t>
          </a:r>
          <a:endParaRPr lang="en-US" sz="1600" dirty="0"/>
        </a:p>
      </dgm:t>
    </dgm:pt>
    <dgm:pt modelId="{B978F5C1-E58C-4EA8-8823-36A1ECA0C5EB}" type="parTrans" cxnId="{9234D4C8-7AAF-483D-B510-3D13F2E30600}">
      <dgm:prSet/>
      <dgm:spPr/>
      <dgm:t>
        <a:bodyPr/>
        <a:lstStyle/>
        <a:p>
          <a:endParaRPr lang="en-US"/>
        </a:p>
      </dgm:t>
    </dgm:pt>
    <dgm:pt modelId="{8DB8724C-0D50-4A9B-ABBA-1C8640CA2E8E}" type="sibTrans" cxnId="{9234D4C8-7AAF-483D-B510-3D13F2E30600}">
      <dgm:prSet/>
      <dgm:spPr/>
      <dgm:t>
        <a:bodyPr/>
        <a:lstStyle/>
        <a:p>
          <a:endParaRPr lang="en-US"/>
        </a:p>
      </dgm:t>
    </dgm:pt>
    <dgm:pt modelId="{D8A1FF13-C9BE-4216-AFA9-2FB1BC9318A8}">
      <dgm:prSet custT="1"/>
      <dgm:spPr/>
      <dgm:t>
        <a:bodyPr/>
        <a:lstStyle/>
        <a:p>
          <a:r>
            <a:rPr lang="en-US" sz="1600"/>
            <a:t>Develop and train the model</a:t>
          </a:r>
          <a:endParaRPr lang="en-US" sz="1600" dirty="0"/>
        </a:p>
      </dgm:t>
    </dgm:pt>
    <dgm:pt modelId="{31E5D6F0-F85C-4DD1-B705-2795C3C88811}" type="parTrans" cxnId="{B933CEA0-B493-4573-9F3A-C959591D2D13}">
      <dgm:prSet/>
      <dgm:spPr/>
      <dgm:t>
        <a:bodyPr/>
        <a:lstStyle/>
        <a:p>
          <a:endParaRPr lang="en-US"/>
        </a:p>
      </dgm:t>
    </dgm:pt>
    <dgm:pt modelId="{E4CAD974-5C07-4037-86E6-8774458847BC}" type="sibTrans" cxnId="{B933CEA0-B493-4573-9F3A-C959591D2D13}">
      <dgm:prSet/>
      <dgm:spPr/>
      <dgm:t>
        <a:bodyPr/>
        <a:lstStyle/>
        <a:p>
          <a:endParaRPr lang="en-US"/>
        </a:p>
      </dgm:t>
    </dgm:pt>
    <dgm:pt modelId="{F4F5E701-7C39-4699-8AA9-99C493BC557F}">
      <dgm:prSet custT="1"/>
      <dgm:spPr/>
      <dgm:t>
        <a:bodyPr/>
        <a:lstStyle/>
        <a:p>
          <a:r>
            <a:rPr lang="en-US" sz="1600"/>
            <a:t>Evaluate</a:t>
          </a:r>
        </a:p>
      </dgm:t>
    </dgm:pt>
    <dgm:pt modelId="{9621DE1C-F34E-4A27-99B3-D5EDDB07930E}" type="parTrans" cxnId="{D91590DB-8BDF-48AA-982F-83AA80E9F88A}">
      <dgm:prSet/>
      <dgm:spPr/>
      <dgm:t>
        <a:bodyPr/>
        <a:lstStyle/>
        <a:p>
          <a:endParaRPr lang="en-US"/>
        </a:p>
      </dgm:t>
    </dgm:pt>
    <dgm:pt modelId="{BA85CA21-A2E8-401B-A271-DE29B9F982CC}" type="sibTrans" cxnId="{D91590DB-8BDF-48AA-982F-83AA80E9F88A}">
      <dgm:prSet/>
      <dgm:spPr/>
      <dgm:t>
        <a:bodyPr/>
        <a:lstStyle/>
        <a:p>
          <a:endParaRPr lang="en-US"/>
        </a:p>
      </dgm:t>
    </dgm:pt>
    <dgm:pt modelId="{912D905D-A849-4696-A9E4-7A759ED0CEFB}">
      <dgm:prSet custT="1"/>
      <dgm:spPr/>
      <dgm:t>
        <a:bodyPr/>
        <a:lstStyle/>
        <a:p>
          <a:r>
            <a:rPr lang="en-US" sz="1600"/>
            <a:t>Evaluate the result</a:t>
          </a:r>
        </a:p>
      </dgm:t>
    </dgm:pt>
    <dgm:pt modelId="{1916DD7A-8603-47E7-BA14-C5588C64A82C}" type="parTrans" cxnId="{75710D95-53AE-492A-A7C1-4956C33B747D}">
      <dgm:prSet/>
      <dgm:spPr/>
      <dgm:t>
        <a:bodyPr/>
        <a:lstStyle/>
        <a:p>
          <a:endParaRPr lang="en-US"/>
        </a:p>
      </dgm:t>
    </dgm:pt>
    <dgm:pt modelId="{B1E84B0A-6225-4082-9938-A5EC134AA755}" type="sibTrans" cxnId="{75710D95-53AE-492A-A7C1-4956C33B747D}">
      <dgm:prSet/>
      <dgm:spPr/>
      <dgm:t>
        <a:bodyPr/>
        <a:lstStyle/>
        <a:p>
          <a:endParaRPr lang="en-US"/>
        </a:p>
      </dgm:t>
    </dgm:pt>
    <dgm:pt modelId="{8A613856-D3FD-4D48-A6D7-8B9855D4B3AA}">
      <dgm:prSet custT="1"/>
      <dgm:spPr/>
      <dgm:t>
        <a:bodyPr/>
        <a:lstStyle/>
        <a:p>
          <a:r>
            <a:rPr lang="en-US" sz="1600"/>
            <a:t>Application</a:t>
          </a:r>
          <a:endParaRPr lang="en-US" sz="1600" dirty="0"/>
        </a:p>
      </dgm:t>
    </dgm:pt>
    <dgm:pt modelId="{97F9CED8-68DA-4F82-BBF8-EED9CC1958D2}" type="parTrans" cxnId="{92CA31BA-93DA-4EEE-9729-8D8420823D74}">
      <dgm:prSet/>
      <dgm:spPr/>
      <dgm:t>
        <a:bodyPr/>
        <a:lstStyle/>
        <a:p>
          <a:endParaRPr lang="en-US"/>
        </a:p>
      </dgm:t>
    </dgm:pt>
    <dgm:pt modelId="{74E6F0E5-56EF-47D5-B7F1-7B39B6991E24}" type="sibTrans" cxnId="{92CA31BA-93DA-4EEE-9729-8D8420823D74}">
      <dgm:prSet/>
      <dgm:spPr/>
      <dgm:t>
        <a:bodyPr/>
        <a:lstStyle/>
        <a:p>
          <a:endParaRPr lang="en-US"/>
        </a:p>
      </dgm:t>
    </dgm:pt>
    <dgm:pt modelId="{AE49CA30-8400-47A0-98F8-34A235AAA55E}">
      <dgm:prSet custT="1"/>
      <dgm:spPr/>
      <dgm:t>
        <a:bodyPr/>
        <a:lstStyle/>
        <a:p>
          <a:r>
            <a:rPr lang="en-US" sz="1600"/>
            <a:t>Develop the web app and mobile app</a:t>
          </a:r>
          <a:endParaRPr lang="en-US" sz="1600" dirty="0"/>
        </a:p>
      </dgm:t>
    </dgm:pt>
    <dgm:pt modelId="{827654AC-CEFC-4C57-8DB4-A55A1EADE9A3}" type="parTrans" cxnId="{10B0C7D4-0BFE-4E03-87FE-380775357BE4}">
      <dgm:prSet/>
      <dgm:spPr/>
      <dgm:t>
        <a:bodyPr/>
        <a:lstStyle/>
        <a:p>
          <a:endParaRPr lang="en-US"/>
        </a:p>
      </dgm:t>
    </dgm:pt>
    <dgm:pt modelId="{FB766C1D-3037-4600-85AA-88CE7A13C8C1}" type="sibTrans" cxnId="{10B0C7D4-0BFE-4E03-87FE-380775357BE4}">
      <dgm:prSet/>
      <dgm:spPr/>
      <dgm:t>
        <a:bodyPr/>
        <a:lstStyle/>
        <a:p>
          <a:endParaRPr lang="en-US"/>
        </a:p>
      </dgm:t>
    </dgm:pt>
    <dgm:pt modelId="{F13BDC59-71FF-4B5D-8FE5-8484737CE2FD}" type="pres">
      <dgm:prSet presAssocID="{270FF4B8-5C22-4778-9CD0-B2975068535D}" presName="Name0" presStyleCnt="0">
        <dgm:presLayoutVars>
          <dgm:dir/>
          <dgm:animLvl val="lvl"/>
          <dgm:resizeHandles val="exact"/>
        </dgm:presLayoutVars>
      </dgm:prSet>
      <dgm:spPr/>
    </dgm:pt>
    <dgm:pt modelId="{F1A897E3-EE35-4E75-9334-6754F9864DCF}" type="pres">
      <dgm:prSet presAssocID="{8A613856-D3FD-4D48-A6D7-8B9855D4B3AA}" presName="boxAndChildren" presStyleCnt="0"/>
      <dgm:spPr/>
    </dgm:pt>
    <dgm:pt modelId="{AF2D1BA4-235A-42FD-8AF7-1F7872CE2531}" type="pres">
      <dgm:prSet presAssocID="{8A613856-D3FD-4D48-A6D7-8B9855D4B3AA}" presName="parentTextBox" presStyleLbl="alignNode1" presStyleIdx="0" presStyleCnt="5"/>
      <dgm:spPr/>
    </dgm:pt>
    <dgm:pt modelId="{27CEA2FE-0ECF-40E5-9DA3-BDF1E1949EC2}" type="pres">
      <dgm:prSet presAssocID="{8A613856-D3FD-4D48-A6D7-8B9855D4B3AA}" presName="descendantBox" presStyleLbl="bgAccFollowNode1" presStyleIdx="0" presStyleCnt="5"/>
      <dgm:spPr/>
    </dgm:pt>
    <dgm:pt modelId="{7876458F-3531-4AB0-84C0-A25D1D6C24FB}" type="pres">
      <dgm:prSet presAssocID="{BA85CA21-A2E8-401B-A271-DE29B9F982CC}" presName="sp" presStyleCnt="0"/>
      <dgm:spPr/>
    </dgm:pt>
    <dgm:pt modelId="{1FD46343-5174-4DDC-88D4-F903BF8328FF}" type="pres">
      <dgm:prSet presAssocID="{F4F5E701-7C39-4699-8AA9-99C493BC557F}" presName="arrowAndChildren" presStyleCnt="0"/>
      <dgm:spPr/>
    </dgm:pt>
    <dgm:pt modelId="{9A5E4E00-8A56-4546-ACE1-83DF38EA498A}" type="pres">
      <dgm:prSet presAssocID="{F4F5E701-7C39-4699-8AA9-99C493BC557F}" presName="parentTextArrow" presStyleLbl="node1" presStyleIdx="0" presStyleCnt="0"/>
      <dgm:spPr/>
    </dgm:pt>
    <dgm:pt modelId="{A8FA4651-E388-41CB-9BD5-E39F4CACBB3F}" type="pres">
      <dgm:prSet presAssocID="{F4F5E701-7C39-4699-8AA9-99C493BC557F}" presName="arrow" presStyleLbl="alignNode1" presStyleIdx="1" presStyleCnt="5"/>
      <dgm:spPr/>
    </dgm:pt>
    <dgm:pt modelId="{AF06C310-25DF-4A9A-A882-8BB73C998FAE}" type="pres">
      <dgm:prSet presAssocID="{F4F5E701-7C39-4699-8AA9-99C493BC557F}" presName="descendantArrow" presStyleLbl="bgAccFollowNode1" presStyleIdx="1" presStyleCnt="5"/>
      <dgm:spPr/>
    </dgm:pt>
    <dgm:pt modelId="{5ED94740-AD17-465F-A216-40C330AFB558}" type="pres">
      <dgm:prSet presAssocID="{8DB8724C-0D50-4A9B-ABBA-1C8640CA2E8E}" presName="sp" presStyleCnt="0"/>
      <dgm:spPr/>
    </dgm:pt>
    <dgm:pt modelId="{C3412803-1948-4A58-8FCB-80B6D2F785FE}" type="pres">
      <dgm:prSet presAssocID="{8250740F-09A8-4846-B287-D86C88788D0D}" presName="arrowAndChildren" presStyleCnt="0"/>
      <dgm:spPr/>
    </dgm:pt>
    <dgm:pt modelId="{678C63A7-5D4A-47DF-8756-1A04D5D453C3}" type="pres">
      <dgm:prSet presAssocID="{8250740F-09A8-4846-B287-D86C88788D0D}" presName="parentTextArrow" presStyleLbl="node1" presStyleIdx="0" presStyleCnt="0"/>
      <dgm:spPr/>
    </dgm:pt>
    <dgm:pt modelId="{7757BA7C-B3EC-4771-AC9A-B8C8CD3021D0}" type="pres">
      <dgm:prSet presAssocID="{8250740F-09A8-4846-B287-D86C88788D0D}" presName="arrow" presStyleLbl="alignNode1" presStyleIdx="2" presStyleCnt="5"/>
      <dgm:spPr/>
    </dgm:pt>
    <dgm:pt modelId="{DF6B2EA2-307F-4E14-8DE1-64BDAB350AED}" type="pres">
      <dgm:prSet presAssocID="{8250740F-09A8-4846-B287-D86C88788D0D}" presName="descendantArrow" presStyleLbl="bgAccFollowNode1" presStyleIdx="2" presStyleCnt="5"/>
      <dgm:spPr/>
    </dgm:pt>
    <dgm:pt modelId="{B3FC82EE-DDBF-4C09-A89A-A32694884EF5}" type="pres">
      <dgm:prSet presAssocID="{228C4A93-E5A4-46F0-ACFF-61F1D5734B5D}" presName="sp" presStyleCnt="0"/>
      <dgm:spPr/>
    </dgm:pt>
    <dgm:pt modelId="{7183DF7D-234D-4031-B6CE-7A53FC4C494D}" type="pres">
      <dgm:prSet presAssocID="{16D23BD1-5846-41DB-BE38-DB0EE7488B45}" presName="arrowAndChildren" presStyleCnt="0"/>
      <dgm:spPr/>
    </dgm:pt>
    <dgm:pt modelId="{CB9D2039-A43D-4D1D-B867-043913C7AC8A}" type="pres">
      <dgm:prSet presAssocID="{16D23BD1-5846-41DB-BE38-DB0EE7488B45}" presName="parentTextArrow" presStyleLbl="node1" presStyleIdx="0" presStyleCnt="0"/>
      <dgm:spPr/>
    </dgm:pt>
    <dgm:pt modelId="{F0FCADBF-617E-43A8-9088-22E1D4DAD420}" type="pres">
      <dgm:prSet presAssocID="{16D23BD1-5846-41DB-BE38-DB0EE7488B45}" presName="arrow" presStyleLbl="alignNode1" presStyleIdx="3" presStyleCnt="5"/>
      <dgm:spPr/>
    </dgm:pt>
    <dgm:pt modelId="{EE7F0CC1-84F3-4A9B-BFA6-BD9496D85DDD}" type="pres">
      <dgm:prSet presAssocID="{16D23BD1-5846-41DB-BE38-DB0EE7488B45}" presName="descendantArrow" presStyleLbl="bgAccFollowNode1" presStyleIdx="3" presStyleCnt="5"/>
      <dgm:spPr/>
    </dgm:pt>
    <dgm:pt modelId="{D5FD6788-1411-4F3E-9563-ADAB93714196}" type="pres">
      <dgm:prSet presAssocID="{13283F57-3921-48D0-A07B-ADF69F1D8040}" presName="sp" presStyleCnt="0"/>
      <dgm:spPr/>
    </dgm:pt>
    <dgm:pt modelId="{284E5D0E-F511-4425-A373-498EA5657F01}" type="pres">
      <dgm:prSet presAssocID="{5C87150A-91B8-4149-9280-60B27DF01B21}" presName="arrowAndChildren" presStyleCnt="0"/>
      <dgm:spPr/>
    </dgm:pt>
    <dgm:pt modelId="{B8C1D0E2-DEC8-425C-B3D2-5C1658E8CECE}" type="pres">
      <dgm:prSet presAssocID="{5C87150A-91B8-4149-9280-60B27DF01B21}" presName="parentTextArrow" presStyleLbl="node1" presStyleIdx="0" presStyleCnt="0"/>
      <dgm:spPr/>
    </dgm:pt>
    <dgm:pt modelId="{A1CF4FF9-5D70-4804-90EB-3C98D7DB1544}" type="pres">
      <dgm:prSet presAssocID="{5C87150A-91B8-4149-9280-60B27DF01B21}" presName="arrow" presStyleLbl="alignNode1" presStyleIdx="4" presStyleCnt="5"/>
      <dgm:spPr/>
    </dgm:pt>
    <dgm:pt modelId="{458BA1BA-5260-4A52-BDB9-F9BF729CBE3A}" type="pres">
      <dgm:prSet presAssocID="{5C87150A-91B8-4149-9280-60B27DF01B21}" presName="descendantArrow" presStyleLbl="bgAccFollowNode1" presStyleIdx="4" presStyleCnt="5"/>
      <dgm:spPr/>
    </dgm:pt>
  </dgm:ptLst>
  <dgm:cxnLst>
    <dgm:cxn modelId="{3E461007-7F07-4004-8CAB-8B6863FD2913}" type="presOf" srcId="{5C87150A-91B8-4149-9280-60B27DF01B21}" destId="{A1CF4FF9-5D70-4804-90EB-3C98D7DB1544}" srcOrd="1" destOrd="0" presId="urn:microsoft.com/office/officeart/2016/7/layout/VerticalDownArrowProcess"/>
    <dgm:cxn modelId="{7FB71A1B-4DCF-4814-9CD2-ECADC7D8974E}" type="presOf" srcId="{16D23BD1-5846-41DB-BE38-DB0EE7488B45}" destId="{CB9D2039-A43D-4D1D-B867-043913C7AC8A}" srcOrd="0" destOrd="0" presId="urn:microsoft.com/office/officeart/2016/7/layout/VerticalDownArrowProcess"/>
    <dgm:cxn modelId="{DD419D25-9340-4BEA-81CB-772028599FC1}" type="presOf" srcId="{D8A1FF13-C9BE-4216-AFA9-2FB1BC9318A8}" destId="{DF6B2EA2-307F-4E14-8DE1-64BDAB350AED}" srcOrd="0" destOrd="0" presId="urn:microsoft.com/office/officeart/2016/7/layout/VerticalDownArrowProcess"/>
    <dgm:cxn modelId="{86447027-5713-4440-A26D-4D6C6CCFE19B}" type="presOf" srcId="{308883E3-68EA-4842-B8CB-11B19C0F355C}" destId="{EE7F0CC1-84F3-4A9B-BFA6-BD9496D85DDD}" srcOrd="0" destOrd="0" presId="urn:microsoft.com/office/officeart/2016/7/layout/VerticalDownArrowProcess"/>
    <dgm:cxn modelId="{2D92D034-E1D0-49F0-A013-B8BD45DFE5F2}" type="presOf" srcId="{F4F5E701-7C39-4699-8AA9-99C493BC557F}" destId="{9A5E4E00-8A56-4546-ACE1-83DF38EA498A}" srcOrd="0" destOrd="0" presId="urn:microsoft.com/office/officeart/2016/7/layout/VerticalDownArrowProcess"/>
    <dgm:cxn modelId="{A6173735-E11F-4CFF-AE1D-D883C2F9F9B9}" type="presOf" srcId="{5C87150A-91B8-4149-9280-60B27DF01B21}" destId="{B8C1D0E2-DEC8-425C-B3D2-5C1658E8CECE}" srcOrd="0" destOrd="0" presId="urn:microsoft.com/office/officeart/2016/7/layout/VerticalDownArrowProcess"/>
    <dgm:cxn modelId="{75AC7939-EA9C-4EE5-A26D-FE7E5942681C}" type="presOf" srcId="{9EB78578-0F1E-4958-A082-CF1A1F4AB169}" destId="{458BA1BA-5260-4A52-BDB9-F9BF729CBE3A}" srcOrd="0" destOrd="0" presId="urn:microsoft.com/office/officeart/2016/7/layout/VerticalDownArrowProcess"/>
    <dgm:cxn modelId="{AA405F3F-68E8-4FD4-8115-EDF8A0C0B906}" srcId="{270FF4B8-5C22-4778-9CD0-B2975068535D}" destId="{16D23BD1-5846-41DB-BE38-DB0EE7488B45}" srcOrd="1" destOrd="0" parTransId="{F2196BCF-CF33-4462-A0B1-CBEA9DF410ED}" sibTransId="{228C4A93-E5A4-46F0-ACFF-61F1D5734B5D}"/>
    <dgm:cxn modelId="{75804161-0F25-4565-93B4-8916A951D268}" type="presOf" srcId="{F4F5E701-7C39-4699-8AA9-99C493BC557F}" destId="{A8FA4651-E388-41CB-9BD5-E39F4CACBB3F}" srcOrd="1" destOrd="0" presId="urn:microsoft.com/office/officeart/2016/7/layout/VerticalDownArrowProcess"/>
    <dgm:cxn modelId="{B942507F-ABC3-48ED-91DB-97E4EC2B6FB0}" type="presOf" srcId="{8250740F-09A8-4846-B287-D86C88788D0D}" destId="{7757BA7C-B3EC-4771-AC9A-B8C8CD3021D0}" srcOrd="1" destOrd="0" presId="urn:microsoft.com/office/officeart/2016/7/layout/VerticalDownArrowProcess"/>
    <dgm:cxn modelId="{75710D95-53AE-492A-A7C1-4956C33B747D}" srcId="{F4F5E701-7C39-4699-8AA9-99C493BC557F}" destId="{912D905D-A849-4696-A9E4-7A759ED0CEFB}" srcOrd="0" destOrd="0" parTransId="{1916DD7A-8603-47E7-BA14-C5588C64A82C}" sibTransId="{B1E84B0A-6225-4082-9938-A5EC134AA755}"/>
    <dgm:cxn modelId="{B933CEA0-B493-4573-9F3A-C959591D2D13}" srcId="{8250740F-09A8-4846-B287-D86C88788D0D}" destId="{D8A1FF13-C9BE-4216-AFA9-2FB1BC9318A8}" srcOrd="0" destOrd="0" parTransId="{31E5D6F0-F85C-4DD1-B705-2795C3C88811}" sibTransId="{E4CAD974-5C07-4037-86E6-8774458847BC}"/>
    <dgm:cxn modelId="{CB3AE3A6-4F42-49C2-9C5B-6135669CCB6E}" type="presOf" srcId="{8A613856-D3FD-4D48-A6D7-8B9855D4B3AA}" destId="{AF2D1BA4-235A-42FD-8AF7-1F7872CE2531}" srcOrd="0" destOrd="0" presId="urn:microsoft.com/office/officeart/2016/7/layout/VerticalDownArrowProcess"/>
    <dgm:cxn modelId="{94B4C5B3-A0B0-40F2-9038-9A51F03E2499}" type="presOf" srcId="{16D23BD1-5846-41DB-BE38-DB0EE7488B45}" destId="{F0FCADBF-617E-43A8-9088-22E1D4DAD420}" srcOrd="1" destOrd="0" presId="urn:microsoft.com/office/officeart/2016/7/layout/VerticalDownArrowProcess"/>
    <dgm:cxn modelId="{92CA31BA-93DA-4EEE-9729-8D8420823D74}" srcId="{270FF4B8-5C22-4778-9CD0-B2975068535D}" destId="{8A613856-D3FD-4D48-A6D7-8B9855D4B3AA}" srcOrd="4" destOrd="0" parTransId="{97F9CED8-68DA-4F82-BBF8-EED9CC1958D2}" sibTransId="{74E6F0E5-56EF-47D5-B7F1-7B39B6991E24}"/>
    <dgm:cxn modelId="{B78F6BC4-1A41-433B-BFC8-DAA349E5F848}" srcId="{16D23BD1-5846-41DB-BE38-DB0EE7488B45}" destId="{308883E3-68EA-4842-B8CB-11B19C0F355C}" srcOrd="0" destOrd="0" parTransId="{9C1E9BA2-ACDE-4269-AA1B-F3DCA6657326}" sibTransId="{53E2BAE4-E27A-4C52-98DA-575D75F2AEA4}"/>
    <dgm:cxn modelId="{9234D4C8-7AAF-483D-B510-3D13F2E30600}" srcId="{270FF4B8-5C22-4778-9CD0-B2975068535D}" destId="{8250740F-09A8-4846-B287-D86C88788D0D}" srcOrd="2" destOrd="0" parTransId="{B978F5C1-E58C-4EA8-8823-36A1ECA0C5EB}" sibTransId="{8DB8724C-0D50-4A9B-ABBA-1C8640CA2E8E}"/>
    <dgm:cxn modelId="{B63F96CF-FF96-490E-9BF7-A603B1BE54B5}" type="presOf" srcId="{270FF4B8-5C22-4778-9CD0-B2975068535D}" destId="{F13BDC59-71FF-4B5D-8FE5-8484737CE2FD}" srcOrd="0" destOrd="0" presId="urn:microsoft.com/office/officeart/2016/7/layout/VerticalDownArrowProcess"/>
    <dgm:cxn modelId="{10B0C7D4-0BFE-4E03-87FE-380775357BE4}" srcId="{8A613856-D3FD-4D48-A6D7-8B9855D4B3AA}" destId="{AE49CA30-8400-47A0-98F8-34A235AAA55E}" srcOrd="0" destOrd="0" parTransId="{827654AC-CEFC-4C57-8DB4-A55A1EADE9A3}" sibTransId="{FB766C1D-3037-4600-85AA-88CE7A13C8C1}"/>
    <dgm:cxn modelId="{9925D5D6-0AC5-472B-B5D3-04175B626852}" srcId="{270FF4B8-5C22-4778-9CD0-B2975068535D}" destId="{5C87150A-91B8-4149-9280-60B27DF01B21}" srcOrd="0" destOrd="0" parTransId="{8FAEFD54-E901-4957-877B-CDCA919ECBC0}" sibTransId="{13283F57-3921-48D0-A07B-ADF69F1D8040}"/>
    <dgm:cxn modelId="{D91590DB-8BDF-48AA-982F-83AA80E9F88A}" srcId="{270FF4B8-5C22-4778-9CD0-B2975068535D}" destId="{F4F5E701-7C39-4699-8AA9-99C493BC557F}" srcOrd="3" destOrd="0" parTransId="{9621DE1C-F34E-4A27-99B3-D5EDDB07930E}" sibTransId="{BA85CA21-A2E8-401B-A271-DE29B9F982CC}"/>
    <dgm:cxn modelId="{90B1F8F6-33BB-4B06-B187-B65F17B0B77A}" type="presOf" srcId="{8250740F-09A8-4846-B287-D86C88788D0D}" destId="{678C63A7-5D4A-47DF-8756-1A04D5D453C3}" srcOrd="0" destOrd="0" presId="urn:microsoft.com/office/officeart/2016/7/layout/VerticalDownArrowProcess"/>
    <dgm:cxn modelId="{607176F7-85C6-4DBE-BF2E-55FAE1915A49}" srcId="{5C87150A-91B8-4149-9280-60B27DF01B21}" destId="{9EB78578-0F1E-4958-A082-CF1A1F4AB169}" srcOrd="0" destOrd="0" parTransId="{91E1A4D6-5097-4DE8-8007-7AF70744117F}" sibTransId="{5559FD1F-875E-40D0-BBEC-123138C4A0F2}"/>
    <dgm:cxn modelId="{1B6E95F8-425B-4F40-A382-E733BE3C37AF}" type="presOf" srcId="{912D905D-A849-4696-A9E4-7A759ED0CEFB}" destId="{AF06C310-25DF-4A9A-A882-8BB73C998FAE}" srcOrd="0" destOrd="0" presId="urn:microsoft.com/office/officeart/2016/7/layout/VerticalDownArrowProcess"/>
    <dgm:cxn modelId="{A3D232FA-C77C-401D-AFFA-229B216B3F8E}" type="presOf" srcId="{AE49CA30-8400-47A0-98F8-34A235AAA55E}" destId="{27CEA2FE-0ECF-40E5-9DA3-BDF1E1949EC2}" srcOrd="0" destOrd="0" presId="urn:microsoft.com/office/officeart/2016/7/layout/VerticalDownArrowProcess"/>
    <dgm:cxn modelId="{0AD92283-67D8-401D-B4FF-386082BAB7EA}" type="presParOf" srcId="{F13BDC59-71FF-4B5D-8FE5-8484737CE2FD}" destId="{F1A897E3-EE35-4E75-9334-6754F9864DCF}" srcOrd="0" destOrd="0" presId="urn:microsoft.com/office/officeart/2016/7/layout/VerticalDownArrowProcess"/>
    <dgm:cxn modelId="{B2674042-655F-4741-A679-170F6B78D983}" type="presParOf" srcId="{F1A897E3-EE35-4E75-9334-6754F9864DCF}" destId="{AF2D1BA4-235A-42FD-8AF7-1F7872CE2531}" srcOrd="0" destOrd="0" presId="urn:microsoft.com/office/officeart/2016/7/layout/VerticalDownArrowProcess"/>
    <dgm:cxn modelId="{960A6F23-AE47-48B4-A1CA-ACDFD5C73834}" type="presParOf" srcId="{F1A897E3-EE35-4E75-9334-6754F9864DCF}" destId="{27CEA2FE-0ECF-40E5-9DA3-BDF1E1949EC2}" srcOrd="1" destOrd="0" presId="urn:microsoft.com/office/officeart/2016/7/layout/VerticalDownArrowProcess"/>
    <dgm:cxn modelId="{4A445305-0E65-43DD-A53F-546CA4AEF7BB}" type="presParOf" srcId="{F13BDC59-71FF-4B5D-8FE5-8484737CE2FD}" destId="{7876458F-3531-4AB0-84C0-A25D1D6C24FB}" srcOrd="1" destOrd="0" presId="urn:microsoft.com/office/officeart/2016/7/layout/VerticalDownArrowProcess"/>
    <dgm:cxn modelId="{74019279-C182-4B17-9A41-E87BE8A2CEDF}" type="presParOf" srcId="{F13BDC59-71FF-4B5D-8FE5-8484737CE2FD}" destId="{1FD46343-5174-4DDC-88D4-F903BF8328FF}" srcOrd="2" destOrd="0" presId="urn:microsoft.com/office/officeart/2016/7/layout/VerticalDownArrowProcess"/>
    <dgm:cxn modelId="{27AF36BF-9285-4829-BD3B-46E0C023BBA6}" type="presParOf" srcId="{1FD46343-5174-4DDC-88D4-F903BF8328FF}" destId="{9A5E4E00-8A56-4546-ACE1-83DF38EA498A}" srcOrd="0" destOrd="0" presId="urn:microsoft.com/office/officeart/2016/7/layout/VerticalDownArrowProcess"/>
    <dgm:cxn modelId="{FF59AD05-0164-409C-8301-A1F1424E1EB8}" type="presParOf" srcId="{1FD46343-5174-4DDC-88D4-F903BF8328FF}" destId="{A8FA4651-E388-41CB-9BD5-E39F4CACBB3F}" srcOrd="1" destOrd="0" presId="urn:microsoft.com/office/officeart/2016/7/layout/VerticalDownArrowProcess"/>
    <dgm:cxn modelId="{F06608E1-6D44-40D0-B7AB-B66E311B23AC}" type="presParOf" srcId="{1FD46343-5174-4DDC-88D4-F903BF8328FF}" destId="{AF06C310-25DF-4A9A-A882-8BB73C998FAE}" srcOrd="2" destOrd="0" presId="urn:microsoft.com/office/officeart/2016/7/layout/VerticalDownArrowProcess"/>
    <dgm:cxn modelId="{84047D4F-CDB0-49E3-A6A0-DE87E516A15B}" type="presParOf" srcId="{F13BDC59-71FF-4B5D-8FE5-8484737CE2FD}" destId="{5ED94740-AD17-465F-A216-40C330AFB558}" srcOrd="3" destOrd="0" presId="urn:microsoft.com/office/officeart/2016/7/layout/VerticalDownArrowProcess"/>
    <dgm:cxn modelId="{9A88047B-EB38-4D14-8B66-DF242A49E8E9}" type="presParOf" srcId="{F13BDC59-71FF-4B5D-8FE5-8484737CE2FD}" destId="{C3412803-1948-4A58-8FCB-80B6D2F785FE}" srcOrd="4" destOrd="0" presId="urn:microsoft.com/office/officeart/2016/7/layout/VerticalDownArrowProcess"/>
    <dgm:cxn modelId="{6FDFD7A4-5DDA-4D6D-9353-BE062EAFAB24}" type="presParOf" srcId="{C3412803-1948-4A58-8FCB-80B6D2F785FE}" destId="{678C63A7-5D4A-47DF-8756-1A04D5D453C3}" srcOrd="0" destOrd="0" presId="urn:microsoft.com/office/officeart/2016/7/layout/VerticalDownArrowProcess"/>
    <dgm:cxn modelId="{92DD7171-0B21-40E4-913F-733A8836406A}" type="presParOf" srcId="{C3412803-1948-4A58-8FCB-80B6D2F785FE}" destId="{7757BA7C-B3EC-4771-AC9A-B8C8CD3021D0}" srcOrd="1" destOrd="0" presId="urn:microsoft.com/office/officeart/2016/7/layout/VerticalDownArrowProcess"/>
    <dgm:cxn modelId="{1BF7518F-4B59-48D7-901A-FB9FE54E52B8}" type="presParOf" srcId="{C3412803-1948-4A58-8FCB-80B6D2F785FE}" destId="{DF6B2EA2-307F-4E14-8DE1-64BDAB350AED}" srcOrd="2" destOrd="0" presId="urn:microsoft.com/office/officeart/2016/7/layout/VerticalDownArrowProcess"/>
    <dgm:cxn modelId="{AD4BE862-3510-4DFD-A80B-E8FD7316D5B6}" type="presParOf" srcId="{F13BDC59-71FF-4B5D-8FE5-8484737CE2FD}" destId="{B3FC82EE-DDBF-4C09-A89A-A32694884EF5}" srcOrd="5" destOrd="0" presId="urn:microsoft.com/office/officeart/2016/7/layout/VerticalDownArrowProcess"/>
    <dgm:cxn modelId="{D2561338-28A5-445F-82E8-DBEBD2AFDE23}" type="presParOf" srcId="{F13BDC59-71FF-4B5D-8FE5-8484737CE2FD}" destId="{7183DF7D-234D-4031-B6CE-7A53FC4C494D}" srcOrd="6" destOrd="0" presId="urn:microsoft.com/office/officeart/2016/7/layout/VerticalDownArrowProcess"/>
    <dgm:cxn modelId="{78B5D668-4762-45B2-AF9B-DC503DAFC7A6}" type="presParOf" srcId="{7183DF7D-234D-4031-B6CE-7A53FC4C494D}" destId="{CB9D2039-A43D-4D1D-B867-043913C7AC8A}" srcOrd="0" destOrd="0" presId="urn:microsoft.com/office/officeart/2016/7/layout/VerticalDownArrowProcess"/>
    <dgm:cxn modelId="{6B6C2E3C-FFA3-4503-A720-14F12C0B47CB}" type="presParOf" srcId="{7183DF7D-234D-4031-B6CE-7A53FC4C494D}" destId="{F0FCADBF-617E-43A8-9088-22E1D4DAD420}" srcOrd="1" destOrd="0" presId="urn:microsoft.com/office/officeart/2016/7/layout/VerticalDownArrowProcess"/>
    <dgm:cxn modelId="{9A73011C-124D-42E6-8E8A-26D55F4B121F}" type="presParOf" srcId="{7183DF7D-234D-4031-B6CE-7A53FC4C494D}" destId="{EE7F0CC1-84F3-4A9B-BFA6-BD9496D85DDD}" srcOrd="2" destOrd="0" presId="urn:microsoft.com/office/officeart/2016/7/layout/VerticalDownArrowProcess"/>
    <dgm:cxn modelId="{B47072A2-4372-4D87-AFE3-442E962A7425}" type="presParOf" srcId="{F13BDC59-71FF-4B5D-8FE5-8484737CE2FD}" destId="{D5FD6788-1411-4F3E-9563-ADAB93714196}" srcOrd="7" destOrd="0" presId="urn:microsoft.com/office/officeart/2016/7/layout/VerticalDownArrowProcess"/>
    <dgm:cxn modelId="{63346006-CA6C-4338-B526-B1F026C5EB76}" type="presParOf" srcId="{F13BDC59-71FF-4B5D-8FE5-8484737CE2FD}" destId="{284E5D0E-F511-4425-A373-498EA5657F01}" srcOrd="8" destOrd="0" presId="urn:microsoft.com/office/officeart/2016/7/layout/VerticalDownArrowProcess"/>
    <dgm:cxn modelId="{8339FC2D-6365-4B3D-A30C-6B22025DCBBB}" type="presParOf" srcId="{284E5D0E-F511-4425-A373-498EA5657F01}" destId="{B8C1D0E2-DEC8-425C-B3D2-5C1658E8CECE}" srcOrd="0" destOrd="0" presId="urn:microsoft.com/office/officeart/2016/7/layout/VerticalDownArrowProcess"/>
    <dgm:cxn modelId="{18FEE724-FA1F-4214-BF4A-B803A75F0993}" type="presParOf" srcId="{284E5D0E-F511-4425-A373-498EA5657F01}" destId="{A1CF4FF9-5D70-4804-90EB-3C98D7DB1544}" srcOrd="1" destOrd="0" presId="urn:microsoft.com/office/officeart/2016/7/layout/VerticalDownArrowProcess"/>
    <dgm:cxn modelId="{2C7BA6EB-CFB0-4CE9-B72D-7C1BFBF7AA1E}" type="presParOf" srcId="{284E5D0E-F511-4425-A373-498EA5657F01}" destId="{458BA1BA-5260-4A52-BDB9-F9BF729CBE3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7DF7A2-745E-43D1-9933-1572627BB8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6B9FF7E-E87A-4780-80B9-E3D73011AF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 more than 10,000 images from various sources </a:t>
          </a:r>
        </a:p>
      </dgm:t>
    </dgm:pt>
    <dgm:pt modelId="{06202E7C-8E2F-4363-8CB3-15CADA9DCDA4}" type="parTrans" cxnId="{ABA4EED8-21A8-4527-AD97-D0A2AB5B70EC}">
      <dgm:prSet/>
      <dgm:spPr/>
      <dgm:t>
        <a:bodyPr/>
        <a:lstStyle/>
        <a:p>
          <a:endParaRPr lang="en-US"/>
        </a:p>
      </dgm:t>
    </dgm:pt>
    <dgm:pt modelId="{9B6D4B0F-F996-4A07-883B-CA6BDE35BC60}" type="sibTrans" cxnId="{ABA4EED8-21A8-4527-AD97-D0A2AB5B70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76EE1D-97B6-412D-A30C-1CB71C387E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Caption each of the collected images in 3 different ways</a:t>
          </a:r>
        </a:p>
      </dgm:t>
    </dgm:pt>
    <dgm:pt modelId="{D0D62D99-7D53-4140-8864-DCA603879CDB}" type="parTrans" cxnId="{040A4E2F-CF34-44A5-957C-99FC1C487405}">
      <dgm:prSet/>
      <dgm:spPr/>
      <dgm:t>
        <a:bodyPr/>
        <a:lstStyle/>
        <a:p>
          <a:endParaRPr lang="en-US"/>
        </a:p>
      </dgm:t>
    </dgm:pt>
    <dgm:pt modelId="{D49FDED1-A095-4420-9053-D1CE7A11F56C}" type="sibTrans" cxnId="{040A4E2F-CF34-44A5-957C-99FC1C4874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9C5206-129F-49BE-9AE3-F72FD06FCD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the captions for word embedding </a:t>
          </a:r>
        </a:p>
      </dgm:t>
    </dgm:pt>
    <dgm:pt modelId="{B3D2FDA5-95A4-4C79-988D-FFAD8BBBA2DF}" type="parTrans" cxnId="{D305A9D9-8380-49E1-95C8-08DA23984721}">
      <dgm:prSet/>
      <dgm:spPr/>
      <dgm:t>
        <a:bodyPr/>
        <a:lstStyle/>
        <a:p>
          <a:endParaRPr lang="en-US"/>
        </a:p>
      </dgm:t>
    </dgm:pt>
    <dgm:pt modelId="{026BD82D-D770-4FA2-8BBA-06C442477098}" type="sibTrans" cxnId="{D305A9D9-8380-49E1-95C8-08DA23984721}">
      <dgm:prSet/>
      <dgm:spPr/>
      <dgm:t>
        <a:bodyPr/>
        <a:lstStyle/>
        <a:p>
          <a:endParaRPr lang="en-US"/>
        </a:p>
      </dgm:t>
    </dgm:pt>
    <dgm:pt modelId="{DC0F0552-9BB1-4C2B-975A-ED0F4E37CCDD}" type="pres">
      <dgm:prSet presAssocID="{A27DF7A2-745E-43D1-9933-1572627BB84F}" presName="root" presStyleCnt="0">
        <dgm:presLayoutVars>
          <dgm:dir/>
          <dgm:resizeHandles val="exact"/>
        </dgm:presLayoutVars>
      </dgm:prSet>
      <dgm:spPr/>
    </dgm:pt>
    <dgm:pt modelId="{9B8BFF31-56A1-470F-BD55-9D2E919D6222}" type="pres">
      <dgm:prSet presAssocID="{36B9FF7E-E87A-4780-80B9-E3D73011AF08}" presName="compNode" presStyleCnt="0"/>
      <dgm:spPr/>
    </dgm:pt>
    <dgm:pt modelId="{830F14F3-4507-4200-A1EC-E1EF8A57D98E}" type="pres">
      <dgm:prSet presAssocID="{36B9FF7E-E87A-4780-80B9-E3D73011AF08}" presName="bgRect" presStyleLbl="bgShp" presStyleIdx="0" presStyleCnt="3"/>
      <dgm:spPr/>
    </dgm:pt>
    <dgm:pt modelId="{4CFC4652-88AB-4281-9416-90071249DDDC}" type="pres">
      <dgm:prSet presAssocID="{36B9FF7E-E87A-4780-80B9-E3D73011AF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082361C1-1F29-4ECB-86EC-7C83D5756D56}" type="pres">
      <dgm:prSet presAssocID="{36B9FF7E-E87A-4780-80B9-E3D73011AF08}" presName="spaceRect" presStyleCnt="0"/>
      <dgm:spPr/>
    </dgm:pt>
    <dgm:pt modelId="{7F418BC3-1DB4-4BB6-9C52-F35FD1463FD0}" type="pres">
      <dgm:prSet presAssocID="{36B9FF7E-E87A-4780-80B9-E3D73011AF08}" presName="parTx" presStyleLbl="revTx" presStyleIdx="0" presStyleCnt="3">
        <dgm:presLayoutVars>
          <dgm:chMax val="0"/>
          <dgm:chPref val="0"/>
        </dgm:presLayoutVars>
      </dgm:prSet>
      <dgm:spPr/>
    </dgm:pt>
    <dgm:pt modelId="{8940CF3C-8077-49B9-8C39-D49D7A4E0056}" type="pres">
      <dgm:prSet presAssocID="{9B6D4B0F-F996-4A07-883B-CA6BDE35BC60}" presName="sibTrans" presStyleCnt="0"/>
      <dgm:spPr/>
    </dgm:pt>
    <dgm:pt modelId="{CBBEFAAD-0936-4728-95AB-34FD71C0293D}" type="pres">
      <dgm:prSet presAssocID="{0E76EE1D-97B6-412D-A30C-1CB71C387E62}" presName="compNode" presStyleCnt="0"/>
      <dgm:spPr/>
    </dgm:pt>
    <dgm:pt modelId="{4867CAA0-1EE5-4DAF-8754-21C052FFD167}" type="pres">
      <dgm:prSet presAssocID="{0E76EE1D-97B6-412D-A30C-1CB71C387E62}" presName="bgRect" presStyleLbl="bgShp" presStyleIdx="1" presStyleCnt="3"/>
      <dgm:spPr/>
    </dgm:pt>
    <dgm:pt modelId="{F3DE657E-65C4-4070-8AF8-EC9139AA9A8B}" type="pres">
      <dgm:prSet presAssocID="{0E76EE1D-97B6-412D-A30C-1CB71C387E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870456F8-5795-4713-B38B-FD4F895CC984}" type="pres">
      <dgm:prSet presAssocID="{0E76EE1D-97B6-412D-A30C-1CB71C387E62}" presName="spaceRect" presStyleCnt="0"/>
      <dgm:spPr/>
    </dgm:pt>
    <dgm:pt modelId="{C969278A-FB57-4897-ADFD-9401E31F68CE}" type="pres">
      <dgm:prSet presAssocID="{0E76EE1D-97B6-412D-A30C-1CB71C387E62}" presName="parTx" presStyleLbl="revTx" presStyleIdx="1" presStyleCnt="3">
        <dgm:presLayoutVars>
          <dgm:chMax val="0"/>
          <dgm:chPref val="0"/>
        </dgm:presLayoutVars>
      </dgm:prSet>
      <dgm:spPr/>
    </dgm:pt>
    <dgm:pt modelId="{84A51B3E-C3B6-4503-9177-598DDA91F4C9}" type="pres">
      <dgm:prSet presAssocID="{D49FDED1-A095-4420-9053-D1CE7A11F56C}" presName="sibTrans" presStyleCnt="0"/>
      <dgm:spPr/>
    </dgm:pt>
    <dgm:pt modelId="{E2F0724A-E5F7-4E11-B40E-55AC8EAADCB7}" type="pres">
      <dgm:prSet presAssocID="{4D9C5206-129F-49BE-9AE3-F72FD06FCD68}" presName="compNode" presStyleCnt="0"/>
      <dgm:spPr/>
    </dgm:pt>
    <dgm:pt modelId="{D53DA2B4-B18F-4EBB-BADF-857028E9669C}" type="pres">
      <dgm:prSet presAssocID="{4D9C5206-129F-49BE-9AE3-F72FD06FCD68}" presName="bgRect" presStyleLbl="bgShp" presStyleIdx="2" presStyleCnt="3"/>
      <dgm:spPr/>
    </dgm:pt>
    <dgm:pt modelId="{F33D1685-6FCE-434A-B649-A5D92694FB23}" type="pres">
      <dgm:prSet presAssocID="{4D9C5206-129F-49BE-9AE3-F72FD06FCD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6CC98F4-B997-4CED-9045-7EFC0B9391DC}" type="pres">
      <dgm:prSet presAssocID="{4D9C5206-129F-49BE-9AE3-F72FD06FCD68}" presName="spaceRect" presStyleCnt="0"/>
      <dgm:spPr/>
    </dgm:pt>
    <dgm:pt modelId="{E6523459-CE0D-4874-991D-391AD431A855}" type="pres">
      <dgm:prSet presAssocID="{4D9C5206-129F-49BE-9AE3-F72FD06FCD6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0A4E2F-CF34-44A5-957C-99FC1C487405}" srcId="{A27DF7A2-745E-43D1-9933-1572627BB84F}" destId="{0E76EE1D-97B6-412D-A30C-1CB71C387E62}" srcOrd="1" destOrd="0" parTransId="{D0D62D99-7D53-4140-8864-DCA603879CDB}" sibTransId="{D49FDED1-A095-4420-9053-D1CE7A11F56C}"/>
    <dgm:cxn modelId="{5534F568-3EA1-4332-A6BB-13582EAE757F}" type="presOf" srcId="{A27DF7A2-745E-43D1-9933-1572627BB84F}" destId="{DC0F0552-9BB1-4C2B-975A-ED0F4E37CCDD}" srcOrd="0" destOrd="0" presId="urn:microsoft.com/office/officeart/2018/2/layout/IconVerticalSolidList"/>
    <dgm:cxn modelId="{2A5AB787-3CF3-4B7D-B111-1A2810C75044}" type="presOf" srcId="{0E76EE1D-97B6-412D-A30C-1CB71C387E62}" destId="{C969278A-FB57-4897-ADFD-9401E31F68CE}" srcOrd="0" destOrd="0" presId="urn:microsoft.com/office/officeart/2018/2/layout/IconVerticalSolidList"/>
    <dgm:cxn modelId="{858AE69C-9EDA-441F-8480-0FFF5B9D8FD2}" type="presOf" srcId="{36B9FF7E-E87A-4780-80B9-E3D73011AF08}" destId="{7F418BC3-1DB4-4BB6-9C52-F35FD1463FD0}" srcOrd="0" destOrd="0" presId="urn:microsoft.com/office/officeart/2018/2/layout/IconVerticalSolidList"/>
    <dgm:cxn modelId="{ABA4EED8-21A8-4527-AD97-D0A2AB5B70EC}" srcId="{A27DF7A2-745E-43D1-9933-1572627BB84F}" destId="{36B9FF7E-E87A-4780-80B9-E3D73011AF08}" srcOrd="0" destOrd="0" parTransId="{06202E7C-8E2F-4363-8CB3-15CADA9DCDA4}" sibTransId="{9B6D4B0F-F996-4A07-883B-CA6BDE35BC60}"/>
    <dgm:cxn modelId="{D305A9D9-8380-49E1-95C8-08DA23984721}" srcId="{A27DF7A2-745E-43D1-9933-1572627BB84F}" destId="{4D9C5206-129F-49BE-9AE3-F72FD06FCD68}" srcOrd="2" destOrd="0" parTransId="{B3D2FDA5-95A4-4C79-988D-FFAD8BBBA2DF}" sibTransId="{026BD82D-D770-4FA2-8BBA-06C442477098}"/>
    <dgm:cxn modelId="{FCA25AED-AD09-45B0-89E6-F7A1C7982396}" type="presOf" srcId="{4D9C5206-129F-49BE-9AE3-F72FD06FCD68}" destId="{E6523459-CE0D-4874-991D-391AD431A855}" srcOrd="0" destOrd="0" presId="urn:microsoft.com/office/officeart/2018/2/layout/IconVerticalSolidList"/>
    <dgm:cxn modelId="{659CA030-8D67-43D5-B10C-58FCE6ED42A4}" type="presParOf" srcId="{DC0F0552-9BB1-4C2B-975A-ED0F4E37CCDD}" destId="{9B8BFF31-56A1-470F-BD55-9D2E919D6222}" srcOrd="0" destOrd="0" presId="urn:microsoft.com/office/officeart/2018/2/layout/IconVerticalSolidList"/>
    <dgm:cxn modelId="{8023226E-4A90-4F26-A6F0-9456D9B9C649}" type="presParOf" srcId="{9B8BFF31-56A1-470F-BD55-9D2E919D6222}" destId="{830F14F3-4507-4200-A1EC-E1EF8A57D98E}" srcOrd="0" destOrd="0" presId="urn:microsoft.com/office/officeart/2018/2/layout/IconVerticalSolidList"/>
    <dgm:cxn modelId="{51A9B753-701C-4822-9932-402613BC2DB7}" type="presParOf" srcId="{9B8BFF31-56A1-470F-BD55-9D2E919D6222}" destId="{4CFC4652-88AB-4281-9416-90071249DDDC}" srcOrd="1" destOrd="0" presId="urn:microsoft.com/office/officeart/2018/2/layout/IconVerticalSolidList"/>
    <dgm:cxn modelId="{EA5B8AD1-F170-4C7A-BE83-1ACABB7A551D}" type="presParOf" srcId="{9B8BFF31-56A1-470F-BD55-9D2E919D6222}" destId="{082361C1-1F29-4ECB-86EC-7C83D5756D56}" srcOrd="2" destOrd="0" presId="urn:microsoft.com/office/officeart/2018/2/layout/IconVerticalSolidList"/>
    <dgm:cxn modelId="{F05F028E-B9F9-4753-B3D4-2903B6521D4C}" type="presParOf" srcId="{9B8BFF31-56A1-470F-BD55-9D2E919D6222}" destId="{7F418BC3-1DB4-4BB6-9C52-F35FD1463FD0}" srcOrd="3" destOrd="0" presId="urn:microsoft.com/office/officeart/2018/2/layout/IconVerticalSolidList"/>
    <dgm:cxn modelId="{FE289B9A-1A32-4B7F-99D3-A69155E9635B}" type="presParOf" srcId="{DC0F0552-9BB1-4C2B-975A-ED0F4E37CCDD}" destId="{8940CF3C-8077-49B9-8C39-D49D7A4E0056}" srcOrd="1" destOrd="0" presId="urn:microsoft.com/office/officeart/2018/2/layout/IconVerticalSolidList"/>
    <dgm:cxn modelId="{18467224-9072-4EF2-80A4-AE90C91B0226}" type="presParOf" srcId="{DC0F0552-9BB1-4C2B-975A-ED0F4E37CCDD}" destId="{CBBEFAAD-0936-4728-95AB-34FD71C0293D}" srcOrd="2" destOrd="0" presId="urn:microsoft.com/office/officeart/2018/2/layout/IconVerticalSolidList"/>
    <dgm:cxn modelId="{085FF2B7-6352-40DE-86B5-D477F845AA28}" type="presParOf" srcId="{CBBEFAAD-0936-4728-95AB-34FD71C0293D}" destId="{4867CAA0-1EE5-4DAF-8754-21C052FFD167}" srcOrd="0" destOrd="0" presId="urn:microsoft.com/office/officeart/2018/2/layout/IconVerticalSolidList"/>
    <dgm:cxn modelId="{178F50A8-BABE-4398-B4A3-83CF053A605C}" type="presParOf" srcId="{CBBEFAAD-0936-4728-95AB-34FD71C0293D}" destId="{F3DE657E-65C4-4070-8AF8-EC9139AA9A8B}" srcOrd="1" destOrd="0" presId="urn:microsoft.com/office/officeart/2018/2/layout/IconVerticalSolidList"/>
    <dgm:cxn modelId="{F564E189-FB28-4D93-B238-2B063A68F006}" type="presParOf" srcId="{CBBEFAAD-0936-4728-95AB-34FD71C0293D}" destId="{870456F8-5795-4713-B38B-FD4F895CC984}" srcOrd="2" destOrd="0" presId="urn:microsoft.com/office/officeart/2018/2/layout/IconVerticalSolidList"/>
    <dgm:cxn modelId="{AD3ECF81-AE8B-4871-B14A-8A16683CAE8A}" type="presParOf" srcId="{CBBEFAAD-0936-4728-95AB-34FD71C0293D}" destId="{C969278A-FB57-4897-ADFD-9401E31F68CE}" srcOrd="3" destOrd="0" presId="urn:microsoft.com/office/officeart/2018/2/layout/IconVerticalSolidList"/>
    <dgm:cxn modelId="{2E82173F-5F4A-438D-9168-369F9C7FA0F7}" type="presParOf" srcId="{DC0F0552-9BB1-4C2B-975A-ED0F4E37CCDD}" destId="{84A51B3E-C3B6-4503-9177-598DDA91F4C9}" srcOrd="3" destOrd="0" presId="urn:microsoft.com/office/officeart/2018/2/layout/IconVerticalSolidList"/>
    <dgm:cxn modelId="{3F60D030-2B70-4BFD-96A4-B5EE61218CA4}" type="presParOf" srcId="{DC0F0552-9BB1-4C2B-975A-ED0F4E37CCDD}" destId="{E2F0724A-E5F7-4E11-B40E-55AC8EAADCB7}" srcOrd="4" destOrd="0" presId="urn:microsoft.com/office/officeart/2018/2/layout/IconVerticalSolidList"/>
    <dgm:cxn modelId="{A1778037-3D57-47CE-A0F5-46FF93973610}" type="presParOf" srcId="{E2F0724A-E5F7-4E11-B40E-55AC8EAADCB7}" destId="{D53DA2B4-B18F-4EBB-BADF-857028E9669C}" srcOrd="0" destOrd="0" presId="urn:microsoft.com/office/officeart/2018/2/layout/IconVerticalSolidList"/>
    <dgm:cxn modelId="{151E9069-8E03-4BDC-9EDB-FDD733D9D0E7}" type="presParOf" srcId="{E2F0724A-E5F7-4E11-B40E-55AC8EAADCB7}" destId="{F33D1685-6FCE-434A-B649-A5D92694FB23}" srcOrd="1" destOrd="0" presId="urn:microsoft.com/office/officeart/2018/2/layout/IconVerticalSolidList"/>
    <dgm:cxn modelId="{E5DC2CC5-1518-49A3-8791-D7E2FD6DABDF}" type="presParOf" srcId="{E2F0724A-E5F7-4E11-B40E-55AC8EAADCB7}" destId="{C6CC98F4-B997-4CED-9045-7EFC0B9391DC}" srcOrd="2" destOrd="0" presId="urn:microsoft.com/office/officeart/2018/2/layout/IconVerticalSolidList"/>
    <dgm:cxn modelId="{E57E42BC-49EB-4525-AF80-93B212100555}" type="presParOf" srcId="{E2F0724A-E5F7-4E11-B40E-55AC8EAADCB7}" destId="{E6523459-CE0D-4874-991D-391AD431A8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7DF7A2-745E-43D1-9933-1572627BB8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6B9FF7E-E87A-4780-80B9-E3D73011AF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Oboyob</a:t>
          </a:r>
          <a:r>
            <a:rPr lang="en-US" dirty="0"/>
            <a:t>: A sequential-semantic Bengali image captioning engine (2019)</a:t>
          </a:r>
        </a:p>
      </dgm:t>
    </dgm:pt>
    <dgm:pt modelId="{06202E7C-8E2F-4363-8CB3-15CADA9DCDA4}" type="parTrans" cxnId="{ABA4EED8-21A8-4527-AD97-D0A2AB5B70EC}">
      <dgm:prSet/>
      <dgm:spPr/>
      <dgm:t>
        <a:bodyPr/>
        <a:lstStyle/>
        <a:p>
          <a:endParaRPr lang="en-US"/>
        </a:p>
      </dgm:t>
    </dgm:pt>
    <dgm:pt modelId="{9B6D4B0F-F996-4A07-883B-CA6BDE35BC60}" type="sibTrans" cxnId="{ABA4EED8-21A8-4527-AD97-D0A2AB5B70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76EE1D-97B6-412D-A30C-1CB71C387E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Chittron</a:t>
          </a:r>
          <a:r>
            <a:rPr lang="en-US" b="1" dirty="0"/>
            <a:t>: </a:t>
          </a:r>
          <a:r>
            <a:rPr lang="en-US" dirty="0"/>
            <a:t>An Automatic Bangla Image Captioning System (2018)</a:t>
          </a:r>
        </a:p>
      </dgm:t>
    </dgm:pt>
    <dgm:pt modelId="{D0D62D99-7D53-4140-8864-DCA603879CDB}" type="parTrans" cxnId="{040A4E2F-CF34-44A5-957C-99FC1C487405}">
      <dgm:prSet/>
      <dgm:spPr/>
      <dgm:t>
        <a:bodyPr/>
        <a:lstStyle/>
        <a:p>
          <a:endParaRPr lang="en-US"/>
        </a:p>
      </dgm:t>
    </dgm:pt>
    <dgm:pt modelId="{D49FDED1-A095-4420-9053-D1CE7A11F56C}" type="sibTrans" cxnId="{040A4E2F-CF34-44A5-957C-99FC1C4874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0F0552-9BB1-4C2B-975A-ED0F4E37CCDD}" type="pres">
      <dgm:prSet presAssocID="{A27DF7A2-745E-43D1-9933-1572627BB84F}" presName="root" presStyleCnt="0">
        <dgm:presLayoutVars>
          <dgm:dir/>
          <dgm:resizeHandles val="exact"/>
        </dgm:presLayoutVars>
      </dgm:prSet>
      <dgm:spPr/>
    </dgm:pt>
    <dgm:pt modelId="{9B8BFF31-56A1-470F-BD55-9D2E919D6222}" type="pres">
      <dgm:prSet presAssocID="{36B9FF7E-E87A-4780-80B9-E3D73011AF08}" presName="compNode" presStyleCnt="0"/>
      <dgm:spPr/>
    </dgm:pt>
    <dgm:pt modelId="{830F14F3-4507-4200-A1EC-E1EF8A57D98E}" type="pres">
      <dgm:prSet presAssocID="{36B9FF7E-E87A-4780-80B9-E3D73011AF08}" presName="bgRect" presStyleLbl="bgShp" presStyleIdx="0" presStyleCnt="2"/>
      <dgm:spPr/>
    </dgm:pt>
    <dgm:pt modelId="{4CFC4652-88AB-4281-9416-90071249DDDC}" type="pres">
      <dgm:prSet presAssocID="{36B9FF7E-E87A-4780-80B9-E3D73011AF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082361C1-1F29-4ECB-86EC-7C83D5756D56}" type="pres">
      <dgm:prSet presAssocID="{36B9FF7E-E87A-4780-80B9-E3D73011AF08}" presName="spaceRect" presStyleCnt="0"/>
      <dgm:spPr/>
    </dgm:pt>
    <dgm:pt modelId="{7F418BC3-1DB4-4BB6-9C52-F35FD1463FD0}" type="pres">
      <dgm:prSet presAssocID="{36B9FF7E-E87A-4780-80B9-E3D73011AF08}" presName="parTx" presStyleLbl="revTx" presStyleIdx="0" presStyleCnt="2">
        <dgm:presLayoutVars>
          <dgm:chMax val="0"/>
          <dgm:chPref val="0"/>
        </dgm:presLayoutVars>
      </dgm:prSet>
      <dgm:spPr/>
    </dgm:pt>
    <dgm:pt modelId="{8940CF3C-8077-49B9-8C39-D49D7A4E0056}" type="pres">
      <dgm:prSet presAssocID="{9B6D4B0F-F996-4A07-883B-CA6BDE35BC60}" presName="sibTrans" presStyleCnt="0"/>
      <dgm:spPr/>
    </dgm:pt>
    <dgm:pt modelId="{CBBEFAAD-0936-4728-95AB-34FD71C0293D}" type="pres">
      <dgm:prSet presAssocID="{0E76EE1D-97B6-412D-A30C-1CB71C387E62}" presName="compNode" presStyleCnt="0"/>
      <dgm:spPr/>
    </dgm:pt>
    <dgm:pt modelId="{4867CAA0-1EE5-4DAF-8754-21C052FFD167}" type="pres">
      <dgm:prSet presAssocID="{0E76EE1D-97B6-412D-A30C-1CB71C387E62}" presName="bgRect" presStyleLbl="bgShp" presStyleIdx="1" presStyleCnt="2"/>
      <dgm:spPr/>
    </dgm:pt>
    <dgm:pt modelId="{F3DE657E-65C4-4070-8AF8-EC9139AA9A8B}" type="pres">
      <dgm:prSet presAssocID="{0E76EE1D-97B6-412D-A30C-1CB71C387E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870456F8-5795-4713-B38B-FD4F895CC984}" type="pres">
      <dgm:prSet presAssocID="{0E76EE1D-97B6-412D-A30C-1CB71C387E62}" presName="spaceRect" presStyleCnt="0"/>
      <dgm:spPr/>
    </dgm:pt>
    <dgm:pt modelId="{C969278A-FB57-4897-ADFD-9401E31F68CE}" type="pres">
      <dgm:prSet presAssocID="{0E76EE1D-97B6-412D-A30C-1CB71C387E6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40A4E2F-CF34-44A5-957C-99FC1C487405}" srcId="{A27DF7A2-745E-43D1-9933-1572627BB84F}" destId="{0E76EE1D-97B6-412D-A30C-1CB71C387E62}" srcOrd="1" destOrd="0" parTransId="{D0D62D99-7D53-4140-8864-DCA603879CDB}" sibTransId="{D49FDED1-A095-4420-9053-D1CE7A11F56C}"/>
    <dgm:cxn modelId="{5534F568-3EA1-4332-A6BB-13582EAE757F}" type="presOf" srcId="{A27DF7A2-745E-43D1-9933-1572627BB84F}" destId="{DC0F0552-9BB1-4C2B-975A-ED0F4E37CCDD}" srcOrd="0" destOrd="0" presId="urn:microsoft.com/office/officeart/2018/2/layout/IconVerticalSolidList"/>
    <dgm:cxn modelId="{2A5AB787-3CF3-4B7D-B111-1A2810C75044}" type="presOf" srcId="{0E76EE1D-97B6-412D-A30C-1CB71C387E62}" destId="{C969278A-FB57-4897-ADFD-9401E31F68CE}" srcOrd="0" destOrd="0" presId="urn:microsoft.com/office/officeart/2018/2/layout/IconVerticalSolidList"/>
    <dgm:cxn modelId="{858AE69C-9EDA-441F-8480-0FFF5B9D8FD2}" type="presOf" srcId="{36B9FF7E-E87A-4780-80B9-E3D73011AF08}" destId="{7F418BC3-1DB4-4BB6-9C52-F35FD1463FD0}" srcOrd="0" destOrd="0" presId="urn:microsoft.com/office/officeart/2018/2/layout/IconVerticalSolidList"/>
    <dgm:cxn modelId="{ABA4EED8-21A8-4527-AD97-D0A2AB5B70EC}" srcId="{A27DF7A2-745E-43D1-9933-1572627BB84F}" destId="{36B9FF7E-E87A-4780-80B9-E3D73011AF08}" srcOrd="0" destOrd="0" parTransId="{06202E7C-8E2F-4363-8CB3-15CADA9DCDA4}" sibTransId="{9B6D4B0F-F996-4A07-883B-CA6BDE35BC60}"/>
    <dgm:cxn modelId="{659CA030-8D67-43D5-B10C-58FCE6ED42A4}" type="presParOf" srcId="{DC0F0552-9BB1-4C2B-975A-ED0F4E37CCDD}" destId="{9B8BFF31-56A1-470F-BD55-9D2E919D6222}" srcOrd="0" destOrd="0" presId="urn:microsoft.com/office/officeart/2018/2/layout/IconVerticalSolidList"/>
    <dgm:cxn modelId="{8023226E-4A90-4F26-A6F0-9456D9B9C649}" type="presParOf" srcId="{9B8BFF31-56A1-470F-BD55-9D2E919D6222}" destId="{830F14F3-4507-4200-A1EC-E1EF8A57D98E}" srcOrd="0" destOrd="0" presId="urn:microsoft.com/office/officeart/2018/2/layout/IconVerticalSolidList"/>
    <dgm:cxn modelId="{51A9B753-701C-4822-9932-402613BC2DB7}" type="presParOf" srcId="{9B8BFF31-56A1-470F-BD55-9D2E919D6222}" destId="{4CFC4652-88AB-4281-9416-90071249DDDC}" srcOrd="1" destOrd="0" presId="urn:microsoft.com/office/officeart/2018/2/layout/IconVerticalSolidList"/>
    <dgm:cxn modelId="{EA5B8AD1-F170-4C7A-BE83-1ACABB7A551D}" type="presParOf" srcId="{9B8BFF31-56A1-470F-BD55-9D2E919D6222}" destId="{082361C1-1F29-4ECB-86EC-7C83D5756D56}" srcOrd="2" destOrd="0" presId="urn:microsoft.com/office/officeart/2018/2/layout/IconVerticalSolidList"/>
    <dgm:cxn modelId="{F05F028E-B9F9-4753-B3D4-2903B6521D4C}" type="presParOf" srcId="{9B8BFF31-56A1-470F-BD55-9D2E919D6222}" destId="{7F418BC3-1DB4-4BB6-9C52-F35FD1463FD0}" srcOrd="3" destOrd="0" presId="urn:microsoft.com/office/officeart/2018/2/layout/IconVerticalSolidList"/>
    <dgm:cxn modelId="{FE289B9A-1A32-4B7F-99D3-A69155E9635B}" type="presParOf" srcId="{DC0F0552-9BB1-4C2B-975A-ED0F4E37CCDD}" destId="{8940CF3C-8077-49B9-8C39-D49D7A4E0056}" srcOrd="1" destOrd="0" presId="urn:microsoft.com/office/officeart/2018/2/layout/IconVerticalSolidList"/>
    <dgm:cxn modelId="{18467224-9072-4EF2-80A4-AE90C91B0226}" type="presParOf" srcId="{DC0F0552-9BB1-4C2B-975A-ED0F4E37CCDD}" destId="{CBBEFAAD-0936-4728-95AB-34FD71C0293D}" srcOrd="2" destOrd="0" presId="urn:microsoft.com/office/officeart/2018/2/layout/IconVerticalSolidList"/>
    <dgm:cxn modelId="{085FF2B7-6352-40DE-86B5-D477F845AA28}" type="presParOf" srcId="{CBBEFAAD-0936-4728-95AB-34FD71C0293D}" destId="{4867CAA0-1EE5-4DAF-8754-21C052FFD167}" srcOrd="0" destOrd="0" presId="urn:microsoft.com/office/officeart/2018/2/layout/IconVerticalSolidList"/>
    <dgm:cxn modelId="{178F50A8-BABE-4398-B4A3-83CF053A605C}" type="presParOf" srcId="{CBBEFAAD-0936-4728-95AB-34FD71C0293D}" destId="{F3DE657E-65C4-4070-8AF8-EC9139AA9A8B}" srcOrd="1" destOrd="0" presId="urn:microsoft.com/office/officeart/2018/2/layout/IconVerticalSolidList"/>
    <dgm:cxn modelId="{F564E189-FB28-4D93-B238-2B063A68F006}" type="presParOf" srcId="{CBBEFAAD-0936-4728-95AB-34FD71C0293D}" destId="{870456F8-5795-4713-B38B-FD4F895CC984}" srcOrd="2" destOrd="0" presId="urn:microsoft.com/office/officeart/2018/2/layout/IconVerticalSolidList"/>
    <dgm:cxn modelId="{AD3ECF81-AE8B-4871-B14A-8A16683CAE8A}" type="presParOf" srcId="{CBBEFAAD-0936-4728-95AB-34FD71C0293D}" destId="{C969278A-FB57-4897-ADFD-9401E31F68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FEEEEC-C2E6-4BD3-B117-7FD261FDE3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E2AF77-6BA4-4ED3-A843-614267E19ECB}">
      <dgm:prSet/>
      <dgm:spPr/>
      <dgm:t>
        <a:bodyPr/>
        <a:lstStyle/>
        <a:p>
          <a:r>
            <a:rPr lang="en-US" dirty="0"/>
            <a:t>Sequence to Sequence (Show and Tell)</a:t>
          </a:r>
        </a:p>
      </dgm:t>
    </dgm:pt>
    <dgm:pt modelId="{F2B0736E-7B9B-447A-B6A8-02ACC81DF2E8}" type="parTrans" cxnId="{A265BDEC-D252-4790-B433-411F3407B198}">
      <dgm:prSet/>
      <dgm:spPr/>
      <dgm:t>
        <a:bodyPr/>
        <a:lstStyle/>
        <a:p>
          <a:endParaRPr lang="en-US"/>
        </a:p>
      </dgm:t>
    </dgm:pt>
    <dgm:pt modelId="{7F62BCC5-DC2A-4283-BA2D-EADDE9FFCC2B}" type="sibTrans" cxnId="{A265BDEC-D252-4790-B433-411F3407B198}">
      <dgm:prSet/>
      <dgm:spPr/>
      <dgm:t>
        <a:bodyPr/>
        <a:lstStyle/>
        <a:p>
          <a:endParaRPr lang="en-US"/>
        </a:p>
      </dgm:t>
    </dgm:pt>
    <dgm:pt modelId="{A363D7F5-F0CC-4D75-AEB6-902C7B0120F3}">
      <dgm:prSet/>
      <dgm:spPr/>
      <dgm:t>
        <a:bodyPr/>
        <a:lstStyle/>
        <a:p>
          <a:r>
            <a:rPr lang="en-US"/>
            <a:t>Attention on Attention</a:t>
          </a:r>
        </a:p>
      </dgm:t>
    </dgm:pt>
    <dgm:pt modelId="{CF37204B-C6ED-415B-B131-EB86F337AD11}" type="parTrans" cxnId="{C2E374CD-9EA2-4F80-B7C3-415A06295562}">
      <dgm:prSet/>
      <dgm:spPr/>
      <dgm:t>
        <a:bodyPr/>
        <a:lstStyle/>
        <a:p>
          <a:endParaRPr lang="en-US"/>
        </a:p>
      </dgm:t>
    </dgm:pt>
    <dgm:pt modelId="{F4894DE6-7FFE-4C69-91EA-DA4E342F6340}" type="sibTrans" cxnId="{C2E374CD-9EA2-4F80-B7C3-415A06295562}">
      <dgm:prSet/>
      <dgm:spPr/>
      <dgm:t>
        <a:bodyPr/>
        <a:lstStyle/>
        <a:p>
          <a:endParaRPr lang="en-US"/>
        </a:p>
      </dgm:t>
    </dgm:pt>
    <dgm:pt modelId="{FA379D73-DF57-46A1-ACFE-B8903C136E55}">
      <dgm:prSet/>
      <dgm:spPr/>
      <dgm:t>
        <a:bodyPr/>
        <a:lstStyle/>
        <a:p>
          <a:r>
            <a:rPr lang="en-US"/>
            <a:t>Neural Baby Talk</a:t>
          </a:r>
        </a:p>
      </dgm:t>
    </dgm:pt>
    <dgm:pt modelId="{8FEFBF10-8BE2-47D9-BD6E-3A805CB6DF74}" type="parTrans" cxnId="{D856FDEF-0B27-40B6-B09D-693F93F1A6AE}">
      <dgm:prSet/>
      <dgm:spPr/>
      <dgm:t>
        <a:bodyPr/>
        <a:lstStyle/>
        <a:p>
          <a:endParaRPr lang="en-US"/>
        </a:p>
      </dgm:t>
    </dgm:pt>
    <dgm:pt modelId="{56ED25C8-7542-439B-8025-B4E0DF1C93B2}" type="sibTrans" cxnId="{D856FDEF-0B27-40B6-B09D-693F93F1A6AE}">
      <dgm:prSet/>
      <dgm:spPr/>
      <dgm:t>
        <a:bodyPr/>
        <a:lstStyle/>
        <a:p>
          <a:endParaRPr lang="en-US"/>
        </a:p>
      </dgm:t>
    </dgm:pt>
    <dgm:pt modelId="{918BDA2E-F2D6-441C-AEB0-2634FE267292}" type="pres">
      <dgm:prSet presAssocID="{D1FEEEEC-C2E6-4BD3-B117-7FD261FDE3E4}" presName="root" presStyleCnt="0">
        <dgm:presLayoutVars>
          <dgm:dir/>
          <dgm:resizeHandles val="exact"/>
        </dgm:presLayoutVars>
      </dgm:prSet>
      <dgm:spPr/>
    </dgm:pt>
    <dgm:pt modelId="{EAFAB023-CBA0-4457-9F42-9BDF8F74C296}" type="pres">
      <dgm:prSet presAssocID="{03E2AF77-6BA4-4ED3-A843-614267E19ECB}" presName="compNode" presStyleCnt="0"/>
      <dgm:spPr/>
    </dgm:pt>
    <dgm:pt modelId="{67557734-C887-4585-AED4-06D84E903BDE}" type="pres">
      <dgm:prSet presAssocID="{03E2AF77-6BA4-4ED3-A843-614267E19ECB}" presName="bgRect" presStyleLbl="bgShp" presStyleIdx="0" presStyleCnt="3"/>
      <dgm:spPr/>
    </dgm:pt>
    <dgm:pt modelId="{93F41FF8-DC7F-43F5-AE38-CBF291BC1814}" type="pres">
      <dgm:prSet presAssocID="{03E2AF77-6BA4-4ED3-A843-614267E19E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5C649F70-A116-4332-A5D8-CD76DD97D899}" type="pres">
      <dgm:prSet presAssocID="{03E2AF77-6BA4-4ED3-A843-614267E19ECB}" presName="spaceRect" presStyleCnt="0"/>
      <dgm:spPr/>
    </dgm:pt>
    <dgm:pt modelId="{827AC371-7C3D-4FD6-A369-518BBEB5352A}" type="pres">
      <dgm:prSet presAssocID="{03E2AF77-6BA4-4ED3-A843-614267E19ECB}" presName="parTx" presStyleLbl="revTx" presStyleIdx="0" presStyleCnt="3">
        <dgm:presLayoutVars>
          <dgm:chMax val="0"/>
          <dgm:chPref val="0"/>
        </dgm:presLayoutVars>
      </dgm:prSet>
      <dgm:spPr/>
    </dgm:pt>
    <dgm:pt modelId="{B01E0182-A904-4E3F-9082-66420A441D65}" type="pres">
      <dgm:prSet presAssocID="{7F62BCC5-DC2A-4283-BA2D-EADDE9FFCC2B}" presName="sibTrans" presStyleCnt="0"/>
      <dgm:spPr/>
    </dgm:pt>
    <dgm:pt modelId="{2B6D7E80-1A0C-41F0-B286-A3A2BA434D83}" type="pres">
      <dgm:prSet presAssocID="{A363D7F5-F0CC-4D75-AEB6-902C7B0120F3}" presName="compNode" presStyleCnt="0"/>
      <dgm:spPr/>
    </dgm:pt>
    <dgm:pt modelId="{984349E0-08E2-4BED-A328-CC3819088D5D}" type="pres">
      <dgm:prSet presAssocID="{A363D7F5-F0CC-4D75-AEB6-902C7B0120F3}" presName="bgRect" presStyleLbl="bgShp" presStyleIdx="1" presStyleCnt="3"/>
      <dgm:spPr/>
    </dgm:pt>
    <dgm:pt modelId="{D38AC04C-90E0-46BA-B1AD-4FCB9C1E64CE}" type="pres">
      <dgm:prSet presAssocID="{A363D7F5-F0CC-4D75-AEB6-902C7B0120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BCE2FA9-C493-4C02-BEFA-E1F377B50979}" type="pres">
      <dgm:prSet presAssocID="{A363D7F5-F0CC-4D75-AEB6-902C7B0120F3}" presName="spaceRect" presStyleCnt="0"/>
      <dgm:spPr/>
    </dgm:pt>
    <dgm:pt modelId="{42B6360C-53E8-4406-894C-8947049C77A9}" type="pres">
      <dgm:prSet presAssocID="{A363D7F5-F0CC-4D75-AEB6-902C7B0120F3}" presName="parTx" presStyleLbl="revTx" presStyleIdx="1" presStyleCnt="3">
        <dgm:presLayoutVars>
          <dgm:chMax val="0"/>
          <dgm:chPref val="0"/>
        </dgm:presLayoutVars>
      </dgm:prSet>
      <dgm:spPr/>
    </dgm:pt>
    <dgm:pt modelId="{BC217145-FD43-4F9F-8B2F-1AFBB060F650}" type="pres">
      <dgm:prSet presAssocID="{F4894DE6-7FFE-4C69-91EA-DA4E342F6340}" presName="sibTrans" presStyleCnt="0"/>
      <dgm:spPr/>
    </dgm:pt>
    <dgm:pt modelId="{54FCBDA4-1028-40C0-B358-940D913D34FB}" type="pres">
      <dgm:prSet presAssocID="{FA379D73-DF57-46A1-ACFE-B8903C136E55}" presName="compNode" presStyleCnt="0"/>
      <dgm:spPr/>
    </dgm:pt>
    <dgm:pt modelId="{6293F1BB-A0F3-40A5-8B22-ECDC527A283A}" type="pres">
      <dgm:prSet presAssocID="{FA379D73-DF57-46A1-ACFE-B8903C136E55}" presName="bgRect" presStyleLbl="bgShp" presStyleIdx="2" presStyleCnt="3"/>
      <dgm:spPr/>
    </dgm:pt>
    <dgm:pt modelId="{3AE99A42-506B-42E8-AD71-1A273E57E403}" type="pres">
      <dgm:prSet presAssocID="{FA379D73-DF57-46A1-ACFE-B8903C136E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DA1439F5-4DBB-4CA1-B0C3-2F02229576B4}" type="pres">
      <dgm:prSet presAssocID="{FA379D73-DF57-46A1-ACFE-B8903C136E55}" presName="spaceRect" presStyleCnt="0"/>
      <dgm:spPr/>
    </dgm:pt>
    <dgm:pt modelId="{386CCF85-516F-46B3-BD9B-72827E652430}" type="pres">
      <dgm:prSet presAssocID="{FA379D73-DF57-46A1-ACFE-B8903C136E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1F9808-95C8-4F40-8493-34C454040C05}" type="presOf" srcId="{A363D7F5-F0CC-4D75-AEB6-902C7B0120F3}" destId="{42B6360C-53E8-4406-894C-8947049C77A9}" srcOrd="0" destOrd="0" presId="urn:microsoft.com/office/officeart/2018/2/layout/IconVerticalSolidList"/>
    <dgm:cxn modelId="{FA711629-3780-488E-AA12-4D737620D2E9}" type="presOf" srcId="{FA379D73-DF57-46A1-ACFE-B8903C136E55}" destId="{386CCF85-516F-46B3-BD9B-72827E652430}" srcOrd="0" destOrd="0" presId="urn:microsoft.com/office/officeart/2018/2/layout/IconVerticalSolidList"/>
    <dgm:cxn modelId="{32D3A0A4-EF61-49EE-A408-541A4AF5373B}" type="presOf" srcId="{D1FEEEEC-C2E6-4BD3-B117-7FD261FDE3E4}" destId="{918BDA2E-F2D6-441C-AEB0-2634FE267292}" srcOrd="0" destOrd="0" presId="urn:microsoft.com/office/officeart/2018/2/layout/IconVerticalSolidList"/>
    <dgm:cxn modelId="{C2E374CD-9EA2-4F80-B7C3-415A06295562}" srcId="{D1FEEEEC-C2E6-4BD3-B117-7FD261FDE3E4}" destId="{A363D7F5-F0CC-4D75-AEB6-902C7B0120F3}" srcOrd="1" destOrd="0" parTransId="{CF37204B-C6ED-415B-B131-EB86F337AD11}" sibTransId="{F4894DE6-7FFE-4C69-91EA-DA4E342F6340}"/>
    <dgm:cxn modelId="{A265BDEC-D252-4790-B433-411F3407B198}" srcId="{D1FEEEEC-C2E6-4BD3-B117-7FD261FDE3E4}" destId="{03E2AF77-6BA4-4ED3-A843-614267E19ECB}" srcOrd="0" destOrd="0" parTransId="{F2B0736E-7B9B-447A-B6A8-02ACC81DF2E8}" sibTransId="{7F62BCC5-DC2A-4283-BA2D-EADDE9FFCC2B}"/>
    <dgm:cxn modelId="{D856FDEF-0B27-40B6-B09D-693F93F1A6AE}" srcId="{D1FEEEEC-C2E6-4BD3-B117-7FD261FDE3E4}" destId="{FA379D73-DF57-46A1-ACFE-B8903C136E55}" srcOrd="2" destOrd="0" parTransId="{8FEFBF10-8BE2-47D9-BD6E-3A805CB6DF74}" sibTransId="{56ED25C8-7542-439B-8025-B4E0DF1C93B2}"/>
    <dgm:cxn modelId="{F09511F9-8E72-4B91-B21A-B131A77B0715}" type="presOf" srcId="{03E2AF77-6BA4-4ED3-A843-614267E19ECB}" destId="{827AC371-7C3D-4FD6-A369-518BBEB5352A}" srcOrd="0" destOrd="0" presId="urn:microsoft.com/office/officeart/2018/2/layout/IconVerticalSolidList"/>
    <dgm:cxn modelId="{0BCAAD89-036C-4B60-95A3-9D97F34826EE}" type="presParOf" srcId="{918BDA2E-F2D6-441C-AEB0-2634FE267292}" destId="{EAFAB023-CBA0-4457-9F42-9BDF8F74C296}" srcOrd="0" destOrd="0" presId="urn:microsoft.com/office/officeart/2018/2/layout/IconVerticalSolidList"/>
    <dgm:cxn modelId="{0E95B6F3-3C8C-4D9C-BD19-48B9113DD934}" type="presParOf" srcId="{EAFAB023-CBA0-4457-9F42-9BDF8F74C296}" destId="{67557734-C887-4585-AED4-06D84E903BDE}" srcOrd="0" destOrd="0" presId="urn:microsoft.com/office/officeart/2018/2/layout/IconVerticalSolidList"/>
    <dgm:cxn modelId="{2AB18206-E6C9-4B80-8C70-146C6413E913}" type="presParOf" srcId="{EAFAB023-CBA0-4457-9F42-9BDF8F74C296}" destId="{93F41FF8-DC7F-43F5-AE38-CBF291BC1814}" srcOrd="1" destOrd="0" presId="urn:microsoft.com/office/officeart/2018/2/layout/IconVerticalSolidList"/>
    <dgm:cxn modelId="{298B9805-8E67-4188-80E0-9E4C59114E4B}" type="presParOf" srcId="{EAFAB023-CBA0-4457-9F42-9BDF8F74C296}" destId="{5C649F70-A116-4332-A5D8-CD76DD97D899}" srcOrd="2" destOrd="0" presId="urn:microsoft.com/office/officeart/2018/2/layout/IconVerticalSolidList"/>
    <dgm:cxn modelId="{C756031A-19DA-4181-830F-10A569C4E61D}" type="presParOf" srcId="{EAFAB023-CBA0-4457-9F42-9BDF8F74C296}" destId="{827AC371-7C3D-4FD6-A369-518BBEB5352A}" srcOrd="3" destOrd="0" presId="urn:microsoft.com/office/officeart/2018/2/layout/IconVerticalSolidList"/>
    <dgm:cxn modelId="{A5063614-DAA0-4676-A5A4-FDB188941AAC}" type="presParOf" srcId="{918BDA2E-F2D6-441C-AEB0-2634FE267292}" destId="{B01E0182-A904-4E3F-9082-66420A441D65}" srcOrd="1" destOrd="0" presId="urn:microsoft.com/office/officeart/2018/2/layout/IconVerticalSolidList"/>
    <dgm:cxn modelId="{C4BD4321-BD1D-4604-AA36-5837BC4DA23D}" type="presParOf" srcId="{918BDA2E-F2D6-441C-AEB0-2634FE267292}" destId="{2B6D7E80-1A0C-41F0-B286-A3A2BA434D83}" srcOrd="2" destOrd="0" presId="urn:microsoft.com/office/officeart/2018/2/layout/IconVerticalSolidList"/>
    <dgm:cxn modelId="{6F00C75F-0FBD-4DFA-8E6B-C1F1735D3437}" type="presParOf" srcId="{2B6D7E80-1A0C-41F0-B286-A3A2BA434D83}" destId="{984349E0-08E2-4BED-A328-CC3819088D5D}" srcOrd="0" destOrd="0" presId="urn:microsoft.com/office/officeart/2018/2/layout/IconVerticalSolidList"/>
    <dgm:cxn modelId="{C6446AD0-A3C6-43E5-AEDA-562692D73354}" type="presParOf" srcId="{2B6D7E80-1A0C-41F0-B286-A3A2BA434D83}" destId="{D38AC04C-90E0-46BA-B1AD-4FCB9C1E64CE}" srcOrd="1" destOrd="0" presId="urn:microsoft.com/office/officeart/2018/2/layout/IconVerticalSolidList"/>
    <dgm:cxn modelId="{6E317644-DB74-47ED-BC4E-29D3B8AF15C0}" type="presParOf" srcId="{2B6D7E80-1A0C-41F0-B286-A3A2BA434D83}" destId="{7BCE2FA9-C493-4C02-BEFA-E1F377B50979}" srcOrd="2" destOrd="0" presId="urn:microsoft.com/office/officeart/2018/2/layout/IconVerticalSolidList"/>
    <dgm:cxn modelId="{AA7688B9-17AB-4221-BF0A-82CC62ED7E21}" type="presParOf" srcId="{2B6D7E80-1A0C-41F0-B286-A3A2BA434D83}" destId="{42B6360C-53E8-4406-894C-8947049C77A9}" srcOrd="3" destOrd="0" presId="urn:microsoft.com/office/officeart/2018/2/layout/IconVerticalSolidList"/>
    <dgm:cxn modelId="{CDEE690C-1BB2-4DBB-B234-706A2BAF0D5E}" type="presParOf" srcId="{918BDA2E-F2D6-441C-AEB0-2634FE267292}" destId="{BC217145-FD43-4F9F-8B2F-1AFBB060F650}" srcOrd="3" destOrd="0" presId="urn:microsoft.com/office/officeart/2018/2/layout/IconVerticalSolidList"/>
    <dgm:cxn modelId="{E629EDD8-B7B7-4CF5-AC02-A7FD2BF503E1}" type="presParOf" srcId="{918BDA2E-F2D6-441C-AEB0-2634FE267292}" destId="{54FCBDA4-1028-40C0-B358-940D913D34FB}" srcOrd="4" destOrd="0" presId="urn:microsoft.com/office/officeart/2018/2/layout/IconVerticalSolidList"/>
    <dgm:cxn modelId="{96EC0EFD-9FBE-47E0-B184-CE03F5ECFFD4}" type="presParOf" srcId="{54FCBDA4-1028-40C0-B358-940D913D34FB}" destId="{6293F1BB-A0F3-40A5-8B22-ECDC527A283A}" srcOrd="0" destOrd="0" presId="urn:microsoft.com/office/officeart/2018/2/layout/IconVerticalSolidList"/>
    <dgm:cxn modelId="{C0C7FD01-2046-47D4-88CE-6A83C5254514}" type="presParOf" srcId="{54FCBDA4-1028-40C0-B358-940D913D34FB}" destId="{3AE99A42-506B-42E8-AD71-1A273E57E403}" srcOrd="1" destOrd="0" presId="urn:microsoft.com/office/officeart/2018/2/layout/IconVerticalSolidList"/>
    <dgm:cxn modelId="{E3AD53C9-03C6-44CB-9A53-C54F6041ACB7}" type="presParOf" srcId="{54FCBDA4-1028-40C0-B358-940D913D34FB}" destId="{DA1439F5-4DBB-4CA1-B0C3-2F02229576B4}" srcOrd="2" destOrd="0" presId="urn:microsoft.com/office/officeart/2018/2/layout/IconVerticalSolidList"/>
    <dgm:cxn modelId="{A4E0D4DF-0080-4F87-89FA-FD9627A0A2B8}" type="presParOf" srcId="{54FCBDA4-1028-40C0-B358-940D913D34FB}" destId="{386CCF85-516F-46B3-BD9B-72827E6524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3148DE-F8EC-4C8B-BD88-70D84A9EBB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73DD402-BDAC-4D83-8782-ED8AB4549501}">
      <dgm:prSet/>
      <dgm:spPr/>
      <dgm:t>
        <a:bodyPr/>
        <a:lstStyle/>
        <a:p>
          <a:r>
            <a:rPr lang="en-US"/>
            <a:t>A very basic encoder decoder architecture</a:t>
          </a:r>
        </a:p>
      </dgm:t>
    </dgm:pt>
    <dgm:pt modelId="{17E98E7C-A7C1-45A1-8CFE-0A46C1E4E4C1}" type="parTrans" cxnId="{463E1622-CA49-4CD9-961E-25EDCE4CC1A0}">
      <dgm:prSet/>
      <dgm:spPr/>
      <dgm:t>
        <a:bodyPr/>
        <a:lstStyle/>
        <a:p>
          <a:endParaRPr lang="en-US"/>
        </a:p>
      </dgm:t>
    </dgm:pt>
    <dgm:pt modelId="{604C4143-6F88-43A3-AF18-61C621D3B44A}" type="sibTrans" cxnId="{463E1622-CA49-4CD9-961E-25EDCE4CC1A0}">
      <dgm:prSet/>
      <dgm:spPr/>
      <dgm:t>
        <a:bodyPr/>
        <a:lstStyle/>
        <a:p>
          <a:endParaRPr lang="en-US"/>
        </a:p>
      </dgm:t>
    </dgm:pt>
    <dgm:pt modelId="{A844202A-83C3-4627-ABF4-52AD8862D4AA}">
      <dgm:prSet/>
      <dgm:spPr/>
      <dgm:t>
        <a:bodyPr/>
        <a:lstStyle/>
        <a:p>
          <a:r>
            <a:rPr lang="en-US"/>
            <a:t>Relatively old model (2015)</a:t>
          </a:r>
        </a:p>
      </dgm:t>
    </dgm:pt>
    <dgm:pt modelId="{A48D42B5-DAA6-4C96-A949-541AC4BE39B2}" type="parTrans" cxnId="{0D778386-B1C9-41F6-B06D-F867EB3E3F77}">
      <dgm:prSet/>
      <dgm:spPr/>
      <dgm:t>
        <a:bodyPr/>
        <a:lstStyle/>
        <a:p>
          <a:endParaRPr lang="en-US"/>
        </a:p>
      </dgm:t>
    </dgm:pt>
    <dgm:pt modelId="{F0540745-F678-4582-814E-326733F0CED8}" type="sibTrans" cxnId="{0D778386-B1C9-41F6-B06D-F867EB3E3F77}">
      <dgm:prSet/>
      <dgm:spPr/>
      <dgm:t>
        <a:bodyPr/>
        <a:lstStyle/>
        <a:p>
          <a:endParaRPr lang="en-US"/>
        </a:p>
      </dgm:t>
    </dgm:pt>
    <dgm:pt modelId="{1451E52A-953C-4553-A7DC-A0F94B382FDD}">
      <dgm:prSet/>
      <dgm:spPr/>
      <dgm:t>
        <a:bodyPr/>
        <a:lstStyle/>
        <a:p>
          <a:r>
            <a:rPr lang="en-US" dirty="0"/>
            <a:t>Doesn’t make use of bounding box annotation</a:t>
          </a:r>
        </a:p>
      </dgm:t>
    </dgm:pt>
    <dgm:pt modelId="{ACFECD8A-3123-403C-8945-7693AD6032D8}" type="parTrans" cxnId="{9BE1D5B0-9E76-420C-BC5D-BE0975923700}">
      <dgm:prSet/>
      <dgm:spPr/>
      <dgm:t>
        <a:bodyPr/>
        <a:lstStyle/>
        <a:p>
          <a:endParaRPr lang="en-US"/>
        </a:p>
      </dgm:t>
    </dgm:pt>
    <dgm:pt modelId="{8FE43205-5020-4A56-9099-9CF5718E9724}" type="sibTrans" cxnId="{9BE1D5B0-9E76-420C-BC5D-BE0975923700}">
      <dgm:prSet/>
      <dgm:spPr/>
      <dgm:t>
        <a:bodyPr/>
        <a:lstStyle/>
        <a:p>
          <a:endParaRPr lang="en-US"/>
        </a:p>
      </dgm:t>
    </dgm:pt>
    <dgm:pt modelId="{C60CAD3C-7964-43A4-BA7C-66EB7120637C}">
      <dgm:prSet/>
      <dgm:spPr/>
      <dgm:t>
        <a:bodyPr/>
        <a:lstStyle/>
        <a:p>
          <a:r>
            <a:rPr lang="en-US"/>
            <a:t>Uses simple dataset</a:t>
          </a:r>
        </a:p>
      </dgm:t>
    </dgm:pt>
    <dgm:pt modelId="{2FAD2BFC-198C-489D-92D7-4BEEC9E77214}" type="parTrans" cxnId="{F87679D4-A4A3-47DE-8EE8-A6719401018C}">
      <dgm:prSet/>
      <dgm:spPr/>
      <dgm:t>
        <a:bodyPr/>
        <a:lstStyle/>
        <a:p>
          <a:endParaRPr lang="en-US"/>
        </a:p>
      </dgm:t>
    </dgm:pt>
    <dgm:pt modelId="{6961D559-5890-46AE-9D52-BEA4CF17C180}" type="sibTrans" cxnId="{F87679D4-A4A3-47DE-8EE8-A6719401018C}">
      <dgm:prSet/>
      <dgm:spPr/>
      <dgm:t>
        <a:bodyPr/>
        <a:lstStyle/>
        <a:p>
          <a:endParaRPr lang="en-US"/>
        </a:p>
      </dgm:t>
    </dgm:pt>
    <dgm:pt modelId="{837EE73B-FCB5-4C2E-84B5-98AFD18CAD30}" type="pres">
      <dgm:prSet presAssocID="{FD3148DE-F8EC-4C8B-BD88-70D84A9EBBA4}" presName="root" presStyleCnt="0">
        <dgm:presLayoutVars>
          <dgm:dir/>
          <dgm:resizeHandles val="exact"/>
        </dgm:presLayoutVars>
      </dgm:prSet>
      <dgm:spPr/>
    </dgm:pt>
    <dgm:pt modelId="{DC4E867C-7DDE-4451-B1F5-7F174E60323D}" type="pres">
      <dgm:prSet presAssocID="{873DD402-BDAC-4D83-8782-ED8AB4549501}" presName="compNode" presStyleCnt="0"/>
      <dgm:spPr/>
    </dgm:pt>
    <dgm:pt modelId="{8C144331-1B7F-4059-9869-1988713C7DF0}" type="pres">
      <dgm:prSet presAssocID="{873DD402-BDAC-4D83-8782-ED8AB4549501}" presName="bgRect" presStyleLbl="bgShp" presStyleIdx="0" presStyleCnt="4"/>
      <dgm:spPr/>
    </dgm:pt>
    <dgm:pt modelId="{33C8B4A5-3614-4C12-9F2D-60030C197A4D}" type="pres">
      <dgm:prSet presAssocID="{873DD402-BDAC-4D83-8782-ED8AB45495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F3D1074-EAD0-411F-9E33-B6450CD7349F}" type="pres">
      <dgm:prSet presAssocID="{873DD402-BDAC-4D83-8782-ED8AB4549501}" presName="spaceRect" presStyleCnt="0"/>
      <dgm:spPr/>
    </dgm:pt>
    <dgm:pt modelId="{177ABCE1-A3DE-4AB8-8083-98865B0D5833}" type="pres">
      <dgm:prSet presAssocID="{873DD402-BDAC-4D83-8782-ED8AB4549501}" presName="parTx" presStyleLbl="revTx" presStyleIdx="0" presStyleCnt="4">
        <dgm:presLayoutVars>
          <dgm:chMax val="0"/>
          <dgm:chPref val="0"/>
        </dgm:presLayoutVars>
      </dgm:prSet>
      <dgm:spPr/>
    </dgm:pt>
    <dgm:pt modelId="{C3760E15-9634-4C9B-9589-D97BF4C04ED2}" type="pres">
      <dgm:prSet presAssocID="{604C4143-6F88-43A3-AF18-61C621D3B44A}" presName="sibTrans" presStyleCnt="0"/>
      <dgm:spPr/>
    </dgm:pt>
    <dgm:pt modelId="{7AAAB01B-76D2-4F38-A14F-DC6EA4ACC737}" type="pres">
      <dgm:prSet presAssocID="{A844202A-83C3-4627-ABF4-52AD8862D4AA}" presName="compNode" presStyleCnt="0"/>
      <dgm:spPr/>
    </dgm:pt>
    <dgm:pt modelId="{B5EF3E5D-E716-450D-B995-22798776DCFE}" type="pres">
      <dgm:prSet presAssocID="{A844202A-83C3-4627-ABF4-52AD8862D4AA}" presName="bgRect" presStyleLbl="bgShp" presStyleIdx="1" presStyleCnt="4"/>
      <dgm:spPr/>
    </dgm:pt>
    <dgm:pt modelId="{344B4D1C-85EE-43F9-8969-B11EF5909DE1}" type="pres">
      <dgm:prSet presAssocID="{A844202A-83C3-4627-ABF4-52AD8862D4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5A8FC13D-67CF-47C2-876A-BAF227F13E62}" type="pres">
      <dgm:prSet presAssocID="{A844202A-83C3-4627-ABF4-52AD8862D4AA}" presName="spaceRect" presStyleCnt="0"/>
      <dgm:spPr/>
    </dgm:pt>
    <dgm:pt modelId="{F67BFBF6-E80B-4CDE-ADC0-FE40A11AC588}" type="pres">
      <dgm:prSet presAssocID="{A844202A-83C3-4627-ABF4-52AD8862D4AA}" presName="parTx" presStyleLbl="revTx" presStyleIdx="1" presStyleCnt="4">
        <dgm:presLayoutVars>
          <dgm:chMax val="0"/>
          <dgm:chPref val="0"/>
        </dgm:presLayoutVars>
      </dgm:prSet>
      <dgm:spPr/>
    </dgm:pt>
    <dgm:pt modelId="{8F9FD702-0026-412F-B969-EADE0F68F2C9}" type="pres">
      <dgm:prSet presAssocID="{F0540745-F678-4582-814E-326733F0CED8}" presName="sibTrans" presStyleCnt="0"/>
      <dgm:spPr/>
    </dgm:pt>
    <dgm:pt modelId="{10EDD985-4A37-49B8-87F1-8F7BEBDE48A7}" type="pres">
      <dgm:prSet presAssocID="{1451E52A-953C-4553-A7DC-A0F94B382FDD}" presName="compNode" presStyleCnt="0"/>
      <dgm:spPr/>
    </dgm:pt>
    <dgm:pt modelId="{1BDF7AD8-DD63-4895-AC09-874E4C131004}" type="pres">
      <dgm:prSet presAssocID="{1451E52A-953C-4553-A7DC-A0F94B382FDD}" presName="bgRect" presStyleLbl="bgShp" presStyleIdx="2" presStyleCnt="4"/>
      <dgm:spPr/>
    </dgm:pt>
    <dgm:pt modelId="{D765F902-22F6-4A41-A13D-EC488BBC1FFE}" type="pres">
      <dgm:prSet presAssocID="{1451E52A-953C-4553-A7DC-A0F94B382F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6839F3D-03EB-43EB-B3EB-89A3D7D46FB3}" type="pres">
      <dgm:prSet presAssocID="{1451E52A-953C-4553-A7DC-A0F94B382FDD}" presName="spaceRect" presStyleCnt="0"/>
      <dgm:spPr/>
    </dgm:pt>
    <dgm:pt modelId="{85E5FD3C-6505-48FE-8A67-3AEEC9D50EF8}" type="pres">
      <dgm:prSet presAssocID="{1451E52A-953C-4553-A7DC-A0F94B382FDD}" presName="parTx" presStyleLbl="revTx" presStyleIdx="2" presStyleCnt="4">
        <dgm:presLayoutVars>
          <dgm:chMax val="0"/>
          <dgm:chPref val="0"/>
        </dgm:presLayoutVars>
      </dgm:prSet>
      <dgm:spPr/>
    </dgm:pt>
    <dgm:pt modelId="{F5557D9E-9AC9-4D4D-8121-B40E4587D323}" type="pres">
      <dgm:prSet presAssocID="{8FE43205-5020-4A56-9099-9CF5718E9724}" presName="sibTrans" presStyleCnt="0"/>
      <dgm:spPr/>
    </dgm:pt>
    <dgm:pt modelId="{E90D4602-1891-41A7-A1C6-1695152E40CE}" type="pres">
      <dgm:prSet presAssocID="{C60CAD3C-7964-43A4-BA7C-66EB7120637C}" presName="compNode" presStyleCnt="0"/>
      <dgm:spPr/>
    </dgm:pt>
    <dgm:pt modelId="{D7909CA6-8974-4717-AB2C-E45DFA02A65D}" type="pres">
      <dgm:prSet presAssocID="{C60CAD3C-7964-43A4-BA7C-66EB7120637C}" presName="bgRect" presStyleLbl="bgShp" presStyleIdx="3" presStyleCnt="4"/>
      <dgm:spPr/>
    </dgm:pt>
    <dgm:pt modelId="{65D4D735-A311-4D5D-9BA2-8B33ADC5868A}" type="pres">
      <dgm:prSet presAssocID="{C60CAD3C-7964-43A4-BA7C-66EB712063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D744BE4-26D8-4FC6-B1B5-991B7608B0DB}" type="pres">
      <dgm:prSet presAssocID="{C60CAD3C-7964-43A4-BA7C-66EB7120637C}" presName="spaceRect" presStyleCnt="0"/>
      <dgm:spPr/>
    </dgm:pt>
    <dgm:pt modelId="{765F0E0F-0C11-4046-A471-DD1AE0138B20}" type="pres">
      <dgm:prSet presAssocID="{C60CAD3C-7964-43A4-BA7C-66EB7120637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280C05-E2A6-4ACD-A3D5-2B0B80F83BDC}" type="presOf" srcId="{A844202A-83C3-4627-ABF4-52AD8862D4AA}" destId="{F67BFBF6-E80B-4CDE-ADC0-FE40A11AC588}" srcOrd="0" destOrd="0" presId="urn:microsoft.com/office/officeart/2018/2/layout/IconVerticalSolidList"/>
    <dgm:cxn modelId="{E49DD41E-669E-4264-9C5D-98034A7D65F2}" type="presOf" srcId="{FD3148DE-F8EC-4C8B-BD88-70D84A9EBBA4}" destId="{837EE73B-FCB5-4C2E-84B5-98AFD18CAD30}" srcOrd="0" destOrd="0" presId="urn:microsoft.com/office/officeart/2018/2/layout/IconVerticalSolidList"/>
    <dgm:cxn modelId="{463E1622-CA49-4CD9-961E-25EDCE4CC1A0}" srcId="{FD3148DE-F8EC-4C8B-BD88-70D84A9EBBA4}" destId="{873DD402-BDAC-4D83-8782-ED8AB4549501}" srcOrd="0" destOrd="0" parTransId="{17E98E7C-A7C1-45A1-8CFE-0A46C1E4E4C1}" sibTransId="{604C4143-6F88-43A3-AF18-61C621D3B44A}"/>
    <dgm:cxn modelId="{D50F532F-DD9D-4DC4-B97B-5DA16070199E}" type="presOf" srcId="{C60CAD3C-7964-43A4-BA7C-66EB7120637C}" destId="{765F0E0F-0C11-4046-A471-DD1AE0138B20}" srcOrd="0" destOrd="0" presId="urn:microsoft.com/office/officeart/2018/2/layout/IconVerticalSolidList"/>
    <dgm:cxn modelId="{303B9861-3273-4C04-B2EB-339D292ED4BF}" type="presOf" srcId="{1451E52A-953C-4553-A7DC-A0F94B382FDD}" destId="{85E5FD3C-6505-48FE-8A67-3AEEC9D50EF8}" srcOrd="0" destOrd="0" presId="urn:microsoft.com/office/officeart/2018/2/layout/IconVerticalSolidList"/>
    <dgm:cxn modelId="{0D778386-B1C9-41F6-B06D-F867EB3E3F77}" srcId="{FD3148DE-F8EC-4C8B-BD88-70D84A9EBBA4}" destId="{A844202A-83C3-4627-ABF4-52AD8862D4AA}" srcOrd="1" destOrd="0" parTransId="{A48D42B5-DAA6-4C96-A949-541AC4BE39B2}" sibTransId="{F0540745-F678-4582-814E-326733F0CED8}"/>
    <dgm:cxn modelId="{9BE1D5B0-9E76-420C-BC5D-BE0975923700}" srcId="{FD3148DE-F8EC-4C8B-BD88-70D84A9EBBA4}" destId="{1451E52A-953C-4553-A7DC-A0F94B382FDD}" srcOrd="2" destOrd="0" parTransId="{ACFECD8A-3123-403C-8945-7693AD6032D8}" sibTransId="{8FE43205-5020-4A56-9099-9CF5718E9724}"/>
    <dgm:cxn modelId="{F87679D4-A4A3-47DE-8EE8-A6719401018C}" srcId="{FD3148DE-F8EC-4C8B-BD88-70D84A9EBBA4}" destId="{C60CAD3C-7964-43A4-BA7C-66EB7120637C}" srcOrd="3" destOrd="0" parTransId="{2FAD2BFC-198C-489D-92D7-4BEEC9E77214}" sibTransId="{6961D559-5890-46AE-9D52-BEA4CF17C180}"/>
    <dgm:cxn modelId="{16DF29ED-BDBC-49F2-9F0E-4E3EE00446D1}" type="presOf" srcId="{873DD402-BDAC-4D83-8782-ED8AB4549501}" destId="{177ABCE1-A3DE-4AB8-8083-98865B0D5833}" srcOrd="0" destOrd="0" presId="urn:microsoft.com/office/officeart/2018/2/layout/IconVerticalSolidList"/>
    <dgm:cxn modelId="{B7F38E52-2F24-4425-BAF8-C392F95C7565}" type="presParOf" srcId="{837EE73B-FCB5-4C2E-84B5-98AFD18CAD30}" destId="{DC4E867C-7DDE-4451-B1F5-7F174E60323D}" srcOrd="0" destOrd="0" presId="urn:microsoft.com/office/officeart/2018/2/layout/IconVerticalSolidList"/>
    <dgm:cxn modelId="{FBCDBFED-0181-423B-A863-45DDE3B7DB5F}" type="presParOf" srcId="{DC4E867C-7DDE-4451-B1F5-7F174E60323D}" destId="{8C144331-1B7F-4059-9869-1988713C7DF0}" srcOrd="0" destOrd="0" presId="urn:microsoft.com/office/officeart/2018/2/layout/IconVerticalSolidList"/>
    <dgm:cxn modelId="{B130B86B-7F36-4972-8C4B-745485FF67AE}" type="presParOf" srcId="{DC4E867C-7DDE-4451-B1F5-7F174E60323D}" destId="{33C8B4A5-3614-4C12-9F2D-60030C197A4D}" srcOrd="1" destOrd="0" presId="urn:microsoft.com/office/officeart/2018/2/layout/IconVerticalSolidList"/>
    <dgm:cxn modelId="{8D9D543A-8183-4527-B2C7-1A6371DF54A3}" type="presParOf" srcId="{DC4E867C-7DDE-4451-B1F5-7F174E60323D}" destId="{FF3D1074-EAD0-411F-9E33-B6450CD7349F}" srcOrd="2" destOrd="0" presId="urn:microsoft.com/office/officeart/2018/2/layout/IconVerticalSolidList"/>
    <dgm:cxn modelId="{390FE67B-1E7E-4729-9CF8-502618A6E6DD}" type="presParOf" srcId="{DC4E867C-7DDE-4451-B1F5-7F174E60323D}" destId="{177ABCE1-A3DE-4AB8-8083-98865B0D5833}" srcOrd="3" destOrd="0" presId="urn:microsoft.com/office/officeart/2018/2/layout/IconVerticalSolidList"/>
    <dgm:cxn modelId="{DDE5B1F5-295F-4538-BF6E-951BC8E133EC}" type="presParOf" srcId="{837EE73B-FCB5-4C2E-84B5-98AFD18CAD30}" destId="{C3760E15-9634-4C9B-9589-D97BF4C04ED2}" srcOrd="1" destOrd="0" presId="urn:microsoft.com/office/officeart/2018/2/layout/IconVerticalSolidList"/>
    <dgm:cxn modelId="{B72E33DE-9636-4EB7-97D6-CE4840FC6500}" type="presParOf" srcId="{837EE73B-FCB5-4C2E-84B5-98AFD18CAD30}" destId="{7AAAB01B-76D2-4F38-A14F-DC6EA4ACC737}" srcOrd="2" destOrd="0" presId="urn:microsoft.com/office/officeart/2018/2/layout/IconVerticalSolidList"/>
    <dgm:cxn modelId="{5EC35387-20E3-4F5E-8DC6-436EF3FB6BFF}" type="presParOf" srcId="{7AAAB01B-76D2-4F38-A14F-DC6EA4ACC737}" destId="{B5EF3E5D-E716-450D-B995-22798776DCFE}" srcOrd="0" destOrd="0" presId="urn:microsoft.com/office/officeart/2018/2/layout/IconVerticalSolidList"/>
    <dgm:cxn modelId="{345DFED4-E3C1-4BEA-A337-C6173AAA5B4C}" type="presParOf" srcId="{7AAAB01B-76D2-4F38-A14F-DC6EA4ACC737}" destId="{344B4D1C-85EE-43F9-8969-B11EF5909DE1}" srcOrd="1" destOrd="0" presId="urn:microsoft.com/office/officeart/2018/2/layout/IconVerticalSolidList"/>
    <dgm:cxn modelId="{D6F70632-4E9C-4505-AD3D-CC7A9F1C505D}" type="presParOf" srcId="{7AAAB01B-76D2-4F38-A14F-DC6EA4ACC737}" destId="{5A8FC13D-67CF-47C2-876A-BAF227F13E62}" srcOrd="2" destOrd="0" presId="urn:microsoft.com/office/officeart/2018/2/layout/IconVerticalSolidList"/>
    <dgm:cxn modelId="{89F884B5-0057-4D56-BDFE-2F76C9C9E83D}" type="presParOf" srcId="{7AAAB01B-76D2-4F38-A14F-DC6EA4ACC737}" destId="{F67BFBF6-E80B-4CDE-ADC0-FE40A11AC588}" srcOrd="3" destOrd="0" presId="urn:microsoft.com/office/officeart/2018/2/layout/IconVerticalSolidList"/>
    <dgm:cxn modelId="{EF07D0AD-3FA2-4BBE-B90A-3F79E35C241D}" type="presParOf" srcId="{837EE73B-FCB5-4C2E-84B5-98AFD18CAD30}" destId="{8F9FD702-0026-412F-B969-EADE0F68F2C9}" srcOrd="3" destOrd="0" presId="urn:microsoft.com/office/officeart/2018/2/layout/IconVerticalSolidList"/>
    <dgm:cxn modelId="{32674CAC-24CA-4517-98CE-15304841A430}" type="presParOf" srcId="{837EE73B-FCB5-4C2E-84B5-98AFD18CAD30}" destId="{10EDD985-4A37-49B8-87F1-8F7BEBDE48A7}" srcOrd="4" destOrd="0" presId="urn:microsoft.com/office/officeart/2018/2/layout/IconVerticalSolidList"/>
    <dgm:cxn modelId="{FA43C965-8C68-47D7-840C-C7C3F328F782}" type="presParOf" srcId="{10EDD985-4A37-49B8-87F1-8F7BEBDE48A7}" destId="{1BDF7AD8-DD63-4895-AC09-874E4C131004}" srcOrd="0" destOrd="0" presId="urn:microsoft.com/office/officeart/2018/2/layout/IconVerticalSolidList"/>
    <dgm:cxn modelId="{0E92AF1D-7E6F-4BA7-9249-F5E0C6E71D3F}" type="presParOf" srcId="{10EDD985-4A37-49B8-87F1-8F7BEBDE48A7}" destId="{D765F902-22F6-4A41-A13D-EC488BBC1FFE}" srcOrd="1" destOrd="0" presId="urn:microsoft.com/office/officeart/2018/2/layout/IconVerticalSolidList"/>
    <dgm:cxn modelId="{665BD5B9-1EF3-4293-91F7-014108F79A63}" type="presParOf" srcId="{10EDD985-4A37-49B8-87F1-8F7BEBDE48A7}" destId="{76839F3D-03EB-43EB-B3EB-89A3D7D46FB3}" srcOrd="2" destOrd="0" presId="urn:microsoft.com/office/officeart/2018/2/layout/IconVerticalSolidList"/>
    <dgm:cxn modelId="{DADCE318-0433-4BCC-B831-B02FDC388900}" type="presParOf" srcId="{10EDD985-4A37-49B8-87F1-8F7BEBDE48A7}" destId="{85E5FD3C-6505-48FE-8A67-3AEEC9D50EF8}" srcOrd="3" destOrd="0" presId="urn:microsoft.com/office/officeart/2018/2/layout/IconVerticalSolidList"/>
    <dgm:cxn modelId="{24E51947-B002-42BA-95E8-3EA70A617A72}" type="presParOf" srcId="{837EE73B-FCB5-4C2E-84B5-98AFD18CAD30}" destId="{F5557D9E-9AC9-4D4D-8121-B40E4587D323}" srcOrd="5" destOrd="0" presId="urn:microsoft.com/office/officeart/2018/2/layout/IconVerticalSolidList"/>
    <dgm:cxn modelId="{EEF18A17-4A9E-4DEB-8C74-E09D51DDB0FD}" type="presParOf" srcId="{837EE73B-FCB5-4C2E-84B5-98AFD18CAD30}" destId="{E90D4602-1891-41A7-A1C6-1695152E40CE}" srcOrd="6" destOrd="0" presId="urn:microsoft.com/office/officeart/2018/2/layout/IconVerticalSolidList"/>
    <dgm:cxn modelId="{BD1F6FD8-FC5C-4D67-91FE-A6B5BAD2E488}" type="presParOf" srcId="{E90D4602-1891-41A7-A1C6-1695152E40CE}" destId="{D7909CA6-8974-4717-AB2C-E45DFA02A65D}" srcOrd="0" destOrd="0" presId="urn:microsoft.com/office/officeart/2018/2/layout/IconVerticalSolidList"/>
    <dgm:cxn modelId="{C70FF949-5504-495D-9A4B-5BF82BEE078C}" type="presParOf" srcId="{E90D4602-1891-41A7-A1C6-1695152E40CE}" destId="{65D4D735-A311-4D5D-9BA2-8B33ADC5868A}" srcOrd="1" destOrd="0" presId="urn:microsoft.com/office/officeart/2018/2/layout/IconVerticalSolidList"/>
    <dgm:cxn modelId="{BA5ED76D-581B-4EFB-9B6F-5ACAB25ACE32}" type="presParOf" srcId="{E90D4602-1891-41A7-A1C6-1695152E40CE}" destId="{8D744BE4-26D8-4FC6-B1B5-991B7608B0DB}" srcOrd="2" destOrd="0" presId="urn:microsoft.com/office/officeart/2018/2/layout/IconVerticalSolidList"/>
    <dgm:cxn modelId="{2A5CF711-64F9-40BE-97B1-B327DA7428B8}" type="presParOf" srcId="{E90D4602-1891-41A7-A1C6-1695152E40CE}" destId="{765F0E0F-0C11-4046-A471-DD1AE0138B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85BA3A-00C5-4063-A4F0-39AD9AB4988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5966B7-A961-4960-830D-3FFEBA186871}">
      <dgm:prSet/>
      <dgm:spPr/>
      <dgm:t>
        <a:bodyPr/>
        <a:lstStyle/>
        <a:p>
          <a:r>
            <a:rPr lang="en-US" dirty="0"/>
            <a:t>Also an encoder-decoder based model</a:t>
          </a:r>
        </a:p>
      </dgm:t>
    </dgm:pt>
    <dgm:pt modelId="{2656AE60-A5F1-4388-8740-D872857EC438}" type="parTrans" cxnId="{51970226-9BAF-41F3-AC45-BBFEA8316393}">
      <dgm:prSet/>
      <dgm:spPr/>
      <dgm:t>
        <a:bodyPr/>
        <a:lstStyle/>
        <a:p>
          <a:endParaRPr lang="en-US"/>
        </a:p>
      </dgm:t>
    </dgm:pt>
    <dgm:pt modelId="{6A426F89-87ED-4EB6-A659-E26266DF2354}" type="sibTrans" cxnId="{51970226-9BAF-41F3-AC45-BBFEA8316393}">
      <dgm:prSet/>
      <dgm:spPr/>
      <dgm:t>
        <a:bodyPr/>
        <a:lstStyle/>
        <a:p>
          <a:endParaRPr lang="en-US"/>
        </a:p>
      </dgm:t>
    </dgm:pt>
    <dgm:pt modelId="{07E19179-F6E1-480A-9E5A-3BFE6CFABD17}">
      <dgm:prSet/>
      <dgm:spPr/>
      <dgm:t>
        <a:bodyPr/>
        <a:lstStyle/>
        <a:p>
          <a:r>
            <a:rPr lang="en-US" dirty="0"/>
            <a:t>Image is first encoded via a CNN-based network to a set of feature vectors</a:t>
          </a:r>
        </a:p>
      </dgm:t>
    </dgm:pt>
    <dgm:pt modelId="{0735B062-D3E8-48E6-B0F2-D842D355340C}" type="parTrans" cxnId="{BB345CD0-234F-4814-8498-0C1164D5D0C7}">
      <dgm:prSet/>
      <dgm:spPr/>
      <dgm:t>
        <a:bodyPr/>
        <a:lstStyle/>
        <a:p>
          <a:endParaRPr lang="en-US"/>
        </a:p>
      </dgm:t>
    </dgm:pt>
    <dgm:pt modelId="{36C664FD-A820-4700-BA7D-FFDE2B739971}" type="sibTrans" cxnId="{BB345CD0-234F-4814-8498-0C1164D5D0C7}">
      <dgm:prSet/>
      <dgm:spPr/>
      <dgm:t>
        <a:bodyPr/>
        <a:lstStyle/>
        <a:p>
          <a:endParaRPr lang="en-US"/>
        </a:p>
      </dgm:t>
    </dgm:pt>
    <dgm:pt modelId="{1E9395D9-7AB2-4322-AAD8-576696A7B398}">
      <dgm:prSet/>
      <dgm:spPr/>
      <dgm:t>
        <a:bodyPr/>
        <a:lstStyle/>
        <a:p>
          <a:r>
            <a:rPr lang="en-US"/>
            <a:t>Decoded to words via an RNN-based network</a:t>
          </a:r>
        </a:p>
      </dgm:t>
    </dgm:pt>
    <dgm:pt modelId="{00CFA77A-D189-42BE-BE8A-0CC38F8D2917}" type="parTrans" cxnId="{FE929CCF-A376-40A7-A4F8-D95AC274C3BA}">
      <dgm:prSet/>
      <dgm:spPr/>
      <dgm:t>
        <a:bodyPr/>
        <a:lstStyle/>
        <a:p>
          <a:endParaRPr lang="en-US"/>
        </a:p>
      </dgm:t>
    </dgm:pt>
    <dgm:pt modelId="{90A74C87-7643-48AD-A83E-55B86A138774}" type="sibTrans" cxnId="{FE929CCF-A376-40A7-A4F8-D95AC274C3BA}">
      <dgm:prSet/>
      <dgm:spPr/>
      <dgm:t>
        <a:bodyPr/>
        <a:lstStyle/>
        <a:p>
          <a:endParaRPr lang="en-US"/>
        </a:p>
      </dgm:t>
    </dgm:pt>
    <dgm:pt modelId="{B258FA5A-2975-416A-B134-F1D6B3C416F7}">
      <dgm:prSet custT="1"/>
      <dgm:spPr/>
      <dgm:t>
        <a:bodyPr/>
        <a:lstStyle/>
        <a:p>
          <a:r>
            <a:rPr lang="en-US" sz="2000" dirty="0"/>
            <a:t>Expands the traditional frameworks of attention to assess the connection between the effects of attention and the queries</a:t>
          </a:r>
        </a:p>
      </dgm:t>
    </dgm:pt>
    <dgm:pt modelId="{F9074E78-1F14-4D02-BD86-7113940EAB59}" type="parTrans" cxnId="{0721A4A0-741E-419D-87DF-7ABCB370A9BE}">
      <dgm:prSet/>
      <dgm:spPr/>
      <dgm:t>
        <a:bodyPr/>
        <a:lstStyle/>
        <a:p>
          <a:endParaRPr lang="en-US"/>
        </a:p>
      </dgm:t>
    </dgm:pt>
    <dgm:pt modelId="{325954F2-F83C-4572-98A9-12935B221AB4}" type="sibTrans" cxnId="{0721A4A0-741E-419D-87DF-7ABCB370A9BE}">
      <dgm:prSet/>
      <dgm:spPr/>
      <dgm:t>
        <a:bodyPr/>
        <a:lstStyle/>
        <a:p>
          <a:endParaRPr lang="en-US"/>
        </a:p>
      </dgm:t>
    </dgm:pt>
    <dgm:pt modelId="{93305DC6-3F1A-463C-83EC-0F00A845BD94}" type="pres">
      <dgm:prSet presAssocID="{A385BA3A-00C5-4063-A4F0-39AD9AB49885}" presName="linear" presStyleCnt="0">
        <dgm:presLayoutVars>
          <dgm:animLvl val="lvl"/>
          <dgm:resizeHandles val="exact"/>
        </dgm:presLayoutVars>
      </dgm:prSet>
      <dgm:spPr/>
    </dgm:pt>
    <dgm:pt modelId="{6454CB5D-B5BF-419D-9C47-0567A3AC6CEC}" type="pres">
      <dgm:prSet presAssocID="{BC5966B7-A961-4960-830D-3FFEBA1868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9163D2-3616-499C-BFDB-71432D3FD9D0}" type="pres">
      <dgm:prSet presAssocID="{6A426F89-87ED-4EB6-A659-E26266DF2354}" presName="spacer" presStyleCnt="0"/>
      <dgm:spPr/>
    </dgm:pt>
    <dgm:pt modelId="{5AC3AC76-74F4-4052-A861-40CA164F0455}" type="pres">
      <dgm:prSet presAssocID="{07E19179-F6E1-480A-9E5A-3BFE6CFABD1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DE037D-0F34-4E1D-8952-D18753C6372A}" type="pres">
      <dgm:prSet presAssocID="{36C664FD-A820-4700-BA7D-FFDE2B739971}" presName="spacer" presStyleCnt="0"/>
      <dgm:spPr/>
    </dgm:pt>
    <dgm:pt modelId="{5B7B2477-ECA9-463D-836C-6022539705B3}" type="pres">
      <dgm:prSet presAssocID="{1E9395D9-7AB2-4322-AAD8-576696A7B3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33CBA2-D8ED-4C77-BAA5-68BB83691B54}" type="pres">
      <dgm:prSet presAssocID="{90A74C87-7643-48AD-A83E-55B86A138774}" presName="spacer" presStyleCnt="0"/>
      <dgm:spPr/>
    </dgm:pt>
    <dgm:pt modelId="{2C7E51C3-78CB-4ABC-B329-DF70C9E383E4}" type="pres">
      <dgm:prSet presAssocID="{B258FA5A-2975-416A-B134-F1D6B3C416F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970226-9BAF-41F3-AC45-BBFEA8316393}" srcId="{A385BA3A-00C5-4063-A4F0-39AD9AB49885}" destId="{BC5966B7-A961-4960-830D-3FFEBA186871}" srcOrd="0" destOrd="0" parTransId="{2656AE60-A5F1-4388-8740-D872857EC438}" sibTransId="{6A426F89-87ED-4EB6-A659-E26266DF2354}"/>
    <dgm:cxn modelId="{FDE44698-9377-4BE5-AF5E-948156FA7AA7}" type="presOf" srcId="{07E19179-F6E1-480A-9E5A-3BFE6CFABD17}" destId="{5AC3AC76-74F4-4052-A861-40CA164F0455}" srcOrd="0" destOrd="0" presId="urn:microsoft.com/office/officeart/2005/8/layout/vList2"/>
    <dgm:cxn modelId="{0721A4A0-741E-419D-87DF-7ABCB370A9BE}" srcId="{A385BA3A-00C5-4063-A4F0-39AD9AB49885}" destId="{B258FA5A-2975-416A-B134-F1D6B3C416F7}" srcOrd="3" destOrd="0" parTransId="{F9074E78-1F14-4D02-BD86-7113940EAB59}" sibTransId="{325954F2-F83C-4572-98A9-12935B221AB4}"/>
    <dgm:cxn modelId="{FC1952BA-4EB8-48F2-8B21-95EE66E9CA84}" type="presOf" srcId="{B258FA5A-2975-416A-B134-F1D6B3C416F7}" destId="{2C7E51C3-78CB-4ABC-B329-DF70C9E383E4}" srcOrd="0" destOrd="0" presId="urn:microsoft.com/office/officeart/2005/8/layout/vList2"/>
    <dgm:cxn modelId="{FE929CCF-A376-40A7-A4F8-D95AC274C3BA}" srcId="{A385BA3A-00C5-4063-A4F0-39AD9AB49885}" destId="{1E9395D9-7AB2-4322-AAD8-576696A7B398}" srcOrd="2" destOrd="0" parTransId="{00CFA77A-D189-42BE-BE8A-0CC38F8D2917}" sibTransId="{90A74C87-7643-48AD-A83E-55B86A138774}"/>
    <dgm:cxn modelId="{BB345CD0-234F-4814-8498-0C1164D5D0C7}" srcId="{A385BA3A-00C5-4063-A4F0-39AD9AB49885}" destId="{07E19179-F6E1-480A-9E5A-3BFE6CFABD17}" srcOrd="1" destOrd="0" parTransId="{0735B062-D3E8-48E6-B0F2-D842D355340C}" sibTransId="{36C664FD-A820-4700-BA7D-FFDE2B739971}"/>
    <dgm:cxn modelId="{4BF24FE1-198A-4A36-A6D5-AAC263DBE414}" type="presOf" srcId="{BC5966B7-A961-4960-830D-3FFEBA186871}" destId="{6454CB5D-B5BF-419D-9C47-0567A3AC6CEC}" srcOrd="0" destOrd="0" presId="urn:microsoft.com/office/officeart/2005/8/layout/vList2"/>
    <dgm:cxn modelId="{AC1638E4-7C8C-4AD4-B523-B827B37D4E27}" type="presOf" srcId="{A385BA3A-00C5-4063-A4F0-39AD9AB49885}" destId="{93305DC6-3F1A-463C-83EC-0F00A845BD94}" srcOrd="0" destOrd="0" presId="urn:microsoft.com/office/officeart/2005/8/layout/vList2"/>
    <dgm:cxn modelId="{D1F3BAEE-49D4-4B11-9621-02081F4587F9}" type="presOf" srcId="{1E9395D9-7AB2-4322-AAD8-576696A7B398}" destId="{5B7B2477-ECA9-463D-836C-6022539705B3}" srcOrd="0" destOrd="0" presId="urn:microsoft.com/office/officeart/2005/8/layout/vList2"/>
    <dgm:cxn modelId="{73131FAB-4284-4DD0-8344-7984962D88EF}" type="presParOf" srcId="{93305DC6-3F1A-463C-83EC-0F00A845BD94}" destId="{6454CB5D-B5BF-419D-9C47-0567A3AC6CEC}" srcOrd="0" destOrd="0" presId="urn:microsoft.com/office/officeart/2005/8/layout/vList2"/>
    <dgm:cxn modelId="{EFF5D151-0C76-4714-92C3-FDC096530BCF}" type="presParOf" srcId="{93305DC6-3F1A-463C-83EC-0F00A845BD94}" destId="{CC9163D2-3616-499C-BFDB-71432D3FD9D0}" srcOrd="1" destOrd="0" presId="urn:microsoft.com/office/officeart/2005/8/layout/vList2"/>
    <dgm:cxn modelId="{C85C4396-2168-400A-B980-3DA62CE776D5}" type="presParOf" srcId="{93305DC6-3F1A-463C-83EC-0F00A845BD94}" destId="{5AC3AC76-74F4-4052-A861-40CA164F0455}" srcOrd="2" destOrd="0" presId="urn:microsoft.com/office/officeart/2005/8/layout/vList2"/>
    <dgm:cxn modelId="{424AE7F7-F73D-48A3-B5A0-EF65609E4DB8}" type="presParOf" srcId="{93305DC6-3F1A-463C-83EC-0F00A845BD94}" destId="{B1DE037D-0F34-4E1D-8952-D18753C6372A}" srcOrd="3" destOrd="0" presId="urn:microsoft.com/office/officeart/2005/8/layout/vList2"/>
    <dgm:cxn modelId="{51778B5A-CFCF-469B-A387-35C3E206CC5F}" type="presParOf" srcId="{93305DC6-3F1A-463C-83EC-0F00A845BD94}" destId="{5B7B2477-ECA9-463D-836C-6022539705B3}" srcOrd="4" destOrd="0" presId="urn:microsoft.com/office/officeart/2005/8/layout/vList2"/>
    <dgm:cxn modelId="{CA27F552-23A7-4321-A0AE-1B50114036BF}" type="presParOf" srcId="{93305DC6-3F1A-463C-83EC-0F00A845BD94}" destId="{9333CBA2-D8ED-4C77-BAA5-68BB83691B54}" srcOrd="5" destOrd="0" presId="urn:microsoft.com/office/officeart/2005/8/layout/vList2"/>
    <dgm:cxn modelId="{2728B1F4-564A-4E9D-8D1E-16130E67684D}" type="presParOf" srcId="{93305DC6-3F1A-463C-83EC-0F00A845BD94}" destId="{2C7E51C3-78CB-4ABC-B329-DF70C9E383E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6BD6EF-A37B-46D0-BDA5-700B90AF67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7AB4B85B-02B3-41CA-A0CF-4914A5BE022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NBT first generates a sentence ‘template’ with slot locations explicitly tied to specific image regions</a:t>
          </a:r>
        </a:p>
      </dgm:t>
    </dgm:pt>
    <dgm:pt modelId="{DD906F6B-D53C-499D-8470-D5822CC70A90}" type="parTrans" cxnId="{F26D0E5A-BA03-4221-973D-DB8B6FA45DF6}">
      <dgm:prSet/>
      <dgm:spPr/>
      <dgm:t>
        <a:bodyPr/>
        <a:lstStyle/>
        <a:p>
          <a:endParaRPr lang="en-US"/>
        </a:p>
      </dgm:t>
    </dgm:pt>
    <dgm:pt modelId="{66B29158-46AC-42A5-B6A2-217E49352CE3}" type="sibTrans" cxnId="{F26D0E5A-BA03-4221-973D-DB8B6FA45DF6}">
      <dgm:prSet/>
      <dgm:spPr/>
      <dgm:t>
        <a:bodyPr/>
        <a:lstStyle/>
        <a:p>
          <a:endParaRPr lang="en-US"/>
        </a:p>
      </dgm:t>
    </dgm:pt>
    <dgm:pt modelId="{5FCA19CD-D434-4A42-8ACD-D7EE7C273F0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It explicitly localizes objects in the image while generating free-form natural language descriptions for image captioning</a:t>
          </a:r>
          <a:r>
            <a:rPr lang="en-US" dirty="0"/>
            <a:t>.</a:t>
          </a:r>
        </a:p>
      </dgm:t>
    </dgm:pt>
    <dgm:pt modelId="{3F6A5167-3715-4D02-BD52-6F7DFB3F06B1}" type="parTrans" cxnId="{AA7BE11B-5963-4BD9-A0EB-2886DD7B69F7}">
      <dgm:prSet/>
      <dgm:spPr/>
      <dgm:t>
        <a:bodyPr/>
        <a:lstStyle/>
        <a:p>
          <a:endParaRPr lang="en-US"/>
        </a:p>
      </dgm:t>
    </dgm:pt>
    <dgm:pt modelId="{754F5831-55D3-4550-99F4-57ED33A6D62A}" type="sibTrans" cxnId="{AA7BE11B-5963-4BD9-A0EB-2886DD7B69F7}">
      <dgm:prSet/>
      <dgm:spPr/>
      <dgm:t>
        <a:bodyPr/>
        <a:lstStyle/>
        <a:p>
          <a:endParaRPr lang="en-US"/>
        </a:p>
      </dgm:t>
    </dgm:pt>
    <dgm:pt modelId="{2FA1AD72-CBDB-4706-9DDD-0586E21A184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The object detector will detect the region and CNN will analyze the region features </a:t>
          </a:r>
        </a:p>
      </dgm:t>
    </dgm:pt>
    <dgm:pt modelId="{6A1C1FD5-C628-4099-B159-0ADD1FFE6E05}" type="parTrans" cxnId="{F19BF149-6A14-4B5B-9DE1-B7BE4FCABA0D}">
      <dgm:prSet/>
      <dgm:spPr/>
      <dgm:t>
        <a:bodyPr/>
        <a:lstStyle/>
        <a:p>
          <a:endParaRPr lang="en-US"/>
        </a:p>
      </dgm:t>
    </dgm:pt>
    <dgm:pt modelId="{C39587A6-1944-4143-AA34-0D6B291D0AB8}" type="sibTrans" cxnId="{F19BF149-6A14-4B5B-9DE1-B7BE4FCABA0D}">
      <dgm:prSet/>
      <dgm:spPr/>
      <dgm:t>
        <a:bodyPr/>
        <a:lstStyle/>
        <a:p>
          <a:endParaRPr lang="en-US"/>
        </a:p>
      </dgm:t>
    </dgm:pt>
    <dgm:pt modelId="{63D585E6-717D-4FAF-9A5C-0EF420765BE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Based on that RNN will generate image caption.</a:t>
          </a:r>
        </a:p>
      </dgm:t>
    </dgm:pt>
    <dgm:pt modelId="{8C07A77F-C01E-41EC-86FA-6359C7BFED47}" type="parTrans" cxnId="{B8448D93-BCAF-45FB-9A3C-7C180E1B6F79}">
      <dgm:prSet/>
      <dgm:spPr/>
      <dgm:t>
        <a:bodyPr/>
        <a:lstStyle/>
        <a:p>
          <a:endParaRPr lang="en-US"/>
        </a:p>
      </dgm:t>
    </dgm:pt>
    <dgm:pt modelId="{3CB626CB-CD17-4F6A-B282-2D9A13B28B77}" type="sibTrans" cxnId="{B8448D93-BCAF-45FB-9A3C-7C180E1B6F79}">
      <dgm:prSet/>
      <dgm:spPr/>
      <dgm:t>
        <a:bodyPr/>
        <a:lstStyle/>
        <a:p>
          <a:endParaRPr lang="en-US"/>
        </a:p>
      </dgm:t>
    </dgm:pt>
    <dgm:pt modelId="{F76BEEDA-3E2F-4A15-8E80-6D938BC3B37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So the slots get filled with proper text based on the image </a:t>
          </a:r>
        </a:p>
      </dgm:t>
    </dgm:pt>
    <dgm:pt modelId="{214BC6D1-D897-4FDD-87B2-F57DD51A5672}" type="parTrans" cxnId="{287EEF81-7047-43D8-B10F-281FB1FA2DE9}">
      <dgm:prSet/>
      <dgm:spPr/>
      <dgm:t>
        <a:bodyPr/>
        <a:lstStyle/>
        <a:p>
          <a:endParaRPr lang="en-US"/>
        </a:p>
      </dgm:t>
    </dgm:pt>
    <dgm:pt modelId="{E7E0CDED-7D13-485F-91CC-2A8F15BBBADE}" type="sibTrans" cxnId="{287EEF81-7047-43D8-B10F-281FB1FA2DE9}">
      <dgm:prSet/>
      <dgm:spPr/>
      <dgm:t>
        <a:bodyPr/>
        <a:lstStyle/>
        <a:p>
          <a:endParaRPr lang="en-US"/>
        </a:p>
      </dgm:t>
    </dgm:pt>
    <dgm:pt modelId="{98EA170F-69D2-4DA1-A556-A32C1617C8B8}" type="pres">
      <dgm:prSet presAssocID="{346BD6EF-A37B-46D0-BDA5-700B90AF671A}" presName="root" presStyleCnt="0">
        <dgm:presLayoutVars>
          <dgm:dir/>
          <dgm:resizeHandles val="exact"/>
        </dgm:presLayoutVars>
      </dgm:prSet>
      <dgm:spPr/>
    </dgm:pt>
    <dgm:pt modelId="{CA82F2B8-2336-4A1C-A02B-20A67A9047C5}" type="pres">
      <dgm:prSet presAssocID="{7AB4B85B-02B3-41CA-A0CF-4914A5BE022A}" presName="compNode" presStyleCnt="0"/>
      <dgm:spPr/>
    </dgm:pt>
    <dgm:pt modelId="{D5DE1CF1-9DD5-4442-A0DB-76D1FA3919B5}" type="pres">
      <dgm:prSet presAssocID="{7AB4B85B-02B3-41CA-A0CF-4914A5BE022A}" presName="bgRect" presStyleLbl="bgShp" presStyleIdx="0" presStyleCnt="5" custLinFactNeighborX="372" custLinFactNeighborY="-78395"/>
      <dgm:spPr/>
    </dgm:pt>
    <dgm:pt modelId="{8740284B-72E9-4CA2-BD16-634B5492B82E}" type="pres">
      <dgm:prSet presAssocID="{7AB4B85B-02B3-41CA-A0CF-4914A5BE02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773C016-0D6B-4AC9-970C-BE3E06D2B37F}" type="pres">
      <dgm:prSet presAssocID="{7AB4B85B-02B3-41CA-A0CF-4914A5BE022A}" presName="spaceRect" presStyleCnt="0"/>
      <dgm:spPr/>
    </dgm:pt>
    <dgm:pt modelId="{FFF8C162-3D62-43F5-B2B3-77EBAA69C423}" type="pres">
      <dgm:prSet presAssocID="{7AB4B85B-02B3-41CA-A0CF-4914A5BE022A}" presName="parTx" presStyleLbl="revTx" presStyleIdx="0" presStyleCnt="5">
        <dgm:presLayoutVars>
          <dgm:chMax val="0"/>
          <dgm:chPref val="0"/>
        </dgm:presLayoutVars>
      </dgm:prSet>
      <dgm:spPr/>
    </dgm:pt>
    <dgm:pt modelId="{9964C452-7805-4C8D-8465-08E56FAFC980}" type="pres">
      <dgm:prSet presAssocID="{66B29158-46AC-42A5-B6A2-217E49352CE3}" presName="sibTrans" presStyleCnt="0"/>
      <dgm:spPr/>
    </dgm:pt>
    <dgm:pt modelId="{C06233C8-6235-4759-BC4D-11BA31F58AB4}" type="pres">
      <dgm:prSet presAssocID="{5FCA19CD-D434-4A42-8ACD-D7EE7C273F0C}" presName="compNode" presStyleCnt="0"/>
      <dgm:spPr/>
    </dgm:pt>
    <dgm:pt modelId="{824A4AD1-95BD-4FE6-B216-BB582B1A987D}" type="pres">
      <dgm:prSet presAssocID="{5FCA19CD-D434-4A42-8ACD-D7EE7C273F0C}" presName="bgRect" presStyleLbl="bgShp" presStyleIdx="1" presStyleCnt="5"/>
      <dgm:spPr/>
    </dgm:pt>
    <dgm:pt modelId="{58E32D04-2C10-408E-8FB1-FEBCBD8156F2}" type="pres">
      <dgm:prSet presAssocID="{5FCA19CD-D434-4A42-8ACD-D7EE7C273F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C930C8AA-C3C0-4678-A30C-BF2A0B054157}" type="pres">
      <dgm:prSet presAssocID="{5FCA19CD-D434-4A42-8ACD-D7EE7C273F0C}" presName="spaceRect" presStyleCnt="0"/>
      <dgm:spPr/>
    </dgm:pt>
    <dgm:pt modelId="{C310ACF0-7D68-4378-921E-4328B25915EC}" type="pres">
      <dgm:prSet presAssocID="{5FCA19CD-D434-4A42-8ACD-D7EE7C273F0C}" presName="parTx" presStyleLbl="revTx" presStyleIdx="1" presStyleCnt="5">
        <dgm:presLayoutVars>
          <dgm:chMax val="0"/>
          <dgm:chPref val="0"/>
        </dgm:presLayoutVars>
      </dgm:prSet>
      <dgm:spPr/>
    </dgm:pt>
    <dgm:pt modelId="{A79EE9F0-03B2-4F7A-A411-7F5D279683F1}" type="pres">
      <dgm:prSet presAssocID="{754F5831-55D3-4550-99F4-57ED33A6D62A}" presName="sibTrans" presStyleCnt="0"/>
      <dgm:spPr/>
    </dgm:pt>
    <dgm:pt modelId="{4FA7A05C-1ECC-4914-AFBA-49F29B3DB37B}" type="pres">
      <dgm:prSet presAssocID="{2FA1AD72-CBDB-4706-9DDD-0586E21A1847}" presName="compNode" presStyleCnt="0"/>
      <dgm:spPr/>
    </dgm:pt>
    <dgm:pt modelId="{0FDBC5E5-88C0-4FD2-82FF-75F06854984E}" type="pres">
      <dgm:prSet presAssocID="{2FA1AD72-CBDB-4706-9DDD-0586E21A1847}" presName="bgRect" presStyleLbl="bgShp" presStyleIdx="2" presStyleCnt="5" custLinFactNeighborX="56231" custLinFactNeighborY="9794"/>
      <dgm:spPr/>
    </dgm:pt>
    <dgm:pt modelId="{6B0C4E18-24E0-490C-B1F8-3FD1A4526156}" type="pres">
      <dgm:prSet presAssocID="{2FA1AD72-CBDB-4706-9DDD-0586E21A18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FEC2384-1AC3-4101-931F-A021CA1DD4A9}" type="pres">
      <dgm:prSet presAssocID="{2FA1AD72-CBDB-4706-9DDD-0586E21A1847}" presName="spaceRect" presStyleCnt="0"/>
      <dgm:spPr/>
    </dgm:pt>
    <dgm:pt modelId="{A24219F0-5F15-4BBA-8DA1-6528E077D6CA}" type="pres">
      <dgm:prSet presAssocID="{2FA1AD72-CBDB-4706-9DDD-0586E21A1847}" presName="parTx" presStyleLbl="revTx" presStyleIdx="2" presStyleCnt="5">
        <dgm:presLayoutVars>
          <dgm:chMax val="0"/>
          <dgm:chPref val="0"/>
        </dgm:presLayoutVars>
      </dgm:prSet>
      <dgm:spPr/>
    </dgm:pt>
    <dgm:pt modelId="{4D6E8427-2BD8-4FC0-BD78-4D89155B4941}" type="pres">
      <dgm:prSet presAssocID="{C39587A6-1944-4143-AA34-0D6B291D0AB8}" presName="sibTrans" presStyleCnt="0"/>
      <dgm:spPr/>
    </dgm:pt>
    <dgm:pt modelId="{B0E45FFC-BA4D-4A09-841D-CF933DA3C43C}" type="pres">
      <dgm:prSet presAssocID="{63D585E6-717D-4FAF-9A5C-0EF420765BE7}" presName="compNode" presStyleCnt="0"/>
      <dgm:spPr/>
    </dgm:pt>
    <dgm:pt modelId="{5C767C5A-8407-44EC-A5EA-35784F805F66}" type="pres">
      <dgm:prSet presAssocID="{63D585E6-717D-4FAF-9A5C-0EF420765BE7}" presName="bgRect" presStyleLbl="bgShp" presStyleIdx="3" presStyleCnt="5"/>
      <dgm:spPr/>
    </dgm:pt>
    <dgm:pt modelId="{998E4A61-C52A-4BA9-9752-1450ED559C45}" type="pres">
      <dgm:prSet presAssocID="{63D585E6-717D-4FAF-9A5C-0EF420765BE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2F0C70C9-07FA-41B4-B449-6F4CE52F57F6}" type="pres">
      <dgm:prSet presAssocID="{63D585E6-717D-4FAF-9A5C-0EF420765BE7}" presName="spaceRect" presStyleCnt="0"/>
      <dgm:spPr/>
    </dgm:pt>
    <dgm:pt modelId="{B51148EC-E8BF-426B-93BF-5C2D68696B5F}" type="pres">
      <dgm:prSet presAssocID="{63D585E6-717D-4FAF-9A5C-0EF420765BE7}" presName="parTx" presStyleLbl="revTx" presStyleIdx="3" presStyleCnt="5">
        <dgm:presLayoutVars>
          <dgm:chMax val="0"/>
          <dgm:chPref val="0"/>
        </dgm:presLayoutVars>
      </dgm:prSet>
      <dgm:spPr/>
    </dgm:pt>
    <dgm:pt modelId="{9E06D7FF-2F72-4BB9-847B-79612E229E21}" type="pres">
      <dgm:prSet presAssocID="{3CB626CB-CD17-4F6A-B282-2D9A13B28B77}" presName="sibTrans" presStyleCnt="0"/>
      <dgm:spPr/>
    </dgm:pt>
    <dgm:pt modelId="{F3C71F5F-12E2-4A1A-BAD4-6BF8B177D1D1}" type="pres">
      <dgm:prSet presAssocID="{F76BEEDA-3E2F-4A15-8E80-6D938BC3B37F}" presName="compNode" presStyleCnt="0"/>
      <dgm:spPr/>
    </dgm:pt>
    <dgm:pt modelId="{A8062814-A7AB-4E1B-A2B2-11BB698D9E27}" type="pres">
      <dgm:prSet presAssocID="{F76BEEDA-3E2F-4A15-8E80-6D938BC3B37F}" presName="bgRect" presStyleLbl="bgShp" presStyleIdx="4" presStyleCnt="5"/>
      <dgm:spPr/>
    </dgm:pt>
    <dgm:pt modelId="{7E8EA28E-9CA7-463D-9F80-882A68507A5F}" type="pres">
      <dgm:prSet presAssocID="{F76BEEDA-3E2F-4A15-8E80-6D938BC3B3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344FBBB-7A81-449F-B1E6-9F9089E38108}" type="pres">
      <dgm:prSet presAssocID="{F76BEEDA-3E2F-4A15-8E80-6D938BC3B37F}" presName="spaceRect" presStyleCnt="0"/>
      <dgm:spPr/>
    </dgm:pt>
    <dgm:pt modelId="{695DF1EB-D662-4D4C-9633-AB2748F157E1}" type="pres">
      <dgm:prSet presAssocID="{F76BEEDA-3E2F-4A15-8E80-6D938BC3B3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A7BE11B-5963-4BD9-A0EB-2886DD7B69F7}" srcId="{346BD6EF-A37B-46D0-BDA5-700B90AF671A}" destId="{5FCA19CD-D434-4A42-8ACD-D7EE7C273F0C}" srcOrd="1" destOrd="0" parTransId="{3F6A5167-3715-4D02-BD52-6F7DFB3F06B1}" sibTransId="{754F5831-55D3-4550-99F4-57ED33A6D62A}"/>
    <dgm:cxn modelId="{F19BF149-6A14-4B5B-9DE1-B7BE4FCABA0D}" srcId="{346BD6EF-A37B-46D0-BDA5-700B90AF671A}" destId="{2FA1AD72-CBDB-4706-9DDD-0586E21A1847}" srcOrd="2" destOrd="0" parTransId="{6A1C1FD5-C628-4099-B159-0ADD1FFE6E05}" sibTransId="{C39587A6-1944-4143-AA34-0D6B291D0AB8}"/>
    <dgm:cxn modelId="{054FEE6B-AC79-412C-B46A-40B8806123B5}" type="presOf" srcId="{346BD6EF-A37B-46D0-BDA5-700B90AF671A}" destId="{98EA170F-69D2-4DA1-A556-A32C1617C8B8}" srcOrd="0" destOrd="0" presId="urn:microsoft.com/office/officeart/2018/2/layout/IconVerticalSolidList"/>
    <dgm:cxn modelId="{01E14771-19AF-451F-854C-CCFC2C52DCC2}" type="presOf" srcId="{5FCA19CD-D434-4A42-8ACD-D7EE7C273F0C}" destId="{C310ACF0-7D68-4378-921E-4328B25915EC}" srcOrd="0" destOrd="0" presId="urn:microsoft.com/office/officeart/2018/2/layout/IconVerticalSolidList"/>
    <dgm:cxn modelId="{21A62554-0F5C-429C-8263-05B0BB161D80}" type="presOf" srcId="{2FA1AD72-CBDB-4706-9DDD-0586E21A1847}" destId="{A24219F0-5F15-4BBA-8DA1-6528E077D6CA}" srcOrd="0" destOrd="0" presId="urn:microsoft.com/office/officeart/2018/2/layout/IconVerticalSolidList"/>
    <dgm:cxn modelId="{1FB43779-4F7F-484F-904F-ACF7E0FB98CD}" type="presOf" srcId="{F76BEEDA-3E2F-4A15-8E80-6D938BC3B37F}" destId="{695DF1EB-D662-4D4C-9633-AB2748F157E1}" srcOrd="0" destOrd="0" presId="urn:microsoft.com/office/officeart/2018/2/layout/IconVerticalSolidList"/>
    <dgm:cxn modelId="{F26D0E5A-BA03-4221-973D-DB8B6FA45DF6}" srcId="{346BD6EF-A37B-46D0-BDA5-700B90AF671A}" destId="{7AB4B85B-02B3-41CA-A0CF-4914A5BE022A}" srcOrd="0" destOrd="0" parTransId="{DD906F6B-D53C-499D-8470-D5822CC70A90}" sibTransId="{66B29158-46AC-42A5-B6A2-217E49352CE3}"/>
    <dgm:cxn modelId="{287EEF81-7047-43D8-B10F-281FB1FA2DE9}" srcId="{346BD6EF-A37B-46D0-BDA5-700B90AF671A}" destId="{F76BEEDA-3E2F-4A15-8E80-6D938BC3B37F}" srcOrd="4" destOrd="0" parTransId="{214BC6D1-D897-4FDD-87B2-F57DD51A5672}" sibTransId="{E7E0CDED-7D13-485F-91CC-2A8F15BBBADE}"/>
    <dgm:cxn modelId="{B8448D93-BCAF-45FB-9A3C-7C180E1B6F79}" srcId="{346BD6EF-A37B-46D0-BDA5-700B90AF671A}" destId="{63D585E6-717D-4FAF-9A5C-0EF420765BE7}" srcOrd="3" destOrd="0" parTransId="{8C07A77F-C01E-41EC-86FA-6359C7BFED47}" sibTransId="{3CB626CB-CD17-4F6A-B282-2D9A13B28B77}"/>
    <dgm:cxn modelId="{AD5555B4-9BB1-4C99-AD7D-F748F3E3F5FB}" type="presOf" srcId="{7AB4B85B-02B3-41CA-A0CF-4914A5BE022A}" destId="{FFF8C162-3D62-43F5-B2B3-77EBAA69C423}" srcOrd="0" destOrd="0" presId="urn:microsoft.com/office/officeart/2018/2/layout/IconVerticalSolidList"/>
    <dgm:cxn modelId="{45488BC4-1E3D-4A60-A743-7AE089290C63}" type="presOf" srcId="{63D585E6-717D-4FAF-9A5C-0EF420765BE7}" destId="{B51148EC-E8BF-426B-93BF-5C2D68696B5F}" srcOrd="0" destOrd="0" presId="urn:microsoft.com/office/officeart/2018/2/layout/IconVerticalSolidList"/>
    <dgm:cxn modelId="{335CAA58-D143-47C7-82C6-C3BCF12DEA6F}" type="presParOf" srcId="{98EA170F-69D2-4DA1-A556-A32C1617C8B8}" destId="{CA82F2B8-2336-4A1C-A02B-20A67A9047C5}" srcOrd="0" destOrd="0" presId="urn:microsoft.com/office/officeart/2018/2/layout/IconVerticalSolidList"/>
    <dgm:cxn modelId="{8CA47087-3618-4E2F-B886-DA6E77E2F1B4}" type="presParOf" srcId="{CA82F2B8-2336-4A1C-A02B-20A67A9047C5}" destId="{D5DE1CF1-9DD5-4442-A0DB-76D1FA3919B5}" srcOrd="0" destOrd="0" presId="urn:microsoft.com/office/officeart/2018/2/layout/IconVerticalSolidList"/>
    <dgm:cxn modelId="{1A7DD8DF-BCBC-494C-88CD-D4C6093D1834}" type="presParOf" srcId="{CA82F2B8-2336-4A1C-A02B-20A67A9047C5}" destId="{8740284B-72E9-4CA2-BD16-634B5492B82E}" srcOrd="1" destOrd="0" presId="urn:microsoft.com/office/officeart/2018/2/layout/IconVerticalSolidList"/>
    <dgm:cxn modelId="{9021E81E-002F-43C7-8F41-7A05E2B46715}" type="presParOf" srcId="{CA82F2B8-2336-4A1C-A02B-20A67A9047C5}" destId="{0773C016-0D6B-4AC9-970C-BE3E06D2B37F}" srcOrd="2" destOrd="0" presId="urn:microsoft.com/office/officeart/2018/2/layout/IconVerticalSolidList"/>
    <dgm:cxn modelId="{CD93FAF7-E453-4616-B3A5-4D160B183295}" type="presParOf" srcId="{CA82F2B8-2336-4A1C-A02B-20A67A9047C5}" destId="{FFF8C162-3D62-43F5-B2B3-77EBAA69C423}" srcOrd="3" destOrd="0" presId="urn:microsoft.com/office/officeart/2018/2/layout/IconVerticalSolidList"/>
    <dgm:cxn modelId="{740E6CD5-CB36-4263-8158-CB37965773D3}" type="presParOf" srcId="{98EA170F-69D2-4DA1-A556-A32C1617C8B8}" destId="{9964C452-7805-4C8D-8465-08E56FAFC980}" srcOrd="1" destOrd="0" presId="urn:microsoft.com/office/officeart/2018/2/layout/IconVerticalSolidList"/>
    <dgm:cxn modelId="{C67F029F-131B-4D6C-ADF0-DFDF76B20ED4}" type="presParOf" srcId="{98EA170F-69D2-4DA1-A556-A32C1617C8B8}" destId="{C06233C8-6235-4759-BC4D-11BA31F58AB4}" srcOrd="2" destOrd="0" presId="urn:microsoft.com/office/officeart/2018/2/layout/IconVerticalSolidList"/>
    <dgm:cxn modelId="{384849AA-6457-4D08-9C0F-D1DC137DFD77}" type="presParOf" srcId="{C06233C8-6235-4759-BC4D-11BA31F58AB4}" destId="{824A4AD1-95BD-4FE6-B216-BB582B1A987D}" srcOrd="0" destOrd="0" presId="urn:microsoft.com/office/officeart/2018/2/layout/IconVerticalSolidList"/>
    <dgm:cxn modelId="{15A9E893-FF33-4525-97DA-C194F034D0AF}" type="presParOf" srcId="{C06233C8-6235-4759-BC4D-11BA31F58AB4}" destId="{58E32D04-2C10-408E-8FB1-FEBCBD8156F2}" srcOrd="1" destOrd="0" presId="urn:microsoft.com/office/officeart/2018/2/layout/IconVerticalSolidList"/>
    <dgm:cxn modelId="{88838DCE-20D0-4285-92F1-B61F429072E1}" type="presParOf" srcId="{C06233C8-6235-4759-BC4D-11BA31F58AB4}" destId="{C930C8AA-C3C0-4678-A30C-BF2A0B054157}" srcOrd="2" destOrd="0" presId="urn:microsoft.com/office/officeart/2018/2/layout/IconVerticalSolidList"/>
    <dgm:cxn modelId="{5D133A15-F603-4B24-8E4B-3F7B9D6B0E7F}" type="presParOf" srcId="{C06233C8-6235-4759-BC4D-11BA31F58AB4}" destId="{C310ACF0-7D68-4378-921E-4328B25915EC}" srcOrd="3" destOrd="0" presId="urn:microsoft.com/office/officeart/2018/2/layout/IconVerticalSolidList"/>
    <dgm:cxn modelId="{643AA124-3C6B-46DC-8A93-0599B828AC5F}" type="presParOf" srcId="{98EA170F-69D2-4DA1-A556-A32C1617C8B8}" destId="{A79EE9F0-03B2-4F7A-A411-7F5D279683F1}" srcOrd="3" destOrd="0" presId="urn:microsoft.com/office/officeart/2018/2/layout/IconVerticalSolidList"/>
    <dgm:cxn modelId="{12414AAD-CE1F-45E6-81BC-E064042ED1B8}" type="presParOf" srcId="{98EA170F-69D2-4DA1-A556-A32C1617C8B8}" destId="{4FA7A05C-1ECC-4914-AFBA-49F29B3DB37B}" srcOrd="4" destOrd="0" presId="urn:microsoft.com/office/officeart/2018/2/layout/IconVerticalSolidList"/>
    <dgm:cxn modelId="{C3904382-AF7D-409C-B443-18D4603B86B7}" type="presParOf" srcId="{4FA7A05C-1ECC-4914-AFBA-49F29B3DB37B}" destId="{0FDBC5E5-88C0-4FD2-82FF-75F06854984E}" srcOrd="0" destOrd="0" presId="urn:microsoft.com/office/officeart/2018/2/layout/IconVerticalSolidList"/>
    <dgm:cxn modelId="{01EBEFB8-5C4B-4936-A9EB-ECB77C242983}" type="presParOf" srcId="{4FA7A05C-1ECC-4914-AFBA-49F29B3DB37B}" destId="{6B0C4E18-24E0-490C-B1F8-3FD1A4526156}" srcOrd="1" destOrd="0" presId="urn:microsoft.com/office/officeart/2018/2/layout/IconVerticalSolidList"/>
    <dgm:cxn modelId="{A3AC58C4-80FA-4725-9A1E-E718703B268B}" type="presParOf" srcId="{4FA7A05C-1ECC-4914-AFBA-49F29B3DB37B}" destId="{3FEC2384-1AC3-4101-931F-A021CA1DD4A9}" srcOrd="2" destOrd="0" presId="urn:microsoft.com/office/officeart/2018/2/layout/IconVerticalSolidList"/>
    <dgm:cxn modelId="{E18DFBF9-A603-4C12-820D-AA1F26E020F5}" type="presParOf" srcId="{4FA7A05C-1ECC-4914-AFBA-49F29B3DB37B}" destId="{A24219F0-5F15-4BBA-8DA1-6528E077D6CA}" srcOrd="3" destOrd="0" presId="urn:microsoft.com/office/officeart/2018/2/layout/IconVerticalSolidList"/>
    <dgm:cxn modelId="{08551160-EC9B-4775-A530-6B4990086630}" type="presParOf" srcId="{98EA170F-69D2-4DA1-A556-A32C1617C8B8}" destId="{4D6E8427-2BD8-4FC0-BD78-4D89155B4941}" srcOrd="5" destOrd="0" presId="urn:microsoft.com/office/officeart/2018/2/layout/IconVerticalSolidList"/>
    <dgm:cxn modelId="{DC9B99E3-108A-4C2D-93D9-4B95AD05D801}" type="presParOf" srcId="{98EA170F-69D2-4DA1-A556-A32C1617C8B8}" destId="{B0E45FFC-BA4D-4A09-841D-CF933DA3C43C}" srcOrd="6" destOrd="0" presId="urn:microsoft.com/office/officeart/2018/2/layout/IconVerticalSolidList"/>
    <dgm:cxn modelId="{FE67B2AE-F12A-4F34-9075-030BCDA49278}" type="presParOf" srcId="{B0E45FFC-BA4D-4A09-841D-CF933DA3C43C}" destId="{5C767C5A-8407-44EC-A5EA-35784F805F66}" srcOrd="0" destOrd="0" presId="urn:microsoft.com/office/officeart/2018/2/layout/IconVerticalSolidList"/>
    <dgm:cxn modelId="{E2711581-A041-4455-9550-71C9EC8F8AA3}" type="presParOf" srcId="{B0E45FFC-BA4D-4A09-841D-CF933DA3C43C}" destId="{998E4A61-C52A-4BA9-9752-1450ED559C45}" srcOrd="1" destOrd="0" presId="urn:microsoft.com/office/officeart/2018/2/layout/IconVerticalSolidList"/>
    <dgm:cxn modelId="{EE95A500-915C-46BB-9535-6D673A2E77EB}" type="presParOf" srcId="{B0E45FFC-BA4D-4A09-841D-CF933DA3C43C}" destId="{2F0C70C9-07FA-41B4-B449-6F4CE52F57F6}" srcOrd="2" destOrd="0" presId="urn:microsoft.com/office/officeart/2018/2/layout/IconVerticalSolidList"/>
    <dgm:cxn modelId="{410B61EA-9F68-4638-B4A0-55F35332A878}" type="presParOf" srcId="{B0E45FFC-BA4D-4A09-841D-CF933DA3C43C}" destId="{B51148EC-E8BF-426B-93BF-5C2D68696B5F}" srcOrd="3" destOrd="0" presId="urn:microsoft.com/office/officeart/2018/2/layout/IconVerticalSolidList"/>
    <dgm:cxn modelId="{CE46CD7B-DFF9-42B2-934B-339E48A29126}" type="presParOf" srcId="{98EA170F-69D2-4DA1-A556-A32C1617C8B8}" destId="{9E06D7FF-2F72-4BB9-847B-79612E229E21}" srcOrd="7" destOrd="0" presId="urn:microsoft.com/office/officeart/2018/2/layout/IconVerticalSolidList"/>
    <dgm:cxn modelId="{55447CC7-F599-48FC-804D-173A85D049E6}" type="presParOf" srcId="{98EA170F-69D2-4DA1-A556-A32C1617C8B8}" destId="{F3C71F5F-12E2-4A1A-BAD4-6BF8B177D1D1}" srcOrd="8" destOrd="0" presId="urn:microsoft.com/office/officeart/2018/2/layout/IconVerticalSolidList"/>
    <dgm:cxn modelId="{40E3F21C-5788-4786-AB94-5E3EDA97A3A7}" type="presParOf" srcId="{F3C71F5F-12E2-4A1A-BAD4-6BF8B177D1D1}" destId="{A8062814-A7AB-4E1B-A2B2-11BB698D9E27}" srcOrd="0" destOrd="0" presId="urn:microsoft.com/office/officeart/2018/2/layout/IconVerticalSolidList"/>
    <dgm:cxn modelId="{8116F27C-9D4B-4755-BF96-16C6D3B640D5}" type="presParOf" srcId="{F3C71F5F-12E2-4A1A-BAD4-6BF8B177D1D1}" destId="{7E8EA28E-9CA7-463D-9F80-882A68507A5F}" srcOrd="1" destOrd="0" presId="urn:microsoft.com/office/officeart/2018/2/layout/IconVerticalSolidList"/>
    <dgm:cxn modelId="{3481977B-FD36-499E-98C5-7309A103DDE6}" type="presParOf" srcId="{F3C71F5F-12E2-4A1A-BAD4-6BF8B177D1D1}" destId="{8344FBBB-7A81-449F-B1E6-9F9089E38108}" srcOrd="2" destOrd="0" presId="urn:microsoft.com/office/officeart/2018/2/layout/IconVerticalSolidList"/>
    <dgm:cxn modelId="{5BFA5D3C-3221-423A-9EC2-24FD3C0668D5}" type="presParOf" srcId="{F3C71F5F-12E2-4A1A-BAD4-6BF8B177D1D1}" destId="{695DF1EB-D662-4D4C-9633-AB2748F157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ECC8-2BE1-4D81-8299-8F2CE0BC8EA7}">
      <dsp:nvSpPr>
        <dsp:cNvPr id="0" name=""/>
        <dsp:cNvSpPr/>
      </dsp:nvSpPr>
      <dsp:spPr>
        <a:xfrm>
          <a:off x="83900" y="102391"/>
          <a:ext cx="1302299" cy="13022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0AED7-AF02-4066-9E03-C1C9EE39818D}">
      <dsp:nvSpPr>
        <dsp:cNvPr id="0" name=""/>
        <dsp:cNvSpPr/>
      </dsp:nvSpPr>
      <dsp:spPr>
        <a:xfrm>
          <a:off x="357383" y="375874"/>
          <a:ext cx="755333" cy="755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E7884-6E49-4866-BF19-6CDB57549D2C}">
      <dsp:nvSpPr>
        <dsp:cNvPr id="0" name=""/>
        <dsp:cNvSpPr/>
      </dsp:nvSpPr>
      <dsp:spPr>
        <a:xfrm>
          <a:off x="1665264" y="102391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Not many deep learning AI applications in Bangla language</a:t>
          </a:r>
          <a:endParaRPr lang="en-US" sz="2400" kern="1200" dirty="0"/>
        </a:p>
      </dsp:txBody>
      <dsp:txXfrm>
        <a:off x="1665264" y="102391"/>
        <a:ext cx="3069706" cy="1302299"/>
      </dsp:txXfrm>
    </dsp:sp>
    <dsp:sp modelId="{C6B4CBF4-F6A4-4511-BB09-E70756CDD4E4}">
      <dsp:nvSpPr>
        <dsp:cNvPr id="0" name=""/>
        <dsp:cNvSpPr/>
      </dsp:nvSpPr>
      <dsp:spPr>
        <a:xfrm>
          <a:off x="5269844" y="102391"/>
          <a:ext cx="1302299" cy="13022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ABC98-262B-4358-9609-C19E5BC030B7}">
      <dsp:nvSpPr>
        <dsp:cNvPr id="0" name=""/>
        <dsp:cNvSpPr/>
      </dsp:nvSpPr>
      <dsp:spPr>
        <a:xfrm>
          <a:off x="5543326" y="375874"/>
          <a:ext cx="755333" cy="755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3F814-6876-4899-8B78-7EE299393648}">
      <dsp:nvSpPr>
        <dsp:cNvPr id="0" name=""/>
        <dsp:cNvSpPr/>
      </dsp:nvSpPr>
      <dsp:spPr>
        <a:xfrm>
          <a:off x="6851207" y="102391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Even less in computer vision</a:t>
          </a:r>
          <a:endParaRPr lang="en-US" sz="2400" kern="1200" dirty="0"/>
        </a:p>
      </dsp:txBody>
      <dsp:txXfrm>
        <a:off x="6851207" y="102391"/>
        <a:ext cx="3069706" cy="1302299"/>
      </dsp:txXfrm>
    </dsp:sp>
    <dsp:sp modelId="{C54FE0C7-87D8-4B9A-8E95-0F08100E8014}">
      <dsp:nvSpPr>
        <dsp:cNvPr id="0" name=""/>
        <dsp:cNvSpPr/>
      </dsp:nvSpPr>
      <dsp:spPr>
        <a:xfrm>
          <a:off x="83900" y="1980107"/>
          <a:ext cx="1302299" cy="13022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D46BC-1528-4008-88C7-BAC6FF7BAAA4}">
      <dsp:nvSpPr>
        <dsp:cNvPr id="0" name=""/>
        <dsp:cNvSpPr/>
      </dsp:nvSpPr>
      <dsp:spPr>
        <a:xfrm>
          <a:off x="357383" y="2253590"/>
          <a:ext cx="755333" cy="755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E7D11-C429-48DD-95D6-BEF305BC19C8}">
      <dsp:nvSpPr>
        <dsp:cNvPr id="0" name=""/>
        <dsp:cNvSpPr/>
      </dsp:nvSpPr>
      <dsp:spPr>
        <a:xfrm>
          <a:off x="1538654" y="1980107"/>
          <a:ext cx="332292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Make something to help the less fortunate people</a:t>
          </a:r>
          <a:endParaRPr lang="en-US" sz="2400" kern="1200" dirty="0"/>
        </a:p>
      </dsp:txBody>
      <dsp:txXfrm>
        <a:off x="1538654" y="1980107"/>
        <a:ext cx="3322926" cy="1302299"/>
      </dsp:txXfrm>
    </dsp:sp>
    <dsp:sp modelId="{74AD2E63-750A-4BF4-8FBC-AFEB61AFC475}">
      <dsp:nvSpPr>
        <dsp:cNvPr id="0" name=""/>
        <dsp:cNvSpPr/>
      </dsp:nvSpPr>
      <dsp:spPr>
        <a:xfrm>
          <a:off x="5396454" y="1980107"/>
          <a:ext cx="1302299" cy="13022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FC3ED-19EE-41E7-BBF1-5F6C4AE2A57C}">
      <dsp:nvSpPr>
        <dsp:cNvPr id="0" name=""/>
        <dsp:cNvSpPr/>
      </dsp:nvSpPr>
      <dsp:spPr>
        <a:xfrm>
          <a:off x="5669936" y="2253590"/>
          <a:ext cx="755333" cy="755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915BA-C042-47F1-8C49-F0121B396B0E}">
      <dsp:nvSpPr>
        <dsp:cNvPr id="0" name=""/>
        <dsp:cNvSpPr/>
      </dsp:nvSpPr>
      <dsp:spPr>
        <a:xfrm>
          <a:off x="6977817" y="1980107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 we decided to create an  image captioning program in Bangla</a:t>
          </a:r>
          <a:endParaRPr lang="en-US" sz="2400" kern="1200" dirty="0"/>
        </a:p>
      </dsp:txBody>
      <dsp:txXfrm>
        <a:off x="6977817" y="1980107"/>
        <a:ext cx="3069706" cy="1302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C07E8-DD2C-4F09-863F-5358260D49E2}">
      <dsp:nvSpPr>
        <dsp:cNvPr id="0" name=""/>
        <dsp:cNvSpPr/>
      </dsp:nvSpPr>
      <dsp:spPr>
        <a:xfrm>
          <a:off x="791" y="0"/>
          <a:ext cx="3205646" cy="304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47" tIns="0" rIns="31664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allow for the integration of various object detectors</a:t>
          </a:r>
        </a:p>
      </dsp:txBody>
      <dsp:txXfrm>
        <a:off x="791" y="1219199"/>
        <a:ext cx="3205646" cy="1828800"/>
      </dsp:txXfrm>
    </dsp:sp>
    <dsp:sp modelId="{AAA395B7-9DB4-4217-A249-1768FC849F2F}">
      <dsp:nvSpPr>
        <dsp:cNvPr id="0" name=""/>
        <dsp:cNvSpPr/>
      </dsp:nvSpPr>
      <dsp:spPr>
        <a:xfrm>
          <a:off x="791" y="0"/>
          <a:ext cx="3205646" cy="121920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47" tIns="165100" rIns="316647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791" y="0"/>
        <a:ext cx="3205646" cy="1219200"/>
      </dsp:txXfrm>
    </dsp:sp>
    <dsp:sp modelId="{0D3A3821-35D1-43BA-93CB-C2846A7B7ECC}">
      <dsp:nvSpPr>
        <dsp:cNvPr id="0" name=""/>
        <dsp:cNvSpPr/>
      </dsp:nvSpPr>
      <dsp:spPr>
        <a:xfrm>
          <a:off x="3462889" y="0"/>
          <a:ext cx="3205646" cy="304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47" tIns="0" rIns="31664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Variety of captions can be produced for the same image using different detection backends</a:t>
          </a:r>
        </a:p>
      </dsp:txBody>
      <dsp:txXfrm>
        <a:off x="3462889" y="1219199"/>
        <a:ext cx="3205646" cy="1828800"/>
      </dsp:txXfrm>
    </dsp:sp>
    <dsp:sp modelId="{ED6ED6E0-25D4-46E2-8058-FF132084AD95}">
      <dsp:nvSpPr>
        <dsp:cNvPr id="0" name=""/>
        <dsp:cNvSpPr/>
      </dsp:nvSpPr>
      <dsp:spPr>
        <a:xfrm>
          <a:off x="3462889" y="0"/>
          <a:ext cx="3205646" cy="121920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47" tIns="165100" rIns="316647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3462889" y="0"/>
        <a:ext cx="3205646" cy="1219200"/>
      </dsp:txXfrm>
    </dsp:sp>
    <dsp:sp modelId="{B757EBF5-54CC-4C64-BCAF-56BFDFF7D643}">
      <dsp:nvSpPr>
        <dsp:cNvPr id="0" name=""/>
        <dsp:cNvSpPr/>
      </dsp:nvSpPr>
      <dsp:spPr>
        <a:xfrm>
          <a:off x="6924987" y="0"/>
          <a:ext cx="3205646" cy="3048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47" tIns="0" rIns="31664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has the ability to generate captions for novel objects </a:t>
          </a:r>
        </a:p>
      </dsp:txBody>
      <dsp:txXfrm>
        <a:off x="6924987" y="1219199"/>
        <a:ext cx="3205646" cy="1828800"/>
      </dsp:txXfrm>
    </dsp:sp>
    <dsp:sp modelId="{265CCA18-EFFA-46A8-885A-BF23A9922B9A}">
      <dsp:nvSpPr>
        <dsp:cNvPr id="0" name=""/>
        <dsp:cNvSpPr/>
      </dsp:nvSpPr>
      <dsp:spPr>
        <a:xfrm>
          <a:off x="6924987" y="0"/>
          <a:ext cx="3205646" cy="121920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47" tIns="165100" rIns="316647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6924987" y="0"/>
        <a:ext cx="3205646" cy="1219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509DE-37DF-466B-8CA6-84C6341CAC1F}">
      <dsp:nvSpPr>
        <dsp:cNvPr id="0" name=""/>
        <dsp:cNvSpPr/>
      </dsp:nvSpPr>
      <dsp:spPr>
        <a:xfrm>
          <a:off x="0" y="29063"/>
          <a:ext cx="5741533" cy="12306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Our project is an automated image captioning program in Bangla</a:t>
          </a:r>
        </a:p>
      </dsp:txBody>
      <dsp:txXfrm>
        <a:off x="60077" y="89140"/>
        <a:ext cx="5621379" cy="1110539"/>
      </dsp:txXfrm>
    </dsp:sp>
    <dsp:sp modelId="{A8D1B9C8-8960-42DD-9E87-E41A67835257}">
      <dsp:nvSpPr>
        <dsp:cNvPr id="0" name=""/>
        <dsp:cNvSpPr/>
      </dsp:nvSpPr>
      <dsp:spPr>
        <a:xfrm>
          <a:off x="0" y="1323117"/>
          <a:ext cx="5741533" cy="1230693"/>
        </a:xfrm>
        <a:prstGeom prst="roundRect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designed to help disabled people get a sense of their surroundings</a:t>
          </a:r>
        </a:p>
      </dsp:txBody>
      <dsp:txXfrm>
        <a:off x="60077" y="1383194"/>
        <a:ext cx="5621379" cy="1110539"/>
      </dsp:txXfrm>
    </dsp:sp>
    <dsp:sp modelId="{A458197E-2CC3-4899-AB53-A07432251232}">
      <dsp:nvSpPr>
        <dsp:cNvPr id="0" name=""/>
        <dsp:cNvSpPr/>
      </dsp:nvSpPr>
      <dsp:spPr>
        <a:xfrm>
          <a:off x="0" y="2617171"/>
          <a:ext cx="5741533" cy="1230693"/>
        </a:xfrm>
        <a:prstGeom prst="roundRect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is going to be implemented as a web app and a mobile app (In future)</a:t>
          </a:r>
        </a:p>
      </dsp:txBody>
      <dsp:txXfrm>
        <a:off x="60077" y="2677248"/>
        <a:ext cx="5621379" cy="1110539"/>
      </dsp:txXfrm>
    </dsp:sp>
    <dsp:sp modelId="{147F00DA-8400-4E42-ACB8-0F804DB2E40D}">
      <dsp:nvSpPr>
        <dsp:cNvPr id="0" name=""/>
        <dsp:cNvSpPr/>
      </dsp:nvSpPr>
      <dsp:spPr>
        <a:xfrm>
          <a:off x="0" y="3911225"/>
          <a:ext cx="5741533" cy="1230693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uses deep neural network to correctly predict the contents of a picture and provide an accurate caption</a:t>
          </a:r>
        </a:p>
      </dsp:txBody>
      <dsp:txXfrm>
        <a:off x="60077" y="3971302"/>
        <a:ext cx="5621379" cy="1110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D1BA4-235A-42FD-8AF7-1F7872CE2531}">
      <dsp:nvSpPr>
        <dsp:cNvPr id="0" name=""/>
        <dsp:cNvSpPr/>
      </dsp:nvSpPr>
      <dsp:spPr>
        <a:xfrm>
          <a:off x="0" y="4222177"/>
          <a:ext cx="1471572" cy="6926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58" tIns="113792" rIns="104658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Application</a:t>
          </a:r>
          <a:endParaRPr lang="en-US" sz="1600" kern="1200" dirty="0"/>
        </a:p>
      </dsp:txBody>
      <dsp:txXfrm>
        <a:off x="0" y="4222177"/>
        <a:ext cx="1471572" cy="692683"/>
      </dsp:txXfrm>
    </dsp:sp>
    <dsp:sp modelId="{27CEA2FE-0ECF-40E5-9DA3-BDF1E1949EC2}">
      <dsp:nvSpPr>
        <dsp:cNvPr id="0" name=""/>
        <dsp:cNvSpPr/>
      </dsp:nvSpPr>
      <dsp:spPr>
        <a:xfrm>
          <a:off x="1471572" y="4222177"/>
          <a:ext cx="4414718" cy="6926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1" tIns="203200" rIns="895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 the web app and mobile app</a:t>
          </a:r>
          <a:endParaRPr lang="en-US" sz="1600" kern="1200" dirty="0"/>
        </a:p>
      </dsp:txBody>
      <dsp:txXfrm>
        <a:off x="1471572" y="4222177"/>
        <a:ext cx="4414718" cy="692683"/>
      </dsp:txXfrm>
    </dsp:sp>
    <dsp:sp modelId="{A8FA4651-E388-41CB-9BD5-E39F4CACBB3F}">
      <dsp:nvSpPr>
        <dsp:cNvPr id="0" name=""/>
        <dsp:cNvSpPr/>
      </dsp:nvSpPr>
      <dsp:spPr>
        <a:xfrm rot="10800000">
          <a:off x="0" y="3167220"/>
          <a:ext cx="1471572" cy="10653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58" tIns="113792" rIns="104658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Evaluate</a:t>
          </a:r>
        </a:p>
      </dsp:txBody>
      <dsp:txXfrm rot="-10800000">
        <a:off x="0" y="3167220"/>
        <a:ext cx="1471572" cy="692475"/>
      </dsp:txXfrm>
    </dsp:sp>
    <dsp:sp modelId="{AF06C310-25DF-4A9A-A882-8BB73C998FAE}">
      <dsp:nvSpPr>
        <dsp:cNvPr id="0" name=""/>
        <dsp:cNvSpPr/>
      </dsp:nvSpPr>
      <dsp:spPr>
        <a:xfrm>
          <a:off x="1471572" y="3167220"/>
          <a:ext cx="4414718" cy="692475"/>
        </a:xfrm>
        <a:prstGeom prst="rect">
          <a:avLst/>
        </a:prstGeom>
        <a:solidFill>
          <a:schemeClr val="accent2">
            <a:tint val="40000"/>
            <a:alpha val="90000"/>
            <a:hueOff val="-967840"/>
            <a:satOff val="-4783"/>
            <a:lumOff val="-48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967840"/>
              <a:satOff val="-4783"/>
              <a:lumOff val="-4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1" tIns="203200" rIns="895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Evaluate the result</a:t>
          </a:r>
        </a:p>
      </dsp:txBody>
      <dsp:txXfrm>
        <a:off x="1471572" y="3167220"/>
        <a:ext cx="4414718" cy="692475"/>
      </dsp:txXfrm>
    </dsp:sp>
    <dsp:sp modelId="{7757BA7C-B3EC-4771-AC9A-B8C8CD3021D0}">
      <dsp:nvSpPr>
        <dsp:cNvPr id="0" name=""/>
        <dsp:cNvSpPr/>
      </dsp:nvSpPr>
      <dsp:spPr>
        <a:xfrm rot="10800000">
          <a:off x="0" y="2112263"/>
          <a:ext cx="1471572" cy="10653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58" tIns="113792" rIns="104658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</a:t>
          </a:r>
          <a:endParaRPr lang="en-US" sz="1600" kern="1200" dirty="0"/>
        </a:p>
      </dsp:txBody>
      <dsp:txXfrm rot="-10800000">
        <a:off x="0" y="2112263"/>
        <a:ext cx="1471572" cy="692475"/>
      </dsp:txXfrm>
    </dsp:sp>
    <dsp:sp modelId="{DF6B2EA2-307F-4E14-8DE1-64BDAB350AED}">
      <dsp:nvSpPr>
        <dsp:cNvPr id="0" name=""/>
        <dsp:cNvSpPr/>
      </dsp:nvSpPr>
      <dsp:spPr>
        <a:xfrm>
          <a:off x="1471572" y="2112263"/>
          <a:ext cx="4414718" cy="692475"/>
        </a:xfrm>
        <a:prstGeom prst="rect">
          <a:avLst/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1" tIns="203200" rIns="895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 and train the model</a:t>
          </a:r>
          <a:endParaRPr lang="en-US" sz="1600" kern="1200" dirty="0"/>
        </a:p>
      </dsp:txBody>
      <dsp:txXfrm>
        <a:off x="1471572" y="2112263"/>
        <a:ext cx="4414718" cy="692475"/>
      </dsp:txXfrm>
    </dsp:sp>
    <dsp:sp modelId="{F0FCADBF-617E-43A8-9088-22E1D4DAD420}">
      <dsp:nvSpPr>
        <dsp:cNvPr id="0" name=""/>
        <dsp:cNvSpPr/>
      </dsp:nvSpPr>
      <dsp:spPr>
        <a:xfrm rot="10800000">
          <a:off x="0" y="1057307"/>
          <a:ext cx="1471572" cy="10653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58" tIns="113792" rIns="104658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Preprocess</a:t>
          </a:r>
        </a:p>
      </dsp:txBody>
      <dsp:txXfrm rot="-10800000">
        <a:off x="0" y="1057307"/>
        <a:ext cx="1471572" cy="692475"/>
      </dsp:txXfrm>
    </dsp:sp>
    <dsp:sp modelId="{EE7F0CC1-84F3-4A9B-BFA6-BD9496D85DDD}">
      <dsp:nvSpPr>
        <dsp:cNvPr id="0" name=""/>
        <dsp:cNvSpPr/>
      </dsp:nvSpPr>
      <dsp:spPr>
        <a:xfrm>
          <a:off x="1471572" y="1057307"/>
          <a:ext cx="4414718" cy="692475"/>
        </a:xfrm>
        <a:prstGeom prst="rect">
          <a:avLst/>
        </a:prstGeom>
        <a:solidFill>
          <a:schemeClr val="accent2">
            <a:tint val="40000"/>
            <a:alpha val="90000"/>
            <a:hueOff val="-2903521"/>
            <a:satOff val="-14349"/>
            <a:lumOff val="-144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903521"/>
              <a:satOff val="-14349"/>
              <a:lumOff val="-1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1" tIns="203200" rIns="895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Preprocess the image and text to fit the neural network model</a:t>
          </a:r>
        </a:p>
      </dsp:txBody>
      <dsp:txXfrm>
        <a:off x="1471572" y="1057307"/>
        <a:ext cx="4414718" cy="692475"/>
      </dsp:txXfrm>
    </dsp:sp>
    <dsp:sp modelId="{A1CF4FF9-5D70-4804-90EB-3C98D7DB1544}">
      <dsp:nvSpPr>
        <dsp:cNvPr id="0" name=""/>
        <dsp:cNvSpPr/>
      </dsp:nvSpPr>
      <dsp:spPr>
        <a:xfrm rot="10800000">
          <a:off x="0" y="2350"/>
          <a:ext cx="1471572" cy="10653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58" tIns="113792" rIns="104658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Collect</a:t>
          </a:r>
        </a:p>
      </dsp:txBody>
      <dsp:txXfrm rot="-10800000">
        <a:off x="0" y="2350"/>
        <a:ext cx="1471572" cy="692475"/>
      </dsp:txXfrm>
    </dsp:sp>
    <dsp:sp modelId="{458BA1BA-5260-4A52-BDB9-F9BF729CBE3A}">
      <dsp:nvSpPr>
        <dsp:cNvPr id="0" name=""/>
        <dsp:cNvSpPr/>
      </dsp:nvSpPr>
      <dsp:spPr>
        <a:xfrm>
          <a:off x="1471572" y="2350"/>
          <a:ext cx="4414718" cy="692475"/>
        </a:xfrm>
        <a:prstGeom prst="rect">
          <a:avLst/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1" tIns="203200" rIns="895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Collect a huge set of images (at least 10,000)  and Caption each image in 3 different ways</a:t>
          </a:r>
        </a:p>
      </dsp:txBody>
      <dsp:txXfrm>
        <a:off x="1471572" y="2350"/>
        <a:ext cx="4414718" cy="692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F14F3-4507-4200-A1EC-E1EF8A57D98E}">
      <dsp:nvSpPr>
        <dsp:cNvPr id="0" name=""/>
        <dsp:cNvSpPr/>
      </dsp:nvSpPr>
      <dsp:spPr>
        <a:xfrm>
          <a:off x="0" y="588"/>
          <a:ext cx="6545199" cy="13768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C4652-88AB-4281-9416-90071249DDDC}">
      <dsp:nvSpPr>
        <dsp:cNvPr id="0" name=""/>
        <dsp:cNvSpPr/>
      </dsp:nvSpPr>
      <dsp:spPr>
        <a:xfrm>
          <a:off x="416499" y="310381"/>
          <a:ext cx="757272" cy="7572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18BC3-1DB4-4BB6-9C52-F35FD1463FD0}">
      <dsp:nvSpPr>
        <dsp:cNvPr id="0" name=""/>
        <dsp:cNvSpPr/>
      </dsp:nvSpPr>
      <dsp:spPr>
        <a:xfrm>
          <a:off x="1590271" y="588"/>
          <a:ext cx="4954927" cy="137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18" tIns="145718" rIns="145718" bIns="1457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Collect more than 10,000 images from various sources </a:t>
          </a:r>
        </a:p>
      </dsp:txBody>
      <dsp:txXfrm>
        <a:off x="1590271" y="588"/>
        <a:ext cx="4954927" cy="1376858"/>
      </dsp:txXfrm>
    </dsp:sp>
    <dsp:sp modelId="{4867CAA0-1EE5-4DAF-8754-21C052FFD167}">
      <dsp:nvSpPr>
        <dsp:cNvPr id="0" name=""/>
        <dsp:cNvSpPr/>
      </dsp:nvSpPr>
      <dsp:spPr>
        <a:xfrm>
          <a:off x="0" y="1721661"/>
          <a:ext cx="6545199" cy="13768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E657E-65C4-4070-8AF8-EC9139AA9A8B}">
      <dsp:nvSpPr>
        <dsp:cNvPr id="0" name=""/>
        <dsp:cNvSpPr/>
      </dsp:nvSpPr>
      <dsp:spPr>
        <a:xfrm>
          <a:off x="416499" y="2031454"/>
          <a:ext cx="757272" cy="7572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9278A-FB57-4897-ADFD-9401E31F68CE}">
      <dsp:nvSpPr>
        <dsp:cNvPr id="0" name=""/>
        <dsp:cNvSpPr/>
      </dsp:nvSpPr>
      <dsp:spPr>
        <a:xfrm>
          <a:off x="1590271" y="1721661"/>
          <a:ext cx="4954927" cy="137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18" tIns="145718" rIns="145718" bIns="1457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Caption each of the collected images in 3 different ways</a:t>
          </a:r>
        </a:p>
      </dsp:txBody>
      <dsp:txXfrm>
        <a:off x="1590271" y="1721661"/>
        <a:ext cx="4954927" cy="1376858"/>
      </dsp:txXfrm>
    </dsp:sp>
    <dsp:sp modelId="{D53DA2B4-B18F-4EBB-BADF-857028E9669C}">
      <dsp:nvSpPr>
        <dsp:cNvPr id="0" name=""/>
        <dsp:cNvSpPr/>
      </dsp:nvSpPr>
      <dsp:spPr>
        <a:xfrm>
          <a:off x="0" y="3442734"/>
          <a:ext cx="6545199" cy="1376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D1685-6FCE-434A-B649-A5D92694FB23}">
      <dsp:nvSpPr>
        <dsp:cNvPr id="0" name=""/>
        <dsp:cNvSpPr/>
      </dsp:nvSpPr>
      <dsp:spPr>
        <a:xfrm>
          <a:off x="416499" y="3752528"/>
          <a:ext cx="757272" cy="7572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23459-CE0D-4874-991D-391AD431A855}">
      <dsp:nvSpPr>
        <dsp:cNvPr id="0" name=""/>
        <dsp:cNvSpPr/>
      </dsp:nvSpPr>
      <dsp:spPr>
        <a:xfrm>
          <a:off x="1590271" y="3442734"/>
          <a:ext cx="4954927" cy="137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18" tIns="145718" rIns="145718" bIns="1457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the captions for word embedding </a:t>
          </a:r>
        </a:p>
      </dsp:txBody>
      <dsp:txXfrm>
        <a:off x="1590271" y="3442734"/>
        <a:ext cx="4954927" cy="13768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F14F3-4507-4200-A1EC-E1EF8A57D98E}">
      <dsp:nvSpPr>
        <dsp:cNvPr id="0" name=""/>
        <dsp:cNvSpPr/>
      </dsp:nvSpPr>
      <dsp:spPr>
        <a:xfrm>
          <a:off x="0" y="783279"/>
          <a:ext cx="6545199" cy="14460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C4652-88AB-4281-9416-90071249DDDC}">
      <dsp:nvSpPr>
        <dsp:cNvPr id="0" name=""/>
        <dsp:cNvSpPr/>
      </dsp:nvSpPr>
      <dsp:spPr>
        <a:xfrm>
          <a:off x="437431" y="1108641"/>
          <a:ext cx="795330" cy="795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18BC3-1DB4-4BB6-9C52-F35FD1463FD0}">
      <dsp:nvSpPr>
        <dsp:cNvPr id="0" name=""/>
        <dsp:cNvSpPr/>
      </dsp:nvSpPr>
      <dsp:spPr>
        <a:xfrm>
          <a:off x="1670193" y="783279"/>
          <a:ext cx="4875005" cy="144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41" tIns="153041" rIns="153041" bIns="15304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Oboyob</a:t>
          </a:r>
          <a:r>
            <a:rPr lang="en-US" sz="2400" kern="1200" dirty="0"/>
            <a:t>: A sequential-semantic Bengali image captioning engine (2019)</a:t>
          </a:r>
        </a:p>
      </dsp:txBody>
      <dsp:txXfrm>
        <a:off x="1670193" y="783279"/>
        <a:ext cx="4875005" cy="1446054"/>
      </dsp:txXfrm>
    </dsp:sp>
    <dsp:sp modelId="{4867CAA0-1EE5-4DAF-8754-21C052FFD167}">
      <dsp:nvSpPr>
        <dsp:cNvPr id="0" name=""/>
        <dsp:cNvSpPr/>
      </dsp:nvSpPr>
      <dsp:spPr>
        <a:xfrm>
          <a:off x="0" y="2590847"/>
          <a:ext cx="6545199" cy="14460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E657E-65C4-4070-8AF8-EC9139AA9A8B}">
      <dsp:nvSpPr>
        <dsp:cNvPr id="0" name=""/>
        <dsp:cNvSpPr/>
      </dsp:nvSpPr>
      <dsp:spPr>
        <a:xfrm>
          <a:off x="437431" y="2916210"/>
          <a:ext cx="795330" cy="795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9278A-FB57-4897-ADFD-9401E31F68CE}">
      <dsp:nvSpPr>
        <dsp:cNvPr id="0" name=""/>
        <dsp:cNvSpPr/>
      </dsp:nvSpPr>
      <dsp:spPr>
        <a:xfrm>
          <a:off x="1670193" y="2590847"/>
          <a:ext cx="4875005" cy="144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41" tIns="153041" rIns="153041" bIns="15304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Chittron</a:t>
          </a:r>
          <a:r>
            <a:rPr lang="en-US" sz="2400" b="1" kern="1200" dirty="0"/>
            <a:t>: </a:t>
          </a:r>
          <a:r>
            <a:rPr lang="en-US" sz="2400" kern="1200" dirty="0"/>
            <a:t>An Automatic Bangla Image Captioning System (2018)</a:t>
          </a:r>
        </a:p>
      </dsp:txBody>
      <dsp:txXfrm>
        <a:off x="1670193" y="2590847"/>
        <a:ext cx="4875005" cy="14460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57734-C887-4585-AED4-06D84E903BDE}">
      <dsp:nvSpPr>
        <dsp:cNvPr id="0" name=""/>
        <dsp:cNvSpPr/>
      </dsp:nvSpPr>
      <dsp:spPr>
        <a:xfrm>
          <a:off x="0" y="631"/>
          <a:ext cx="5741533" cy="14770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41FF8-DC7F-43F5-AE38-CBF291BC1814}">
      <dsp:nvSpPr>
        <dsp:cNvPr id="0" name=""/>
        <dsp:cNvSpPr/>
      </dsp:nvSpPr>
      <dsp:spPr>
        <a:xfrm>
          <a:off x="446811" y="332970"/>
          <a:ext cx="812384" cy="812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AC371-7C3D-4FD6-A369-518BBEB5352A}">
      <dsp:nvSpPr>
        <dsp:cNvPr id="0" name=""/>
        <dsp:cNvSpPr/>
      </dsp:nvSpPr>
      <dsp:spPr>
        <a:xfrm>
          <a:off x="1706007" y="631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Sequence to Sequence (Show and Tell)</a:t>
          </a:r>
        </a:p>
      </dsp:txBody>
      <dsp:txXfrm>
        <a:off x="1706007" y="631"/>
        <a:ext cx="4035526" cy="1477063"/>
      </dsp:txXfrm>
    </dsp:sp>
    <dsp:sp modelId="{984349E0-08E2-4BED-A328-CC3819088D5D}">
      <dsp:nvSpPr>
        <dsp:cNvPr id="0" name=""/>
        <dsp:cNvSpPr/>
      </dsp:nvSpPr>
      <dsp:spPr>
        <a:xfrm>
          <a:off x="0" y="1846959"/>
          <a:ext cx="5741533" cy="14770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AC04C-90E0-46BA-B1AD-4FCB9C1E64CE}">
      <dsp:nvSpPr>
        <dsp:cNvPr id="0" name=""/>
        <dsp:cNvSpPr/>
      </dsp:nvSpPr>
      <dsp:spPr>
        <a:xfrm>
          <a:off x="446811" y="2179299"/>
          <a:ext cx="812384" cy="812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6360C-53E8-4406-894C-8947049C77A9}">
      <dsp:nvSpPr>
        <dsp:cNvPr id="0" name=""/>
        <dsp:cNvSpPr/>
      </dsp:nvSpPr>
      <dsp:spPr>
        <a:xfrm>
          <a:off x="1706007" y="1846959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Attention on Attention</a:t>
          </a:r>
        </a:p>
      </dsp:txBody>
      <dsp:txXfrm>
        <a:off x="1706007" y="1846959"/>
        <a:ext cx="4035526" cy="1477063"/>
      </dsp:txXfrm>
    </dsp:sp>
    <dsp:sp modelId="{6293F1BB-A0F3-40A5-8B22-ECDC527A283A}">
      <dsp:nvSpPr>
        <dsp:cNvPr id="0" name=""/>
        <dsp:cNvSpPr/>
      </dsp:nvSpPr>
      <dsp:spPr>
        <a:xfrm>
          <a:off x="0" y="3693288"/>
          <a:ext cx="5741533" cy="14770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99A42-506B-42E8-AD71-1A273E57E403}">
      <dsp:nvSpPr>
        <dsp:cNvPr id="0" name=""/>
        <dsp:cNvSpPr/>
      </dsp:nvSpPr>
      <dsp:spPr>
        <a:xfrm>
          <a:off x="446811" y="4025627"/>
          <a:ext cx="812384" cy="812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CCF85-516F-46B3-BD9B-72827E652430}">
      <dsp:nvSpPr>
        <dsp:cNvPr id="0" name=""/>
        <dsp:cNvSpPr/>
      </dsp:nvSpPr>
      <dsp:spPr>
        <a:xfrm>
          <a:off x="1706007" y="3693288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Neural Baby Talk</a:t>
          </a:r>
        </a:p>
      </dsp:txBody>
      <dsp:txXfrm>
        <a:off x="1706007" y="3693288"/>
        <a:ext cx="4035526" cy="14770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44331-1B7F-4059-9869-1988713C7DF0}">
      <dsp:nvSpPr>
        <dsp:cNvPr id="0" name=""/>
        <dsp:cNvSpPr/>
      </dsp:nvSpPr>
      <dsp:spPr>
        <a:xfrm>
          <a:off x="0" y="2040"/>
          <a:ext cx="5886291" cy="10343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8B4A5-3614-4C12-9F2D-60030C197A4D}">
      <dsp:nvSpPr>
        <dsp:cNvPr id="0" name=""/>
        <dsp:cNvSpPr/>
      </dsp:nvSpPr>
      <dsp:spPr>
        <a:xfrm>
          <a:off x="312888" y="234768"/>
          <a:ext cx="568888" cy="5688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ABCE1-A3DE-4AB8-8083-98865B0D5833}">
      <dsp:nvSpPr>
        <dsp:cNvPr id="0" name=""/>
        <dsp:cNvSpPr/>
      </dsp:nvSpPr>
      <dsp:spPr>
        <a:xfrm>
          <a:off x="1194666" y="2040"/>
          <a:ext cx="4691624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very basic encoder decoder architecture</a:t>
          </a:r>
        </a:p>
      </dsp:txBody>
      <dsp:txXfrm>
        <a:off x="1194666" y="2040"/>
        <a:ext cx="4691624" cy="1034343"/>
      </dsp:txXfrm>
    </dsp:sp>
    <dsp:sp modelId="{B5EF3E5D-E716-450D-B995-22798776DCFE}">
      <dsp:nvSpPr>
        <dsp:cNvPr id="0" name=""/>
        <dsp:cNvSpPr/>
      </dsp:nvSpPr>
      <dsp:spPr>
        <a:xfrm>
          <a:off x="0" y="1294969"/>
          <a:ext cx="5886291" cy="10343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B4D1C-85EE-43F9-8969-B11EF5909DE1}">
      <dsp:nvSpPr>
        <dsp:cNvPr id="0" name=""/>
        <dsp:cNvSpPr/>
      </dsp:nvSpPr>
      <dsp:spPr>
        <a:xfrm>
          <a:off x="312888" y="1527696"/>
          <a:ext cx="568888" cy="5688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BFBF6-E80B-4CDE-ADC0-FE40A11AC588}">
      <dsp:nvSpPr>
        <dsp:cNvPr id="0" name=""/>
        <dsp:cNvSpPr/>
      </dsp:nvSpPr>
      <dsp:spPr>
        <a:xfrm>
          <a:off x="1194666" y="1294969"/>
          <a:ext cx="4691624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Relatively old model (2015)</a:t>
          </a:r>
        </a:p>
      </dsp:txBody>
      <dsp:txXfrm>
        <a:off x="1194666" y="1294969"/>
        <a:ext cx="4691624" cy="1034343"/>
      </dsp:txXfrm>
    </dsp:sp>
    <dsp:sp modelId="{1BDF7AD8-DD63-4895-AC09-874E4C131004}">
      <dsp:nvSpPr>
        <dsp:cNvPr id="0" name=""/>
        <dsp:cNvSpPr/>
      </dsp:nvSpPr>
      <dsp:spPr>
        <a:xfrm>
          <a:off x="0" y="2587898"/>
          <a:ext cx="5886291" cy="10343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5F902-22F6-4A41-A13D-EC488BBC1FFE}">
      <dsp:nvSpPr>
        <dsp:cNvPr id="0" name=""/>
        <dsp:cNvSpPr/>
      </dsp:nvSpPr>
      <dsp:spPr>
        <a:xfrm>
          <a:off x="312888" y="2820625"/>
          <a:ext cx="568888" cy="5688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5FD3C-6505-48FE-8A67-3AEEC9D50EF8}">
      <dsp:nvSpPr>
        <dsp:cNvPr id="0" name=""/>
        <dsp:cNvSpPr/>
      </dsp:nvSpPr>
      <dsp:spPr>
        <a:xfrm>
          <a:off x="1194666" y="2587898"/>
          <a:ext cx="4691624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Doesn’t make use of bounding box annotation</a:t>
          </a:r>
        </a:p>
      </dsp:txBody>
      <dsp:txXfrm>
        <a:off x="1194666" y="2587898"/>
        <a:ext cx="4691624" cy="1034343"/>
      </dsp:txXfrm>
    </dsp:sp>
    <dsp:sp modelId="{D7909CA6-8974-4717-AB2C-E45DFA02A65D}">
      <dsp:nvSpPr>
        <dsp:cNvPr id="0" name=""/>
        <dsp:cNvSpPr/>
      </dsp:nvSpPr>
      <dsp:spPr>
        <a:xfrm>
          <a:off x="0" y="3880827"/>
          <a:ext cx="5886291" cy="10343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4D735-A311-4D5D-9BA2-8B33ADC5868A}">
      <dsp:nvSpPr>
        <dsp:cNvPr id="0" name=""/>
        <dsp:cNvSpPr/>
      </dsp:nvSpPr>
      <dsp:spPr>
        <a:xfrm>
          <a:off x="312888" y="4113554"/>
          <a:ext cx="568888" cy="5688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F0E0F-0C11-4046-A471-DD1AE0138B20}">
      <dsp:nvSpPr>
        <dsp:cNvPr id="0" name=""/>
        <dsp:cNvSpPr/>
      </dsp:nvSpPr>
      <dsp:spPr>
        <a:xfrm>
          <a:off x="1194666" y="3880827"/>
          <a:ext cx="4691624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Uses simple dataset</a:t>
          </a:r>
        </a:p>
      </dsp:txBody>
      <dsp:txXfrm>
        <a:off x="1194666" y="3880827"/>
        <a:ext cx="4691624" cy="10343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4CB5D-B5BF-419D-9C47-0567A3AC6CEC}">
      <dsp:nvSpPr>
        <dsp:cNvPr id="0" name=""/>
        <dsp:cNvSpPr/>
      </dsp:nvSpPr>
      <dsp:spPr>
        <a:xfrm>
          <a:off x="0" y="129770"/>
          <a:ext cx="5886291" cy="11060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Also an encoder-decoder based model</a:t>
          </a:r>
        </a:p>
      </dsp:txBody>
      <dsp:txXfrm>
        <a:off x="53995" y="183765"/>
        <a:ext cx="5778301" cy="998107"/>
      </dsp:txXfrm>
    </dsp:sp>
    <dsp:sp modelId="{5AC3AC76-74F4-4052-A861-40CA164F0455}">
      <dsp:nvSpPr>
        <dsp:cNvPr id="0" name=""/>
        <dsp:cNvSpPr/>
      </dsp:nvSpPr>
      <dsp:spPr>
        <a:xfrm>
          <a:off x="0" y="1313628"/>
          <a:ext cx="5886291" cy="11060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Image is first encoded via a CNN-based network to a set of feature vectors</a:t>
          </a:r>
        </a:p>
      </dsp:txBody>
      <dsp:txXfrm>
        <a:off x="53995" y="1367623"/>
        <a:ext cx="5778301" cy="998107"/>
      </dsp:txXfrm>
    </dsp:sp>
    <dsp:sp modelId="{5B7B2477-ECA9-463D-836C-6022539705B3}">
      <dsp:nvSpPr>
        <dsp:cNvPr id="0" name=""/>
        <dsp:cNvSpPr/>
      </dsp:nvSpPr>
      <dsp:spPr>
        <a:xfrm>
          <a:off x="0" y="2497485"/>
          <a:ext cx="5886291" cy="11060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Decoded to words via an RNN-based network</a:t>
          </a:r>
        </a:p>
      </dsp:txBody>
      <dsp:txXfrm>
        <a:off x="53995" y="2551480"/>
        <a:ext cx="5778301" cy="998107"/>
      </dsp:txXfrm>
    </dsp:sp>
    <dsp:sp modelId="{2C7E51C3-78CB-4ABC-B329-DF70C9E383E4}">
      <dsp:nvSpPr>
        <dsp:cNvPr id="0" name=""/>
        <dsp:cNvSpPr/>
      </dsp:nvSpPr>
      <dsp:spPr>
        <a:xfrm>
          <a:off x="0" y="3681342"/>
          <a:ext cx="5886291" cy="11060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Expands the traditional frameworks of attention to assess the connection between the effects of attention and the queries</a:t>
          </a:r>
        </a:p>
      </dsp:txBody>
      <dsp:txXfrm>
        <a:off x="53995" y="3735337"/>
        <a:ext cx="5778301" cy="9981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E1CF1-9DD5-4442-A0DB-76D1FA3919B5}">
      <dsp:nvSpPr>
        <dsp:cNvPr id="0" name=""/>
        <dsp:cNvSpPr/>
      </dsp:nvSpPr>
      <dsp:spPr>
        <a:xfrm>
          <a:off x="0" y="0"/>
          <a:ext cx="11075436" cy="7145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0284B-72E9-4CA2-BD16-634B5492B82E}">
      <dsp:nvSpPr>
        <dsp:cNvPr id="0" name=""/>
        <dsp:cNvSpPr/>
      </dsp:nvSpPr>
      <dsp:spPr>
        <a:xfrm>
          <a:off x="216144" y="164123"/>
          <a:ext cx="392989" cy="3929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8C162-3D62-43F5-B2B3-77EBAA69C423}">
      <dsp:nvSpPr>
        <dsp:cNvPr id="0" name=""/>
        <dsp:cNvSpPr/>
      </dsp:nvSpPr>
      <dsp:spPr>
        <a:xfrm>
          <a:off x="825278" y="3354"/>
          <a:ext cx="10250158" cy="71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1" tIns="75621" rIns="75621" bIns="756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NBT first generates a sentence ‘template’ with slot locations explicitly tied to specific image regions</a:t>
          </a:r>
        </a:p>
      </dsp:txBody>
      <dsp:txXfrm>
        <a:off x="825278" y="3354"/>
        <a:ext cx="10250158" cy="714526"/>
      </dsp:txXfrm>
    </dsp:sp>
    <dsp:sp modelId="{824A4AD1-95BD-4FE6-B216-BB582B1A987D}">
      <dsp:nvSpPr>
        <dsp:cNvPr id="0" name=""/>
        <dsp:cNvSpPr/>
      </dsp:nvSpPr>
      <dsp:spPr>
        <a:xfrm>
          <a:off x="0" y="896512"/>
          <a:ext cx="11075436" cy="7145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32D04-2C10-408E-8FB1-FEBCBD8156F2}">
      <dsp:nvSpPr>
        <dsp:cNvPr id="0" name=""/>
        <dsp:cNvSpPr/>
      </dsp:nvSpPr>
      <dsp:spPr>
        <a:xfrm>
          <a:off x="216144" y="1057281"/>
          <a:ext cx="392989" cy="3929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0ACF0-7D68-4378-921E-4328B25915EC}">
      <dsp:nvSpPr>
        <dsp:cNvPr id="0" name=""/>
        <dsp:cNvSpPr/>
      </dsp:nvSpPr>
      <dsp:spPr>
        <a:xfrm>
          <a:off x="825278" y="896512"/>
          <a:ext cx="10250158" cy="71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1" tIns="75621" rIns="75621" bIns="756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It explicitly localizes objects in the image while generating free-form natural language descriptions for image captioning</a:t>
          </a:r>
          <a:r>
            <a:rPr lang="en-US" sz="1900" kern="1200" dirty="0"/>
            <a:t>.</a:t>
          </a:r>
        </a:p>
      </dsp:txBody>
      <dsp:txXfrm>
        <a:off x="825278" y="896512"/>
        <a:ext cx="10250158" cy="714526"/>
      </dsp:txXfrm>
    </dsp:sp>
    <dsp:sp modelId="{0FDBC5E5-88C0-4FD2-82FF-75F06854984E}">
      <dsp:nvSpPr>
        <dsp:cNvPr id="0" name=""/>
        <dsp:cNvSpPr/>
      </dsp:nvSpPr>
      <dsp:spPr>
        <a:xfrm>
          <a:off x="0" y="1859651"/>
          <a:ext cx="11075436" cy="7145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C4E18-24E0-490C-B1F8-3FD1A4526156}">
      <dsp:nvSpPr>
        <dsp:cNvPr id="0" name=""/>
        <dsp:cNvSpPr/>
      </dsp:nvSpPr>
      <dsp:spPr>
        <a:xfrm>
          <a:off x="216144" y="1950439"/>
          <a:ext cx="392989" cy="3929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219F0-5F15-4BBA-8DA1-6528E077D6CA}">
      <dsp:nvSpPr>
        <dsp:cNvPr id="0" name=""/>
        <dsp:cNvSpPr/>
      </dsp:nvSpPr>
      <dsp:spPr>
        <a:xfrm>
          <a:off x="825278" y="1789671"/>
          <a:ext cx="10250158" cy="71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1" tIns="75621" rIns="75621" bIns="756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The object detector will detect the region and CNN will analyze the region features </a:t>
          </a:r>
        </a:p>
      </dsp:txBody>
      <dsp:txXfrm>
        <a:off x="825278" y="1789671"/>
        <a:ext cx="10250158" cy="714526"/>
      </dsp:txXfrm>
    </dsp:sp>
    <dsp:sp modelId="{5C767C5A-8407-44EC-A5EA-35784F805F66}">
      <dsp:nvSpPr>
        <dsp:cNvPr id="0" name=""/>
        <dsp:cNvSpPr/>
      </dsp:nvSpPr>
      <dsp:spPr>
        <a:xfrm>
          <a:off x="0" y="2682829"/>
          <a:ext cx="11075436" cy="7145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E4A61-C52A-4BA9-9752-1450ED559C45}">
      <dsp:nvSpPr>
        <dsp:cNvPr id="0" name=""/>
        <dsp:cNvSpPr/>
      </dsp:nvSpPr>
      <dsp:spPr>
        <a:xfrm>
          <a:off x="216144" y="2843597"/>
          <a:ext cx="392989" cy="3929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148EC-E8BF-426B-93BF-5C2D68696B5F}">
      <dsp:nvSpPr>
        <dsp:cNvPr id="0" name=""/>
        <dsp:cNvSpPr/>
      </dsp:nvSpPr>
      <dsp:spPr>
        <a:xfrm>
          <a:off x="825278" y="2682829"/>
          <a:ext cx="10250158" cy="71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1" tIns="75621" rIns="75621" bIns="756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Based on that RNN will generate image caption.</a:t>
          </a:r>
        </a:p>
      </dsp:txBody>
      <dsp:txXfrm>
        <a:off x="825278" y="2682829"/>
        <a:ext cx="10250158" cy="714526"/>
      </dsp:txXfrm>
    </dsp:sp>
    <dsp:sp modelId="{A8062814-A7AB-4E1B-A2B2-11BB698D9E27}">
      <dsp:nvSpPr>
        <dsp:cNvPr id="0" name=""/>
        <dsp:cNvSpPr/>
      </dsp:nvSpPr>
      <dsp:spPr>
        <a:xfrm>
          <a:off x="0" y="3575987"/>
          <a:ext cx="11075436" cy="7145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EA28E-9CA7-463D-9F80-882A68507A5F}">
      <dsp:nvSpPr>
        <dsp:cNvPr id="0" name=""/>
        <dsp:cNvSpPr/>
      </dsp:nvSpPr>
      <dsp:spPr>
        <a:xfrm>
          <a:off x="216144" y="3736756"/>
          <a:ext cx="392989" cy="3929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DF1EB-D662-4D4C-9633-AB2748F157E1}">
      <dsp:nvSpPr>
        <dsp:cNvPr id="0" name=""/>
        <dsp:cNvSpPr/>
      </dsp:nvSpPr>
      <dsp:spPr>
        <a:xfrm>
          <a:off x="825278" y="3575987"/>
          <a:ext cx="10250158" cy="71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1" tIns="75621" rIns="75621" bIns="756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So the slots get filled with proper text based on the image </a:t>
          </a:r>
        </a:p>
      </dsp:txBody>
      <dsp:txXfrm>
        <a:off x="825278" y="3575987"/>
        <a:ext cx="10250158" cy="714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10026-AA91-4FD7-A4FC-DAC57C47391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F9F17-3509-4681-815F-6D129C2A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F9F17-3509-4681-815F-6D129C2A1E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F9F17-3509-4681-815F-6D129C2A1E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F9F17-3509-4681-815F-6D129C2A1E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74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F9F17-3509-4681-815F-6D129C2A1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5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F9F17-3509-4681-815F-6D129C2A1E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0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F9F17-3509-4681-815F-6D129C2A1E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43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F9F17-3509-4681-815F-6D129C2A1E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F9F17-3509-4681-815F-6D129C2A1E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6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F9F17-3509-4681-815F-6D129C2A1E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6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5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2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9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52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5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5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0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3D6B7D-5944-4320-919B-9783EB1EEFC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AC5A01-10F4-4E0F-B6BA-13D65A0D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93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2.png"/><Relationship Id="rId9" Type="http://schemas.microsoft.com/office/2007/relationships/diagramDrawing" Target="../diagrams/drawing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3.png"/><Relationship Id="rId9" Type="http://schemas.microsoft.com/office/2007/relationships/diagramDrawing" Target="../diagrams/drawing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3.png"/><Relationship Id="rId9" Type="http://schemas.microsoft.com/office/2007/relationships/diagramDrawing" Target="../diagrams/drawin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60AF-ACC3-4DAC-AB8A-0EB87BA3D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latin typeface="Arial Rounded MT Bold" panose="020F0704030504030204" pitchFamily="34" charset="0"/>
              </a:rPr>
              <a:t>automated</a:t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Bangla image</a:t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captioning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4EDB2-D445-4ACE-9146-2B42E297C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9915" y="1150075"/>
            <a:ext cx="6517543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b="1" u="sng" cap="none" dirty="0"/>
              <a:t>Group Members:</a:t>
            </a:r>
          </a:p>
          <a:p>
            <a:pPr indent="-228600" algn="l">
              <a:buFont typeface="Arial"/>
              <a:buChar char="•"/>
            </a:pPr>
            <a:r>
              <a:rPr lang="en-US" sz="2000" cap="none" dirty="0"/>
              <a:t>Md. </a:t>
            </a:r>
            <a:r>
              <a:rPr lang="en-US" sz="2000" cap="none" dirty="0" err="1"/>
              <a:t>Musfiqur</a:t>
            </a:r>
            <a:r>
              <a:rPr lang="en-US" sz="2000" cap="none" dirty="0"/>
              <a:t> Rahman 			(ID: 1620277042)</a:t>
            </a:r>
          </a:p>
          <a:p>
            <a:pPr indent="-228600" algn="l">
              <a:buFont typeface="Arial"/>
              <a:buChar char="•"/>
            </a:pPr>
            <a:r>
              <a:rPr lang="en-US" sz="2000" cap="none" dirty="0" err="1"/>
              <a:t>Milon</a:t>
            </a:r>
            <a:r>
              <a:rPr lang="en-US" sz="2000" cap="none" dirty="0"/>
              <a:t> Hossain		                        (ID: 1610497042)</a:t>
            </a:r>
          </a:p>
          <a:p>
            <a:pPr indent="-228600" algn="l">
              <a:buFont typeface="Arial"/>
              <a:buChar char="•"/>
            </a:pPr>
            <a:r>
              <a:rPr lang="en-US" sz="2000" cap="none" dirty="0" err="1"/>
              <a:t>Kh</a:t>
            </a:r>
            <a:r>
              <a:rPr lang="en-US" sz="2000" cap="none" dirty="0"/>
              <a:t> </a:t>
            </a:r>
            <a:r>
              <a:rPr lang="en-US" sz="2000" cap="none" dirty="0" err="1"/>
              <a:t>Sadik</a:t>
            </a:r>
            <a:r>
              <a:rPr lang="en-US" sz="2000" cap="none" dirty="0"/>
              <a:t>                             	 	(ID: 1621536042)</a:t>
            </a:r>
          </a:p>
          <a:p>
            <a:pPr indent="-228600" algn="l">
              <a:buFont typeface="Arial"/>
              <a:buChar char="•"/>
            </a:pPr>
            <a:r>
              <a:rPr lang="en-US" sz="2000" cap="none" dirty="0"/>
              <a:t>Fahad Ahmed </a:t>
            </a:r>
            <a:r>
              <a:rPr lang="en-US" sz="2000" cap="none" dirty="0" err="1"/>
              <a:t>Pranto</a:t>
            </a:r>
            <a:r>
              <a:rPr lang="en-US" sz="2000" cap="none" dirty="0"/>
              <a:t> 			(ID: 1612607042)</a:t>
            </a:r>
          </a:p>
          <a:p>
            <a:pPr algn="l">
              <a:buFont typeface="Arial"/>
              <a:buChar char="•"/>
            </a:pPr>
            <a:endParaRPr lang="en-US" cap="non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A36568-EFC5-48EB-8F0C-DD755E35C4B5}"/>
              </a:ext>
            </a:extLst>
          </p:cNvPr>
          <p:cNvCxnSpPr/>
          <p:nvPr/>
        </p:nvCxnSpPr>
        <p:spPr>
          <a:xfrm>
            <a:off x="4811696" y="914400"/>
            <a:ext cx="0" cy="52120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8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C244-8FF8-4C73-B178-E9081CAB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808055"/>
            <a:ext cx="4478543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dirty="0"/>
              <a:t>Show and tell Model [Architecture]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B6F210-3272-462D-BECC-F85A11AAE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2400" dirty="0"/>
              <a:t>Input image: 224px224px</a:t>
            </a:r>
          </a:p>
          <a:p>
            <a:r>
              <a:rPr lang="en-US" sz="2400" dirty="0"/>
              <a:t>VGG16 (CNN) Encoder</a:t>
            </a:r>
          </a:p>
          <a:p>
            <a:r>
              <a:rPr lang="en-US" sz="2400" dirty="0"/>
              <a:t>LSTM (RNN) Decoder</a:t>
            </a:r>
          </a:p>
          <a:p>
            <a:r>
              <a:rPr lang="en-US" sz="2400" dirty="0"/>
              <a:t>Output: Image Caption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A4E4A82-1F3B-42C0-AF05-465402AFE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52" y="902026"/>
            <a:ext cx="6095593" cy="48917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48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04A17-6E7F-4C76-8508-5F788354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Show and tell (Limitations)</a:t>
            </a: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865451C-85D1-4E32-85AD-EA4FAD47D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892969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3551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F2E44-48D3-4E95-AA3A-B41571FC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Attention on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Attention (</a:t>
            </a:r>
            <a:r>
              <a:rPr lang="en-US" b="1" dirty="0" err="1">
                <a:solidFill>
                  <a:srgbClr val="FFFFFF"/>
                </a:solidFill>
              </a:rPr>
              <a:t>AoA</a:t>
            </a:r>
            <a:r>
              <a:rPr lang="en-US" b="1" dirty="0">
                <a:solidFill>
                  <a:srgbClr val="FFFFFF"/>
                </a:solidFill>
              </a:rPr>
              <a:t>) 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ADCDF95-B0B8-4FB6-8864-F7330F922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412748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814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4F5D-41F0-49BB-8D29-8AC1953D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Attention on Attention (Architecture)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892B4-DEBD-40EC-AE51-4D12081BB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	</a:t>
            </a:r>
            <a:r>
              <a:rPr lang="en-US" sz="3600" b="1" dirty="0"/>
              <a:t>Encoder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E177FC-F006-4888-BB6A-1FD59E10EC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CNN based network</a:t>
            </a:r>
          </a:p>
          <a:p>
            <a:r>
              <a:rPr lang="en-US" sz="2400" dirty="0"/>
              <a:t>Receive the pre-processed images</a:t>
            </a:r>
          </a:p>
          <a:p>
            <a:r>
              <a:rPr lang="en-US" sz="2400" dirty="0"/>
              <a:t>Extracts feature vectors of objects in the image </a:t>
            </a:r>
          </a:p>
          <a:p>
            <a:r>
              <a:rPr lang="en-US" sz="2400" dirty="0"/>
              <a:t>Applies </a:t>
            </a:r>
            <a:r>
              <a:rPr lang="en-US" sz="2400" dirty="0" err="1"/>
              <a:t>AoA</a:t>
            </a:r>
            <a:r>
              <a:rPr lang="en-US" sz="2400" dirty="0"/>
              <a:t> to determine how the objects are related to each other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43346B-042F-4C44-95D9-977478A13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	</a:t>
            </a:r>
            <a:r>
              <a:rPr lang="en-US" sz="3600" b="1" dirty="0"/>
              <a:t>Decoder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6B5035-91AD-4A7A-A63E-C12A5240E7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An RNN-based network</a:t>
            </a:r>
          </a:p>
          <a:p>
            <a:r>
              <a:rPr lang="en-US" sz="2400" dirty="0"/>
              <a:t>Takes the output from the encoder</a:t>
            </a:r>
          </a:p>
          <a:p>
            <a:r>
              <a:rPr lang="en-US" sz="2400" dirty="0"/>
              <a:t>Uses </a:t>
            </a:r>
            <a:r>
              <a:rPr lang="en-US" sz="2400" dirty="0" err="1"/>
              <a:t>AoA</a:t>
            </a:r>
            <a:r>
              <a:rPr lang="en-US" sz="2400" dirty="0"/>
              <a:t> to filter out the irrelevant results and keep only the useful information </a:t>
            </a:r>
          </a:p>
          <a:p>
            <a:r>
              <a:rPr lang="en-US" sz="2400" dirty="0"/>
              <a:t>Produce the caption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AA2355-F403-4791-9D21-E0E7B004F924}"/>
              </a:ext>
            </a:extLst>
          </p:cNvPr>
          <p:cNvCxnSpPr/>
          <p:nvPr/>
        </p:nvCxnSpPr>
        <p:spPr>
          <a:xfrm flipV="1">
            <a:off x="5682724" y="1890944"/>
            <a:ext cx="0" cy="47317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laybook">
            <a:extLst>
              <a:ext uri="{FF2B5EF4-FFF2-40B4-BE49-F238E27FC236}">
                <a16:creationId xmlns:a16="http://schemas.microsoft.com/office/drawing/2014/main" id="{B61DF267-AD0D-414A-829E-8BDE5A9AA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386" y="2010834"/>
            <a:ext cx="914400" cy="914400"/>
          </a:xfrm>
          <a:prstGeom prst="rect">
            <a:avLst/>
          </a:prstGeom>
        </p:spPr>
      </p:pic>
      <p:pic>
        <p:nvPicPr>
          <p:cNvPr id="15" name="Graphic 14" descr="Typewriter">
            <a:extLst>
              <a:ext uri="{FF2B5EF4-FFF2-40B4-BE49-F238E27FC236}">
                <a16:creationId xmlns:a16="http://schemas.microsoft.com/office/drawing/2014/main" id="{CAA50746-1D4A-40AA-8E98-BE0492EB47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1513" y="19221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887DE0-5EA5-4A41-8326-D0182D21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Neural baby talk</a:t>
            </a:r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D3E811F8-B69A-45FA-BE71-1880E9867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581399"/>
              </p:ext>
            </p:extLst>
          </p:nvPr>
        </p:nvGraphicFramePr>
        <p:xfrm>
          <a:off x="553518" y="1569348"/>
          <a:ext cx="11075437" cy="4293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2618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F338A-7C3A-42AC-8700-F1195740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Neural baby talk (Advantages)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B956F2BE-1627-451C-BE5A-EB109C620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368433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8556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7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FFC06D-3ADF-41BD-8724-FADB5D07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b="1" dirty="0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78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80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5" name="Picture 194" descr="A picture containing camera&#10;&#10;Description automatically generated">
            <a:extLst>
              <a:ext uri="{FF2B5EF4-FFF2-40B4-BE49-F238E27FC236}">
                <a16:creationId xmlns:a16="http://schemas.microsoft.com/office/drawing/2014/main" id="{7FCA0C4D-583F-46CB-9BE1-C38E51BA3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01" y="1952094"/>
            <a:ext cx="3686910" cy="41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C1E8-5B70-4B45-8320-B5EB0AEF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/>
              <a:t>Project background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4FCFF3-961F-4C96-9882-0F3D486ED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160874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54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BE111B-0B09-4A49-A10C-CD6F876B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Overview</a:t>
            </a: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57F40EC-4A29-46A6-A491-2D74F80BF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17181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6772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678BF5-5737-4080-A671-A965447F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workflow</a:t>
            </a:r>
          </a:p>
        </p:txBody>
      </p: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B25FCCA-3297-4B33-B2D0-9A3BA0FBC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212599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935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CCDE-D498-4386-B44D-95091116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80" y="0"/>
            <a:ext cx="12093220" cy="914400"/>
          </a:xfrm>
        </p:spPr>
        <p:txBody>
          <a:bodyPr/>
          <a:lstStyle/>
          <a:p>
            <a:pPr algn="ctr"/>
            <a:r>
              <a:rPr lang="en-US" b="1" dirty="0"/>
              <a:t>Workflow Diagram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139C9C-5306-446E-B115-BDD16C474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28" y="994948"/>
            <a:ext cx="9951340" cy="5583714"/>
          </a:xfrm>
        </p:spPr>
      </p:pic>
    </p:spTree>
    <p:extLst>
      <p:ext uri="{BB962C8B-B14F-4D97-AF65-F5344CB8AC3E}">
        <p14:creationId xmlns:p14="http://schemas.microsoft.com/office/powerpoint/2010/main" val="309348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C0C51-3BD8-4CDA-8F26-D3DD1C9A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Dataset</a:t>
            </a:r>
            <a:endParaRPr lang="en-US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1511E3-4DFA-437B-A64B-35CA57A09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218549"/>
              </p:ext>
            </p:extLst>
          </p:nvPr>
        </p:nvGraphicFramePr>
        <p:xfrm>
          <a:off x="4717985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075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C0C51-3BD8-4CDA-8F26-D3DD1C9A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Works  DONE SO FAR</a:t>
            </a:r>
            <a:endParaRPr lang="en-US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1511E3-4DFA-437B-A64B-35CA57A09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604284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805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854944-E984-4F51-82F6-61B39495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Deep </a:t>
            </a: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learning models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D7FC0-BD72-4B60-A34E-D96595591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677520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0498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FA09F-00B3-47A0-A353-A6B77C31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/>
              <a:t>Show and tell</a:t>
            </a:r>
            <a:endParaRPr lang="en-US" sz="48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0C84AE7-52CE-4141-AFD7-9FA2B6C5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US" sz="2400" dirty="0"/>
              <a:t>Uses a multilayered Long Short-Term Memory (LSTM)</a:t>
            </a:r>
          </a:p>
          <a:p>
            <a:r>
              <a:rPr lang="en-US" sz="2400" dirty="0"/>
              <a:t>One LSTM is used to read the input sequence to obtain large fixed-dimensional vector</a:t>
            </a:r>
          </a:p>
          <a:p>
            <a:r>
              <a:rPr lang="en-US" sz="2400" dirty="0"/>
              <a:t>Another LSTM is used to extract the output sequence from that vector</a:t>
            </a:r>
          </a:p>
          <a:p>
            <a:r>
              <a:rPr lang="en-US" sz="2400" dirty="0"/>
              <a:t>It can learn data with a long-range temporal dependencies</a:t>
            </a:r>
          </a:p>
          <a:p>
            <a:r>
              <a:rPr lang="en-US" sz="2400" dirty="0"/>
              <a:t>The model stops making predictions after it reaches the end of sentence token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2039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622</Words>
  <Application>Microsoft Office PowerPoint</Application>
  <PresentationFormat>Widescreen</PresentationFormat>
  <Paragraphs>94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Celestial</vt:lpstr>
      <vt:lpstr>automated Bangla image captioning system</vt:lpstr>
      <vt:lpstr>Project background</vt:lpstr>
      <vt:lpstr>Overview</vt:lpstr>
      <vt:lpstr>workflow</vt:lpstr>
      <vt:lpstr>Workflow Diagram </vt:lpstr>
      <vt:lpstr>Dataset</vt:lpstr>
      <vt:lpstr>Works  DONE SO FAR</vt:lpstr>
      <vt:lpstr>Deep  learning models</vt:lpstr>
      <vt:lpstr>Show and tell</vt:lpstr>
      <vt:lpstr>Show and tell Model [Architecture]</vt:lpstr>
      <vt:lpstr>Show and tell (Limitations)</vt:lpstr>
      <vt:lpstr>Attention on  Attention (AoA) </vt:lpstr>
      <vt:lpstr>Attention on Attention (Architecture) </vt:lpstr>
      <vt:lpstr>Neural baby talk</vt:lpstr>
      <vt:lpstr>Neural baby talk (Advantages)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শিরোলিপি (Shirolipi)</dc:title>
  <dc:creator>Al Faruqui</dc:creator>
  <cp:lastModifiedBy>Milon Hossain</cp:lastModifiedBy>
  <cp:revision>14</cp:revision>
  <dcterms:created xsi:type="dcterms:W3CDTF">2020-03-10T17:39:33Z</dcterms:created>
  <dcterms:modified xsi:type="dcterms:W3CDTF">2020-09-25T14:20:20Z</dcterms:modified>
</cp:coreProperties>
</file>