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9738" y="2390777"/>
            <a:ext cx="58293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CSE - 313</a:t>
            </a:r>
            <a:br>
              <a:rPr lang="en-US" dirty="0" smtClean="0"/>
            </a:br>
            <a:r>
              <a:rPr lang="en-US" dirty="0" smtClean="0"/>
              <a:t>Computer Architecture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18047" y="4286252"/>
            <a:ext cx="6238875" cy="1274763"/>
          </a:xfrm>
        </p:spPr>
        <p:txBody>
          <a:bodyPr/>
          <a:lstStyle/>
          <a:p>
            <a:r>
              <a:rPr lang="en-US" sz="3200" dirty="0"/>
              <a:t>Faculty: </a:t>
            </a:r>
            <a:r>
              <a:rPr lang="en-US" sz="3200" dirty="0" smtClean="0"/>
              <a:t>Shoib Ahmed Shourav</a:t>
            </a:r>
            <a:endParaRPr lang="en-US" sz="3200" dirty="0"/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1439467" y="5949950"/>
            <a:ext cx="62650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1649960" y="4923632"/>
            <a:ext cx="62650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United </a:t>
            </a:r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International </a:t>
            </a:r>
            <a:r>
              <a:rPr lang="en-US" smtClean="0">
                <a:solidFill>
                  <a:srgbClr val="002060"/>
                </a:solidFill>
                <a:latin typeface="Gill Sans MT" panose="020B0502020104020203" pitchFamily="34" charset="0"/>
              </a:rPr>
              <a:t>University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if </a:t>
            </a:r>
            <a:r>
              <a:rPr lang="pt-BR" dirty="0"/>
              <a:t>(i &lt; j) f = g + h</a:t>
            </a:r>
            <a:r>
              <a:rPr lang="pt-BR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else f = g –h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Let, compiler will assign f at $s0, g at $s1, h at $s2, </a:t>
            </a:r>
            <a:r>
              <a:rPr lang="en-US" dirty="0" err="1"/>
              <a:t>i</a:t>
            </a:r>
            <a:r>
              <a:rPr lang="en-US" dirty="0"/>
              <a:t> at $s3 and j at $s4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Solution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slt</a:t>
            </a:r>
            <a:r>
              <a:rPr lang="en-US" dirty="0" smtClean="0"/>
              <a:t>  $</a:t>
            </a:r>
            <a:r>
              <a:rPr lang="en-US" dirty="0"/>
              <a:t>t0, $s3, $s4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beq</a:t>
            </a:r>
            <a:r>
              <a:rPr lang="en-US" dirty="0" smtClean="0"/>
              <a:t>  $</a:t>
            </a:r>
            <a:r>
              <a:rPr lang="en-US" dirty="0"/>
              <a:t>to, $zero</a:t>
            </a:r>
            <a:r>
              <a:rPr lang="en-US"/>
              <a:t>, </a:t>
            </a:r>
            <a:r>
              <a:rPr lang="en-US" smtClean="0"/>
              <a:t>Else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$s0, $s1, $s2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 Exit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Else</a:t>
            </a:r>
            <a:r>
              <a:rPr lang="en-US" dirty="0" smtClean="0"/>
              <a:t>: sub </a:t>
            </a:r>
            <a:r>
              <a:rPr lang="en-US" dirty="0"/>
              <a:t>$s0, $s1, $</a:t>
            </a:r>
            <a:r>
              <a:rPr lang="en-US" dirty="0" smtClean="0"/>
              <a:t>s2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smtClean="0"/>
              <a:t>if </a:t>
            </a:r>
            <a:r>
              <a:rPr lang="pt-BR" dirty="0"/>
              <a:t>(i &lt;= j) f = g + h;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else </a:t>
            </a:r>
            <a:r>
              <a:rPr lang="en-US" dirty="0"/>
              <a:t>f = g –h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/>
              <a:t>Let, compiler will assign f at $s0, g at $s1, h at $s2, </a:t>
            </a:r>
            <a:r>
              <a:rPr lang="en-US" dirty="0" err="1"/>
              <a:t>i</a:t>
            </a:r>
            <a:r>
              <a:rPr lang="en-US" dirty="0"/>
              <a:t> at $s3 and j at $s4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slt</a:t>
            </a:r>
            <a:r>
              <a:rPr lang="en-US" dirty="0" smtClean="0"/>
              <a:t>  $</a:t>
            </a:r>
            <a:r>
              <a:rPr lang="en-US" dirty="0"/>
              <a:t>t0, $s3, $s4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beq</a:t>
            </a:r>
            <a:r>
              <a:rPr lang="en-US" dirty="0" smtClean="0"/>
              <a:t>  $</a:t>
            </a:r>
            <a:r>
              <a:rPr lang="en-US" dirty="0"/>
              <a:t>to, $zero, IF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L1</a:t>
            </a:r>
            <a:r>
              <a:rPr lang="en-US" dirty="0" smtClean="0"/>
              <a:t>: add </a:t>
            </a:r>
            <a:r>
              <a:rPr lang="en-US" dirty="0"/>
              <a:t>$s0, $s1, $s2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 Exit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</a:t>
            </a:r>
            <a:r>
              <a:rPr lang="en-US" dirty="0" smtClean="0"/>
              <a:t>: </a:t>
            </a:r>
            <a:r>
              <a:rPr lang="en-US" dirty="0" err="1" smtClean="0"/>
              <a:t>beq</a:t>
            </a:r>
            <a:r>
              <a:rPr lang="en-US" dirty="0" smtClean="0"/>
              <a:t> $s3</a:t>
            </a:r>
            <a:r>
              <a:rPr lang="en-US" dirty="0"/>
              <a:t>, $s4, L1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 $s0, $s1, $s2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this one: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n-NO" dirty="0" smtClean="0"/>
              <a:t>if </a:t>
            </a:r>
            <a:r>
              <a:rPr lang="nn-NO" dirty="0"/>
              <a:t>(i &lt; j &amp;&amp; i != k) f = g + h</a:t>
            </a:r>
            <a:r>
              <a:rPr lang="nn-NO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else f = g –h</a:t>
            </a:r>
            <a:r>
              <a:rPr lang="en-US" dirty="0" smtClean="0"/>
              <a:t>;</a:t>
            </a:r>
          </a:p>
          <a:p>
            <a:r>
              <a:rPr lang="en-US" dirty="0" smtClean="0"/>
              <a:t>Let, compiler will assign f at $s0,g at $s1,h at $s2,i at $s3,j at $s4 and k at $s5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Loop</a:t>
            </a:r>
            <a:r>
              <a:rPr lang="en-US" dirty="0"/>
              <a:t>: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while(save[5</a:t>
            </a:r>
            <a:r>
              <a:rPr lang="en-US" dirty="0"/>
              <a:t>] == k)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 smtClean="0"/>
              <a:t>Let, compiler will assign I at $s0,k at $s1 and save at $s2</a:t>
            </a:r>
            <a:endParaRPr lang="en-US" dirty="0"/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lw</a:t>
            </a:r>
            <a:r>
              <a:rPr lang="en-US" dirty="0" smtClean="0"/>
              <a:t> $</a:t>
            </a:r>
            <a:r>
              <a:rPr lang="en-US" dirty="0"/>
              <a:t>t0, 20($s2)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bne</a:t>
            </a:r>
            <a:r>
              <a:rPr lang="en-US" dirty="0" smtClean="0"/>
              <a:t> $</a:t>
            </a:r>
            <a:r>
              <a:rPr lang="en-US" dirty="0"/>
              <a:t>t0, $s1, Exit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addi</a:t>
            </a:r>
            <a:r>
              <a:rPr lang="en-US" dirty="0" smtClean="0"/>
              <a:t> $s0, </a:t>
            </a:r>
            <a:r>
              <a:rPr lang="en-US" dirty="0"/>
              <a:t>$</a:t>
            </a:r>
            <a:r>
              <a:rPr lang="en-US" dirty="0" smtClean="0"/>
              <a:t>s0, </a:t>
            </a:r>
            <a:r>
              <a:rPr lang="en-US" dirty="0"/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2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381000"/>
            <a:ext cx="87915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8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MIPS </a:t>
            </a:r>
            <a:r>
              <a:rPr lang="en-US" dirty="0"/>
              <a:t>memory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Programming </a:t>
            </a:r>
            <a:r>
              <a:rPr lang="en-US" dirty="0"/>
              <a:t>languages have simple variables that contain single data elements as in these examples, but they also have more complex data structures—arrays.</a:t>
            </a:r>
          </a:p>
          <a:p>
            <a:r>
              <a:rPr lang="en-US" dirty="0" smtClean="0"/>
              <a:t>Word </a:t>
            </a:r>
            <a:r>
              <a:rPr lang="en-US" dirty="0"/>
              <a:t>by word</a:t>
            </a:r>
          </a:p>
          <a:p>
            <a:r>
              <a:rPr lang="en-US" dirty="0" smtClean="0"/>
              <a:t>Data </a:t>
            </a:r>
            <a:r>
              <a:rPr lang="en-US" dirty="0"/>
              <a:t>transfer 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lw</a:t>
            </a:r>
            <a:r>
              <a:rPr lang="en-US" dirty="0" smtClean="0"/>
              <a:t>(load </a:t>
            </a:r>
            <a:r>
              <a:rPr lang="en-US" dirty="0"/>
              <a:t>word)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sw</a:t>
            </a:r>
            <a:r>
              <a:rPr lang="en-US" dirty="0" smtClean="0"/>
              <a:t>(store </a:t>
            </a:r>
            <a:r>
              <a:rPr lang="en-US" dirty="0"/>
              <a:t>word)</a:t>
            </a:r>
          </a:p>
          <a:p>
            <a:r>
              <a:rPr lang="en-US" dirty="0" smtClean="0"/>
              <a:t>Size </a:t>
            </a:r>
            <a:r>
              <a:rPr lang="en-US" dirty="0"/>
              <a:t>of the MIPS memory?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36385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59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spilling registers?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process of putting less commonly used variables (or those needed later) into memory is called </a:t>
            </a:r>
            <a:r>
              <a:rPr lang="en-US" i="1" dirty="0"/>
              <a:t>spilling registers.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1987"/>
            <a:ext cx="89154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53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Assume </a:t>
            </a:r>
            <a:r>
              <a:rPr lang="en-US" dirty="0"/>
              <a:t>variable h is associated with register $s2 and the base address of the array A is in $s3. What is the MIPS assembly code for the C assignment statement below?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26860"/>
            <a:ext cx="2209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53415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65" y="5659272"/>
            <a:ext cx="6486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3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r>
              <a:rPr lang="en-US" dirty="0"/>
              <a:t>following C codes: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 </a:t>
            </a:r>
            <a:r>
              <a:rPr lang="en-US" dirty="0"/>
              <a:t>= 230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A[10] = h + B[</a:t>
            </a:r>
            <a:r>
              <a:rPr lang="en-US" dirty="0" err="1"/>
              <a:t>i</a:t>
            </a:r>
            <a:r>
              <a:rPr lang="en-US" dirty="0" smtClean="0"/>
              <a:t>];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Suppose</a:t>
            </a:r>
            <a:r>
              <a:rPr lang="en-US" dirty="0"/>
              <a:t>, Compiler will assign A (base address) into $s0, B(base address) into $s1, h into $s2 and </a:t>
            </a:r>
            <a:r>
              <a:rPr lang="en-US" dirty="0" err="1"/>
              <a:t>i</a:t>
            </a:r>
            <a:r>
              <a:rPr lang="en-US" dirty="0"/>
              <a:t> into $s3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addi</a:t>
            </a:r>
            <a:r>
              <a:rPr lang="en-US" dirty="0" smtClean="0"/>
              <a:t> $s2,$zero, 230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Instructions </a:t>
            </a:r>
            <a:r>
              <a:rPr lang="en-US" dirty="0"/>
              <a:t>for making Decisions: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beq</a:t>
            </a:r>
            <a:r>
              <a:rPr lang="en-US" dirty="0" smtClean="0"/>
              <a:t>  $x</a:t>
            </a:r>
            <a:r>
              <a:rPr lang="en-US" dirty="0"/>
              <a:t>, $y, Label(Memory address)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$x == $y then jump to the specified Label or address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go next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bne</a:t>
            </a:r>
            <a:r>
              <a:rPr lang="en-US" dirty="0" smtClean="0"/>
              <a:t>  $x</a:t>
            </a:r>
            <a:r>
              <a:rPr lang="en-US" dirty="0"/>
              <a:t>, $y, Label(Memory address)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$x != $y then jump to the specified Label or address</a:t>
            </a:r>
          </a:p>
          <a:p>
            <a:pPr lvl="2"/>
            <a:r>
              <a:rPr lang="en-US" dirty="0" smtClean="0"/>
              <a:t>Otherwise </a:t>
            </a:r>
            <a:r>
              <a:rPr lang="en-US" dirty="0"/>
              <a:t>go next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slt</a:t>
            </a:r>
            <a:r>
              <a:rPr lang="en-US" dirty="0" smtClean="0"/>
              <a:t>  $t</a:t>
            </a:r>
            <a:r>
              <a:rPr lang="en-US" dirty="0"/>
              <a:t>, $x, $y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$x &lt; $y then set 1 at $t, otherwise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slti</a:t>
            </a:r>
            <a:r>
              <a:rPr lang="en-US" dirty="0" smtClean="0"/>
              <a:t>  $t</a:t>
            </a:r>
            <a:r>
              <a:rPr lang="en-US" dirty="0"/>
              <a:t>, $x,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beq</a:t>
            </a:r>
            <a:r>
              <a:rPr lang="en-US" dirty="0"/>
              <a:t>, </a:t>
            </a:r>
            <a:r>
              <a:rPr lang="en-US" dirty="0" err="1" smtClean="0"/>
              <a:t>bne</a:t>
            </a:r>
            <a:r>
              <a:rPr lang="en-US" dirty="0" smtClean="0"/>
              <a:t> are </a:t>
            </a:r>
            <a:r>
              <a:rPr lang="en-US" dirty="0"/>
              <a:t>conditional jump</a:t>
            </a:r>
          </a:p>
          <a:p>
            <a:r>
              <a:rPr lang="en-US" dirty="0" smtClean="0"/>
              <a:t>There </a:t>
            </a:r>
            <a:r>
              <a:rPr lang="en-US" dirty="0"/>
              <a:t>are some other instructions that are unconditional jump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 </a:t>
            </a:r>
            <a:r>
              <a:rPr lang="en-US" dirty="0" err="1"/>
              <a:t>memory_address</a:t>
            </a:r>
            <a:r>
              <a:rPr lang="en-US" dirty="0"/>
              <a:t>/Label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jal</a:t>
            </a:r>
            <a:r>
              <a:rPr lang="en-US" dirty="0" smtClean="0"/>
              <a:t>  </a:t>
            </a:r>
            <a:r>
              <a:rPr lang="en-US" dirty="0" err="1" smtClean="0"/>
              <a:t>memory_address</a:t>
            </a:r>
            <a:r>
              <a:rPr lang="en-US" dirty="0" smtClean="0"/>
              <a:t>/Label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jr</a:t>
            </a:r>
            <a:r>
              <a:rPr lang="en-US" dirty="0" smtClean="0"/>
              <a:t>  $</a:t>
            </a:r>
            <a:r>
              <a:rPr lang="en-US" dirty="0" err="1" smtClean="0"/>
              <a:t>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MIPS Assembly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 smtClean="0"/>
              <a:t>Example</a:t>
            </a:r>
            <a:r>
              <a:rPr lang="en-US" sz="22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200" dirty="0" smtClean="0"/>
              <a:t>if </a:t>
            </a:r>
            <a:r>
              <a:rPr lang="pt-BR" sz="2200" dirty="0"/>
              <a:t>(i == j) f = g + h;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else </a:t>
            </a:r>
            <a:r>
              <a:rPr lang="en-US" sz="2200" dirty="0"/>
              <a:t>f = g –h</a:t>
            </a:r>
            <a:r>
              <a:rPr lang="en-US" sz="2200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Let, compiler will assign f at $s0, g at $s1, h at $s2, </a:t>
            </a:r>
            <a:r>
              <a:rPr lang="en-US" sz="2200" dirty="0" err="1"/>
              <a:t>i</a:t>
            </a:r>
            <a:r>
              <a:rPr lang="en-US" sz="2200" dirty="0"/>
              <a:t> at $s3 and j at $s4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PC</a:t>
            </a:r>
            <a:r>
              <a:rPr lang="en-US" sz="2200" dirty="0" smtClean="0">
                <a:sym typeface="Wingdings" panose="05000000000000000000" pitchFamily="2" charset="2"/>
              </a:rPr>
              <a:t></a:t>
            </a:r>
            <a:r>
              <a:rPr lang="en-US" sz="2200" dirty="0" smtClean="0"/>
              <a:t>1000: </a:t>
            </a:r>
            <a:r>
              <a:rPr lang="en-US" sz="2200" dirty="0" err="1" smtClean="0"/>
              <a:t>beq</a:t>
            </a:r>
            <a:r>
              <a:rPr lang="en-US" sz="2200" dirty="0" smtClean="0"/>
              <a:t> $s3</a:t>
            </a:r>
            <a:r>
              <a:rPr lang="en-US" sz="2200" dirty="0"/>
              <a:t>, $s4, </a:t>
            </a:r>
            <a:r>
              <a:rPr lang="en-US" sz="2200" dirty="0" smtClean="0"/>
              <a:t>IF // PC</a:t>
            </a:r>
            <a:r>
              <a:rPr lang="en-US" sz="2200" dirty="0" smtClean="0">
                <a:sym typeface="Wingdings" panose="05000000000000000000" pitchFamily="2" charset="2"/>
              </a:rPr>
              <a:t>1000</a:t>
            </a:r>
            <a:r>
              <a:rPr lang="en-US" sz="2200" dirty="0" smtClean="0"/>
              <a:t>binary(32bits)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1004: sub </a:t>
            </a:r>
            <a:r>
              <a:rPr lang="en-US" sz="2200" dirty="0"/>
              <a:t>$s0, $s1, $</a:t>
            </a:r>
            <a:r>
              <a:rPr lang="en-US" sz="2200" dirty="0" smtClean="0"/>
              <a:t>s2   // PC= PC+4 ; PC= New JA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1008: j EXIT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1012: IF: add </a:t>
            </a:r>
            <a:r>
              <a:rPr lang="en-US" sz="2200" dirty="0"/>
              <a:t>$s0, $s1, $s2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1016: EXIT: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7679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742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Office Theme</vt:lpstr>
      <vt:lpstr>CSE - 313 Computer Architecture</vt:lpstr>
      <vt:lpstr>PowerPoint Presentation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MIPS Assembly Language </vt:lpstr>
      <vt:lpstr>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- 313 Computer Architecture</dc:title>
  <dc:creator>Shoib Ahmed Shourov</dc:creator>
  <cp:lastModifiedBy>Alamgir Hossain</cp:lastModifiedBy>
  <cp:revision>68</cp:revision>
  <dcterms:created xsi:type="dcterms:W3CDTF">2006-08-16T00:00:00Z</dcterms:created>
  <dcterms:modified xsi:type="dcterms:W3CDTF">2022-02-14T12:38:55Z</dcterms:modified>
</cp:coreProperties>
</file>