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D3C5-5D58-4072-8D51-754FA8B3E10C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A33D-37AD-470D-89F9-7F95033A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49305" y="2390780"/>
            <a:ext cx="437197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14804" y="4286255"/>
            <a:ext cx="6889687" cy="1663695"/>
          </a:xfrm>
        </p:spPr>
        <p:txBody>
          <a:bodyPr/>
          <a:lstStyle/>
          <a:p>
            <a:r>
              <a:rPr lang="en-US" sz="3200" dirty="0"/>
              <a:t>Faculty: Shoib Ahmed Shourav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3746601" y="5949950"/>
            <a:ext cx="469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904471" y="4923632"/>
            <a:ext cx="4698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implementation (For Practice)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andi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ori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2" y="159787"/>
            <a:ext cx="11418859" cy="6367762"/>
          </a:xfrm>
        </p:spPr>
      </p:pic>
    </p:spTree>
    <p:extLst>
      <p:ext uri="{BB962C8B-B14F-4D97-AF65-F5344CB8AC3E}">
        <p14:creationId xmlns:p14="http://schemas.microsoft.com/office/powerpoint/2010/main" val="278081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15737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Processor Implementation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cycle (Good) </a:t>
            </a:r>
          </a:p>
          <a:p>
            <a:pPr lvl="1"/>
            <a:r>
              <a:rPr lang="en-US" dirty="0" smtClean="0"/>
              <a:t>Multi </a:t>
            </a:r>
            <a:r>
              <a:rPr lang="en-US" dirty="0"/>
              <a:t>cycle (Better) </a:t>
            </a:r>
          </a:p>
          <a:p>
            <a:pPr lvl="1"/>
            <a:r>
              <a:rPr lang="en-US" smtClean="0"/>
              <a:t>Pipelining </a:t>
            </a:r>
            <a:r>
              <a:rPr lang="en-US" dirty="0"/>
              <a:t>(Best) </a:t>
            </a:r>
          </a:p>
        </p:txBody>
      </p:sp>
    </p:spTree>
    <p:extLst>
      <p:ext uri="{BB962C8B-B14F-4D97-AF65-F5344CB8AC3E}">
        <p14:creationId xmlns:p14="http://schemas.microsoft.com/office/powerpoint/2010/main" val="2700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13" y="-262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Single Cycle Implementation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020" y="1063013"/>
            <a:ext cx="8881450" cy="5681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8010" y="116114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			ID:</a:t>
            </a:r>
          </a:p>
        </p:txBody>
      </p:sp>
    </p:spTree>
    <p:extLst>
      <p:ext uri="{BB962C8B-B14F-4D97-AF65-F5344CB8AC3E}">
        <p14:creationId xmlns:p14="http://schemas.microsoft.com/office/powerpoint/2010/main" val="14733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932" y="-72885"/>
            <a:ext cx="10515600" cy="132556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83" y="953913"/>
            <a:ext cx="5963966" cy="2251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75" y="3204926"/>
            <a:ext cx="7757675" cy="34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73" y="4142452"/>
            <a:ext cx="5884753" cy="2715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88" y="828574"/>
            <a:ext cx="5552712" cy="33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4248"/>
          </a:xfrm>
        </p:spPr>
        <p:txBody>
          <a:bodyPr/>
          <a:lstStyle/>
          <a:p>
            <a:r>
              <a:rPr lang="en-US" dirty="0" smtClean="0"/>
              <a:t>’add’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99" y="1119454"/>
            <a:ext cx="10515600" cy="554389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9" y="678480"/>
            <a:ext cx="10970015" cy="6179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298" y="4997215"/>
            <a:ext cx="20370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ALUsrc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0 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ALUOp</a:t>
            </a:r>
            <a:r>
              <a:rPr lang="en-US" sz="2000" dirty="0">
                <a:solidFill>
                  <a:srgbClr val="FF0000"/>
                </a:solidFill>
              </a:rPr>
              <a:t> = add 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RegDst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1 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Memto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Reg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RegWrite</a:t>
            </a:r>
            <a:r>
              <a:rPr lang="en-US" sz="2000" dirty="0">
                <a:solidFill>
                  <a:srgbClr val="FF0000"/>
                </a:solidFill>
              </a:rPr>
              <a:t> = 1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Branch = 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implementation (For Practice)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and </a:t>
            </a:r>
            <a:endParaRPr lang="en-US" dirty="0"/>
          </a:p>
          <a:p>
            <a:r>
              <a:rPr lang="en-US" dirty="0" smtClean="0"/>
              <a:t> or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nor </a:t>
            </a:r>
          </a:p>
          <a:p>
            <a:r>
              <a:rPr lang="en-US" dirty="0" smtClean="0"/>
              <a:t> </a:t>
            </a:r>
            <a:r>
              <a:rPr lang="en-US" dirty="0"/>
              <a:t>sub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02"/>
            <a:ext cx="11353800" cy="6446066"/>
          </a:xfrm>
        </p:spPr>
      </p:pic>
    </p:spTree>
    <p:extLst>
      <p:ext uri="{BB962C8B-B14F-4D97-AF65-F5344CB8AC3E}">
        <p14:creationId xmlns:p14="http://schemas.microsoft.com/office/powerpoint/2010/main" val="35910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54"/>
            <a:ext cx="12192000" cy="6437015"/>
          </a:xfrm>
        </p:spPr>
      </p:pic>
    </p:spTree>
    <p:extLst>
      <p:ext uri="{BB962C8B-B14F-4D97-AF65-F5344CB8AC3E}">
        <p14:creationId xmlns:p14="http://schemas.microsoft.com/office/powerpoint/2010/main" val="39658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CSE - 313 Computer Architecture</vt:lpstr>
      <vt:lpstr>MIPS Processor Implementation  </vt:lpstr>
      <vt:lpstr>Single Cycle Implementation</vt:lpstr>
      <vt:lpstr>Components</vt:lpstr>
      <vt:lpstr>Components</vt:lpstr>
      <vt:lpstr>’add’ instruction</vt:lpstr>
      <vt:lpstr>Single cycle implementation (For Practice)  </vt:lpstr>
      <vt:lpstr>PowerPoint Presentation</vt:lpstr>
      <vt:lpstr>add</vt:lpstr>
      <vt:lpstr>Single cycle implementation (For Practice)  </vt:lpstr>
      <vt:lpstr>PowerPoint Presentation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Alamgir Hossain</cp:lastModifiedBy>
  <cp:revision>24</cp:revision>
  <dcterms:created xsi:type="dcterms:W3CDTF">2019-03-09T13:11:40Z</dcterms:created>
  <dcterms:modified xsi:type="dcterms:W3CDTF">2022-02-14T12:40:05Z</dcterms:modified>
</cp:coreProperties>
</file>