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yrutes 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maticS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maticS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1-29T00:49:24.199">
    <p:pos x="1645" y="2278"/>
    <p:text>Reason: Enemies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de7a9617_2_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de7a961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de7a9617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de7a9617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e2ee69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e2ee69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de7a9617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de7a961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de7a9617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de7a961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de7a961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de7a961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e2ee6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e2ee6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e2ee69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e2ee69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e2ee73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e2ee73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e2ee73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e2ee73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e2ee736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e2ee73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Hover Hero</a:t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217575" y="3833550"/>
            <a:ext cx="6095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Alexander Epple, Felix Kosian, Musfira Naqvi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Timeplan - Milestones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8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</a:rPr>
              <a:t>08.12.18</a:t>
            </a:r>
            <a:r>
              <a:rPr lang="de"/>
              <a:t> - First “playable” version (proof of concept)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22.12.18</a:t>
            </a:r>
            <a:r>
              <a:rPr lang="de"/>
              <a:t> - Finished all Must-Haves, starting Nice-To-Haves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20.01.19</a:t>
            </a:r>
            <a:r>
              <a:rPr lang="de"/>
              <a:t> - Feature freeze, only Bug-Fixing &amp;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</a:rPr>
              <a:t>29.01.19</a:t>
            </a:r>
            <a:r>
              <a:rPr lang="de"/>
              <a:t> -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</a:rPr>
              <a:t>05.02.19</a:t>
            </a:r>
            <a:r>
              <a:rPr lang="de"/>
              <a:t> - Demoday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31604"/>
            <a:ext cx="9144002" cy="14118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/>
          <p:nvPr/>
        </p:nvSpPr>
        <p:spPr>
          <a:xfrm>
            <a:off x="2612100" y="3617350"/>
            <a:ext cx="29571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3975200" y="4666575"/>
            <a:ext cx="29571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6873425" y="4020875"/>
            <a:ext cx="8895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POStmortem…</a:t>
            </a:r>
            <a:r>
              <a:rPr lang="de"/>
              <a:t>: What did we learn? 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Fail Faster (with Unity)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Don’t </a:t>
            </a:r>
            <a:r>
              <a:rPr lang="de"/>
              <a:t>lose</a:t>
            </a:r>
            <a:r>
              <a:rPr lang="de"/>
              <a:t> your focus on what is really </a:t>
            </a:r>
            <a:r>
              <a:rPr lang="de"/>
              <a:t>necessary</a:t>
            </a:r>
            <a:r>
              <a:rPr lang="de"/>
              <a:t> </a:t>
            </a:r>
            <a:endParaRPr/>
          </a:p>
        </p:txBody>
      </p:sp>
      <p:sp>
        <p:nvSpPr>
          <p:cNvPr id="198" name="Google Shape;198;p3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Ending up with a game you have fun playing is always </a:t>
            </a:r>
            <a:r>
              <a:rPr lang="de"/>
              <a:t>satisfying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Learning new stuff can be frustrating but don’t give up!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Third person endless runner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Hovering above the ground instead of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Vertical and horizontal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Video Game/Movie references as “setting”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Underground as environment</a:t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Design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Superhero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Films &amp; games as inspiration, eg.: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Hoverboard (Back to the Future)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Hadouken (Streetfighter)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Coins &amp; Fire flower (Super Mario)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Various underground biomes: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Crystal 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Maya dungeon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Lava cave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Different enemies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- </a:t>
            </a:r>
            <a:r>
              <a:rPr lang="de"/>
              <a:t>Planned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Must have: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Avoiding obstacles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Procedural level-generation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Gesture recognition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Fighting enemies</a:t>
            </a:r>
            <a:endParaRPr b="1"/>
          </a:p>
        </p:txBody>
      </p:sp>
      <p:sp>
        <p:nvSpPr>
          <p:cNvPr id="121" name="Google Shape;121;p2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Nice to have: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Multiplayer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Powerups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(High)Score / Collectables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Additional environments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Multiple pathways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 - Result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Implemented: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Avoiding obstacles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Procedural level-generation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Gesture recognition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Fighting enemies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Powerups (Items)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(High)Score / Collectables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Additional environments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Sounds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Ingame settings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Omitted: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Multiplayer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Multiple pathways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Distribution of tasks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Felix: World Generation</a:t>
            </a:r>
            <a:r>
              <a:rPr lang="de"/>
              <a:t>, Game Mechanics</a:t>
            </a:r>
            <a:r>
              <a:rPr lang="de"/>
              <a:t>, Player Movement (World)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Alex: </a:t>
            </a:r>
            <a:r>
              <a:rPr lang="de"/>
              <a:t>Kinect Integration, </a:t>
            </a:r>
            <a:r>
              <a:rPr lang="de"/>
              <a:t>Game Mechanics, </a:t>
            </a:r>
            <a:r>
              <a:rPr lang="de"/>
              <a:t>Player Movement (Kinect)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Musfira: Character Modeling, Game UI, Highscore and Main Menu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Special Focus: World Generation (5 Steps)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60000" y="1093850"/>
            <a:ext cx="35874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1: Biome selection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60000" y="3068450"/>
            <a:ext cx="23478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3.1: Decoration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2936400" y="3074225"/>
            <a:ext cx="22731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3.2: Obstacles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60000" y="3726650"/>
            <a:ext cx="23478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4.1: Details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60000" y="1752050"/>
            <a:ext cx="35874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2: Element selection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2936400" y="3738200"/>
            <a:ext cx="22731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4.2: Details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60000" y="2410250"/>
            <a:ext cx="35874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(</a:t>
            </a:r>
            <a:r>
              <a:rPr lang="de"/>
              <a:t>Step 2 1/2: Stone Generation)</a:t>
            </a:r>
            <a:endParaRPr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4709450" y="1093850"/>
            <a:ext cx="21045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5.1: Enemies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6926475" y="1093850"/>
            <a:ext cx="19059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Step 5.2: Items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480800" y="4402175"/>
            <a:ext cx="1753800" cy="42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Final Result</a:t>
            </a:r>
            <a:endParaRPr/>
          </a:p>
        </p:txBody>
      </p:sp>
      <p:cxnSp>
        <p:nvCxnSpPr>
          <p:cNvPr id="150" name="Google Shape;150;p31"/>
          <p:cNvCxnSpPr>
            <a:stCxn id="140" idx="2"/>
            <a:endCxn id="144" idx="0"/>
          </p:cNvCxnSpPr>
          <p:nvPr/>
        </p:nvCxnSpPr>
        <p:spPr>
          <a:xfrm>
            <a:off x="2153700" y="152345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31"/>
          <p:cNvCxnSpPr>
            <a:stCxn id="144" idx="2"/>
            <a:endCxn id="146" idx="0"/>
          </p:cNvCxnSpPr>
          <p:nvPr/>
        </p:nvCxnSpPr>
        <p:spPr>
          <a:xfrm>
            <a:off x="2153700" y="218165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31"/>
          <p:cNvCxnSpPr>
            <a:stCxn id="146" idx="2"/>
            <a:endCxn id="141" idx="0"/>
          </p:cNvCxnSpPr>
          <p:nvPr/>
        </p:nvCxnSpPr>
        <p:spPr>
          <a:xfrm flipH="1">
            <a:off x="1533900" y="2839850"/>
            <a:ext cx="6198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31"/>
          <p:cNvCxnSpPr>
            <a:stCxn id="146" idx="2"/>
            <a:endCxn id="142" idx="0"/>
          </p:cNvCxnSpPr>
          <p:nvPr/>
        </p:nvCxnSpPr>
        <p:spPr>
          <a:xfrm>
            <a:off x="2153700" y="2839850"/>
            <a:ext cx="1919400" cy="2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31"/>
          <p:cNvCxnSpPr>
            <a:stCxn id="141" idx="2"/>
            <a:endCxn id="143" idx="0"/>
          </p:cNvCxnSpPr>
          <p:nvPr/>
        </p:nvCxnSpPr>
        <p:spPr>
          <a:xfrm>
            <a:off x="1533900" y="349805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31"/>
          <p:cNvCxnSpPr>
            <a:stCxn id="142" idx="2"/>
            <a:endCxn id="145" idx="0"/>
          </p:cNvCxnSpPr>
          <p:nvPr/>
        </p:nvCxnSpPr>
        <p:spPr>
          <a:xfrm>
            <a:off x="4072950" y="3503825"/>
            <a:ext cx="0" cy="2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31"/>
          <p:cNvCxnSpPr>
            <a:stCxn id="145" idx="2"/>
            <a:endCxn id="149" idx="0"/>
          </p:cNvCxnSpPr>
          <p:nvPr/>
        </p:nvCxnSpPr>
        <p:spPr>
          <a:xfrm>
            <a:off x="4072950" y="4167800"/>
            <a:ext cx="1284900" cy="23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31"/>
          <p:cNvCxnSpPr>
            <a:stCxn id="143" idx="2"/>
            <a:endCxn id="149" idx="1"/>
          </p:cNvCxnSpPr>
          <p:nvPr/>
        </p:nvCxnSpPr>
        <p:spPr>
          <a:xfrm>
            <a:off x="1533900" y="4156250"/>
            <a:ext cx="2946900" cy="46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31"/>
          <p:cNvCxnSpPr>
            <a:stCxn id="147" idx="2"/>
            <a:endCxn id="149" idx="0"/>
          </p:cNvCxnSpPr>
          <p:nvPr/>
        </p:nvCxnSpPr>
        <p:spPr>
          <a:xfrm flipH="1">
            <a:off x="5357600" y="1523450"/>
            <a:ext cx="404100" cy="287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31"/>
          <p:cNvCxnSpPr>
            <a:stCxn id="148" idx="2"/>
            <a:endCxn id="149" idx="0"/>
          </p:cNvCxnSpPr>
          <p:nvPr/>
        </p:nvCxnSpPr>
        <p:spPr>
          <a:xfrm flipH="1">
            <a:off x="5357625" y="1523450"/>
            <a:ext cx="2521800" cy="287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31"/>
          <p:cNvSpPr txBox="1"/>
          <p:nvPr/>
        </p:nvSpPr>
        <p:spPr>
          <a:xfrm>
            <a:off x="6605100" y="3279325"/>
            <a:ext cx="22731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Dynamic generation:</a:t>
            </a:r>
            <a:b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 selections, randomizations and </a:t>
            </a: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spawning</a:t>
            </a: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at runtime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Special Focus: PLayer Movement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228675"/>
            <a:ext cx="2990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 Layer Character: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First Layer: Following world spline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Second Layer: Physics based jumping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Third Layer: Movement in Kinect space &amp; body collision detection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824" y="1093850"/>
            <a:ext cx="1643943" cy="347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24" y="1093850"/>
            <a:ext cx="1746968" cy="347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2"/>
          <p:cNvCxnSpPr/>
          <p:nvPr/>
        </p:nvCxnSpPr>
        <p:spPr>
          <a:xfrm>
            <a:off x="5025600" y="1108800"/>
            <a:ext cx="0" cy="34560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2"/>
          <p:cNvCxnSpPr/>
          <p:nvPr/>
        </p:nvCxnSpPr>
        <p:spPr>
          <a:xfrm>
            <a:off x="6683900" y="1103363"/>
            <a:ext cx="0" cy="34560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2"/>
          <p:cNvSpPr txBox="1"/>
          <p:nvPr/>
        </p:nvSpPr>
        <p:spPr>
          <a:xfrm>
            <a:off x="3551100" y="4559375"/>
            <a:ext cx="1243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Layer 1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5264713" y="4561200"/>
            <a:ext cx="1243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Layer 2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7149088" y="4557600"/>
            <a:ext cx="1243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Layer 3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886" y="1089775"/>
            <a:ext cx="2231039" cy="34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Special Focus: Complex Gestures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Shield: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Cross hands close to body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Gesture ends when no longer detected (with a small delay)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Jump &amp; Crouch: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Track positions of hip and feet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Detect movement up/downwards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Detect feet on/off ground</a:t>
            </a:r>
            <a:endParaRPr/>
          </a:p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Hadouken: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Charge by holding hands close together close to body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Fire by pushing them in a direction away from body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Direction of shot is calculated after hands stop moving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Fire Throw: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Detect hand next to shoulder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Fire by moving hand away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Direction of shot is calculated after hand stops moving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