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4" r:id="rId4"/>
    <p:sldId id="268" r:id="rId5"/>
    <p:sldId id="278" r:id="rId6"/>
    <p:sldId id="287" r:id="rId7"/>
    <p:sldId id="279" r:id="rId8"/>
    <p:sldId id="289" r:id="rId9"/>
    <p:sldId id="290" r:id="rId10"/>
    <p:sldId id="293" r:id="rId11"/>
    <p:sldId id="294" r:id="rId12"/>
    <p:sldId id="276" r:id="rId13"/>
    <p:sldId id="277" r:id="rId1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60" y="-22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2800" dirty="0" smtClean="0">
                <a:solidFill>
                  <a:srgbClr val="FFFFFF"/>
                </a:solidFill>
              </a:rPr>
              <a:t>使用</a:t>
            </a:r>
            <a:r>
              <a:rPr lang="en-US" altLang="zh-CN" sz="12800" dirty="0" err="1" smtClean="0">
                <a:solidFill>
                  <a:srgbClr val="FFFFFF"/>
                </a:solidFill>
              </a:rPr>
              <a:t>maskView</a:t>
            </a:r>
            <a:r>
              <a:rPr lang="zh-CN" altLang="en-US" sz="12800" dirty="0" smtClean="0">
                <a:solidFill>
                  <a:srgbClr val="FFFFFF"/>
                </a:solidFill>
              </a:rPr>
              <a:t>设计动画</a:t>
            </a:r>
            <a:endParaRPr sz="1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使用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maskView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设计动画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设计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文本横向渐变消失的控件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06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设计文本横向渐变消失的控件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接口的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封装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CAGradientLayer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用以提供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遮罩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动画样式的分析与设计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214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在本套课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程中我们学习了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设计动画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maskView（maskLayer）基本原理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配合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CAGradientLayer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的使用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配合带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alpha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通道图片的使用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文本横向渐变消失的控件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你可以用所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学的知识来设计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不同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之间的切换效果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如果想继续提高，你可以继续在极客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学院学习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使用带粒子效果的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08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使用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maskView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设计动画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使用</a:t>
            </a: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maskView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设计动画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459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maskView</a:t>
            </a:r>
            <a:r>
              <a:rPr lang="zh-CN" altLang="zh-CN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（</a:t>
            </a: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maskLayer</a:t>
            </a:r>
            <a:r>
              <a:rPr lang="zh-CN" altLang="zh-CN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）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基本原理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</a:t>
            </a: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askView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配合</a:t>
            </a: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CAGradientLayer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的使用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</a:t>
            </a: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askView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配合带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alpha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通道图片的使用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设计文本横向渐变消失的控件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使用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maskView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设计动画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maskView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（</a:t>
            </a: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maskLayer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）基本原理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图片透明像素的原理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askView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（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）可类比于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多张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图片的叠加遮罩，原理类似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是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iOS8</a:t>
            </a: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以上才有的，如果要考虑兼容低版本，用maskLayer替换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maskView</a:t>
            </a:r>
            <a:r>
              <a:rPr lang="zh-CN" altLang="en-US" sz="5400" dirty="0" smtClean="0">
                <a:solidFill>
                  <a:srgbClr val="666666"/>
                </a:solidFill>
              </a:rPr>
              <a:t>（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maskLayer</a:t>
            </a:r>
            <a:r>
              <a:rPr lang="zh-CN" altLang="en-US" sz="5400" dirty="0" smtClean="0">
                <a:solidFill>
                  <a:srgbClr val="666666"/>
                </a:solidFill>
              </a:rPr>
              <a:t>）基本原理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maskView</a:t>
            </a:r>
            <a:r>
              <a:rPr lang="zh-CN" altLang="en-US" sz="5400" dirty="0" smtClean="0">
                <a:solidFill>
                  <a:srgbClr val="666666"/>
                </a:solidFill>
              </a:rPr>
              <a:t>（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maskLayer</a:t>
            </a:r>
            <a:r>
              <a:rPr lang="zh-CN" altLang="en-US" sz="5400" dirty="0" smtClean="0">
                <a:solidFill>
                  <a:srgbClr val="666666"/>
                </a:solidFill>
              </a:rPr>
              <a:t>）基本原理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pic>
        <p:nvPicPr>
          <p:cNvPr id="2" name="图片 1" descr="屏幕快照 2015-05-03 上午10.23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54" y="3556000"/>
            <a:ext cx="6273800" cy="6604000"/>
          </a:xfrm>
          <a:prstGeom prst="rect">
            <a:avLst/>
          </a:prstGeom>
        </p:spPr>
      </p:pic>
      <p:pic>
        <p:nvPicPr>
          <p:cNvPr id="3" name="图片 2" descr="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00" y="3556000"/>
            <a:ext cx="6273800" cy="6604000"/>
          </a:xfrm>
          <a:prstGeom prst="rect">
            <a:avLst/>
          </a:prstGeom>
        </p:spPr>
      </p:pic>
      <p:pic>
        <p:nvPicPr>
          <p:cNvPr id="7" name="图片 6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950" y="3556000"/>
            <a:ext cx="6273800" cy="6604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31051" y="11105456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</a:rPr>
              <a:t>原始图片</a:t>
            </a:r>
            <a:endParaRPr lang="zh-CN" altLang="en-US" sz="5400" dirty="0">
              <a:solidFill>
                <a:srgbClr val="666666"/>
              </a:solidFill>
              <a:latin typeface="Noto Sans CJK SC Regular"/>
              <a:ea typeface="Noto Sans CJK SC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3573" y="11105456"/>
            <a:ext cx="60778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</a:rPr>
              <a:t>作为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</a:rPr>
              <a:t>mask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</a:rPr>
              <a:t>用的图片</a:t>
            </a:r>
            <a:endParaRPr lang="zh-CN" altLang="en-US" sz="5400" dirty="0">
              <a:solidFill>
                <a:srgbClr val="666666"/>
              </a:solidFill>
              <a:latin typeface="Noto Sans CJK SC Regular"/>
              <a:ea typeface="Noto Sans CJK SC Regular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16020" y="11105456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</a:rPr>
              <a:t>叠加后的效果</a:t>
            </a:r>
            <a:endParaRPr lang="zh-CN" altLang="en-US" sz="5400" dirty="0">
              <a:solidFill>
                <a:srgbClr val="666666"/>
              </a:solidFill>
              <a:latin typeface="Noto Sans CJK SC Regular"/>
              <a:ea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271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err="1" smtClean="0">
                <a:solidFill>
                  <a:srgbClr val="666666"/>
                </a:solidFill>
              </a:rPr>
              <a:t>使用maskView设计动画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maskView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配合</a:t>
            </a: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CAGradientLayer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的使用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68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maskView</a:t>
            </a:r>
            <a:r>
              <a:rPr lang="zh-CN" altLang="en-US" sz="5400" dirty="0" smtClean="0">
                <a:solidFill>
                  <a:srgbClr val="666666"/>
                </a:solidFill>
              </a:rPr>
              <a:t>配合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CAGradientLayer</a:t>
            </a:r>
            <a:r>
              <a:rPr lang="zh-CN" altLang="en-US" sz="5400" dirty="0" smtClean="0">
                <a:solidFill>
                  <a:srgbClr val="666666"/>
                </a:solidFill>
              </a:rPr>
              <a:t>的使用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CAGradientLayer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直接产生带透明像素通道的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layer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直接加载带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CAGradientLayer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view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可以通过对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CAGradientLayer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进行动画的操作实现动画效果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75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err="1" smtClean="0">
                <a:solidFill>
                  <a:srgbClr val="666666"/>
                </a:solidFill>
              </a:rPr>
              <a:t>使用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maskView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设计动画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maskView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配合带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alpha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通道图片的使用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65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maskView</a:t>
            </a:r>
            <a:r>
              <a:rPr lang="zh-CN" altLang="en-US" sz="5400" dirty="0" smtClean="0">
                <a:solidFill>
                  <a:srgbClr val="666666"/>
                </a:solidFill>
              </a:rPr>
              <a:t>配合带</a:t>
            </a:r>
            <a:r>
              <a:rPr lang="en-US" altLang="zh-CN" sz="5400" dirty="0" smtClean="0">
                <a:solidFill>
                  <a:srgbClr val="666666"/>
                </a:solidFill>
              </a:rPr>
              <a:t>alpha</a:t>
            </a:r>
            <a:r>
              <a:rPr lang="zh-CN" altLang="en-US" sz="5400" dirty="0" smtClean="0">
                <a:solidFill>
                  <a:srgbClr val="666666"/>
                </a:solidFill>
              </a:rPr>
              <a:t>通道图片的使用</a:t>
            </a:r>
            <a:endParaRPr lang="en-US" altLang="zh-CN" sz="5400" dirty="0" smtClean="0">
              <a:solidFill>
                <a:srgbClr val="666666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直接使用带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alpha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通道的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图片比用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CAGradientLayer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的方式更加高效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可以使用技巧在maskView上添加多张图片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maskView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中做简单的动画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56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233</Words>
  <Application>Microsoft Macintosh PowerPoint</Application>
  <PresentationFormat>自定义</PresentationFormat>
  <Paragraphs>41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197</cp:revision>
  <dcterms:modified xsi:type="dcterms:W3CDTF">2015-05-03T03:34:24Z</dcterms:modified>
</cp:coreProperties>
</file>