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3" r:id="rId2"/>
    <p:sldId id="344" r:id="rId3"/>
    <p:sldId id="373" r:id="rId4"/>
    <p:sldId id="367" r:id="rId5"/>
    <p:sldId id="362" r:id="rId6"/>
    <p:sldId id="372" r:id="rId7"/>
    <p:sldId id="369" r:id="rId8"/>
    <p:sldId id="363" r:id="rId9"/>
    <p:sldId id="365" r:id="rId10"/>
    <p:sldId id="368" r:id="rId11"/>
    <p:sldId id="371" r:id="rId12"/>
    <p:sldId id="346" r:id="rId13"/>
    <p:sldId id="347" r:id="rId14"/>
    <p:sldId id="306" r:id="rId15"/>
    <p:sldId id="338" r:id="rId16"/>
    <p:sldId id="348" r:id="rId17"/>
    <p:sldId id="318" r:id="rId18"/>
    <p:sldId id="340" r:id="rId19"/>
    <p:sldId id="326" r:id="rId20"/>
    <p:sldId id="339" r:id="rId21"/>
    <p:sldId id="341" r:id="rId22"/>
    <p:sldId id="349" r:id="rId23"/>
    <p:sldId id="358" r:id="rId24"/>
    <p:sldId id="350" r:id="rId25"/>
    <p:sldId id="374" r:id="rId26"/>
    <p:sldId id="351" r:id="rId27"/>
    <p:sldId id="352" r:id="rId28"/>
    <p:sldId id="359" r:id="rId29"/>
    <p:sldId id="305" r:id="rId3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43"/>
            <p14:sldId id="344"/>
            <p14:sldId id="373"/>
            <p14:sldId id="367"/>
            <p14:sldId id="362"/>
            <p14:sldId id="372"/>
            <p14:sldId id="369"/>
            <p14:sldId id="363"/>
            <p14:sldId id="365"/>
            <p14:sldId id="368"/>
            <p14:sldId id="371"/>
            <p14:sldId id="346"/>
            <p14:sldId id="347"/>
            <p14:sldId id="306"/>
            <p14:sldId id="338"/>
            <p14:sldId id="348"/>
          </p14:sldIdLst>
        </p14:section>
        <p14:section name="课时 1" id="{9359586E-A46A-2441-8D4F-4630A70B68E2}">
          <p14:sldIdLst>
            <p14:sldId id="318"/>
            <p14:sldId id="340"/>
            <p14:sldId id="326"/>
            <p14:sldId id="339"/>
            <p14:sldId id="341"/>
            <p14:sldId id="349"/>
            <p14:sldId id="358"/>
            <p14:sldId id="350"/>
            <p14:sldId id="374"/>
            <p14:sldId id="351"/>
            <p14:sldId id="352"/>
            <p14:sldId id="359"/>
          </p14:sldIdLst>
        </p14:section>
        <p14:section name="课时 2" id="{75245455-0D4A-9946-BDBB-21627299AE52}">
          <p14:sldIdLst/>
        </p14:section>
        <p14:section name="课程结尾页" id="{DE80566A-9A67-BE4F-919D-495C67416F22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535353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87454" autoAdjust="0"/>
  </p:normalViewPr>
  <p:slideViewPr>
    <p:cSldViewPr snapToObjects="1">
      <p:cViewPr varScale="1">
        <p:scale>
          <a:sx n="30" d="100"/>
          <a:sy n="30" d="100"/>
        </p:scale>
        <p:origin x="-348" y="-120"/>
      </p:cViewPr>
      <p:guideLst>
        <p:guide orient="horz" pos="4320"/>
        <p:guide orient="horz" pos="1598"/>
        <p:guide pos="7680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latin typeface="Avenir Roman"/>
                <a:ea typeface="Avenir Roman"/>
                <a:cs typeface="Avenir Roman"/>
                <a:sym typeface="Avenir Roman"/>
              </a:rPr>
              <a:t>pod 'ARAnalytics/Mixpanel', :git =&gt; 'https://github.com/orta/ARAnalytics.git'</a:t>
            </a:r>
          </a:p>
          <a:p>
            <a:r>
              <a:rPr lang="en-US" altLang="zh-CN" sz="2400" smtClean="0">
                <a:latin typeface="Avenir Roman"/>
                <a:ea typeface="Avenir Roman"/>
                <a:cs typeface="Avenir Roman"/>
                <a:sym typeface="Avenir Roman"/>
              </a:rPr>
              <a:t>pod 'Reachability', :git =&gt; 'https://github.com/ashfurrow/Reachability.git', :branch =&gt; 'frameworks'</a:t>
            </a:r>
          </a:p>
          <a:p>
            <a:r>
              <a:rPr lang="en-US" altLang="zh-CN" sz="2400" smtClean="0">
                <a:latin typeface="Avenir Roman"/>
                <a:ea typeface="Avenir Roman"/>
                <a:cs typeface="Avenir Roman"/>
                <a:sym typeface="Avenir Roman"/>
              </a:rPr>
              <a:t>pod 'AFNetworking', :git =&gt; 'https://github.com/gowalla/AFNetworking.git', :tag =&gt; '0.7.0'</a:t>
            </a:r>
          </a:p>
          <a:p>
            <a:r>
              <a:rPr lang="en-US" altLang="zh-CN" sz="2400" smtClean="0">
                <a:latin typeface="Avenir Roman"/>
                <a:ea typeface="Avenir Roman"/>
                <a:cs typeface="Avenir Roman"/>
                <a:sym typeface="Avenir Roman"/>
              </a:rPr>
              <a:t>pod 'ARTiledImageView', :git =&gt; 'https://github.com/dblockARTiledImageView', :commit =&gt; '1a31b864d1d56b1aaed0816c10bb55cf2e078bb8'</a:t>
            </a:r>
          </a:p>
          <a:p>
            <a:r>
              <a:rPr lang="en-US" altLang="zh-CN" sz="2400" smtClean="0">
                <a:latin typeface="Avenir Roman"/>
                <a:ea typeface="Avenir Roman"/>
                <a:cs typeface="Avenir Roman"/>
                <a:sym typeface="Avenir Roman"/>
              </a:rPr>
              <a:t>pod 'AFNetworking', :path =&gt; '~/Documents/AFNetworking'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792" y="5842800"/>
            <a:ext cx="21890432" cy="2955760"/>
          </a:xfrm>
        </p:spPr>
        <p:txBody>
          <a:bodyPr>
            <a:noAutofit/>
          </a:bodyPr>
          <a:lstStyle/>
          <a:p>
            <a:r>
              <a:rPr kumimoji="1" lang="zh-CN" altLang="en-US" sz="12800" dirty="0"/>
              <a:t>使用 </a:t>
            </a:r>
            <a:r>
              <a:rPr kumimoji="1" lang="en-US" altLang="zh-CN" sz="12800" dirty="0" err="1"/>
              <a:t>CocoaPods</a:t>
            </a:r>
            <a:r>
              <a:rPr kumimoji="1" lang="zh-CN" altLang="en-US" sz="12800" dirty="0"/>
              <a:t> 管理 </a:t>
            </a:r>
            <a:r>
              <a:rPr kumimoji="1" lang="en-US" altLang="zh-CN" sz="12800" dirty="0"/>
              <a:t>iOS</a:t>
            </a:r>
            <a:r>
              <a:rPr kumimoji="1" lang="zh-CN" altLang="en-US" sz="12800" dirty="0"/>
              <a:t> 库</a:t>
            </a: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iOS</a:t>
            </a:r>
            <a:r>
              <a:rPr kumimoji="1" lang="zh-CN" altLang="en-US" dirty="0" err="1"/>
              <a:t> 库的介绍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使用库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手动导入</a:t>
            </a:r>
          </a:p>
          <a:p>
            <a:pPr marL="19080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Frameworks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 </a:t>
            </a:r>
            <a:r>
              <a:rPr lang="en-US" altLang="zh-CN" dirty="0"/>
              <a:t>Libraries</a:t>
            </a:r>
            <a:r>
              <a:rPr lang="zh-CN" altLang="en-US" dirty="0"/>
              <a:t> 、 </a:t>
            </a:r>
            <a:r>
              <a:rPr lang="en-US" altLang="zh-CN" dirty="0"/>
              <a:t>Embedded</a:t>
            </a:r>
            <a:r>
              <a:rPr lang="zh-CN" altLang="en-US" dirty="0"/>
              <a:t> </a:t>
            </a:r>
            <a:r>
              <a:rPr lang="en-US" altLang="zh-CN" dirty="0"/>
              <a:t>Binaries</a:t>
            </a:r>
            <a:endParaRPr lang="zh-CN" altLang="en-US" dirty="0"/>
          </a:p>
          <a:p>
            <a:r>
              <a:rPr kumimoji="1" lang="zh-CN" altLang="en-US" dirty="0"/>
              <a:t>使用 </a:t>
            </a:r>
            <a:r>
              <a:rPr kumimoji="1" lang="en-US" altLang="zh-CN" dirty="0"/>
              <a:t>pod</a:t>
            </a:r>
            <a:r>
              <a:rPr kumimoji="1" lang="zh-CN" altLang="en-US" dirty="0"/>
              <a:t> </a:t>
            </a:r>
          </a:p>
          <a:p>
            <a:pPr marL="190800" indent="0">
              <a:buNone/>
            </a:pPr>
            <a:r>
              <a:rPr kumimoji="1" lang="zh-CN" altLang="en-US" dirty="0" err="1"/>
              <a:t>	</a:t>
            </a:r>
            <a:r>
              <a:rPr lang="en-US" altLang="zh-CN" dirty="0" err="1"/>
              <a:t>use_frameworks</a:t>
            </a:r>
            <a:r>
              <a:rPr lang="en-US" altLang="zh-CN" dirty="0"/>
              <a:t>!</a:t>
            </a:r>
            <a:endParaRPr kumimoji="1"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7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-US" altLang="zh-CN" dirty="0"/>
              <a:t>dynamic</a:t>
            </a:r>
            <a:r>
              <a:rPr lang="zh-CN" altLang="en-US" dirty="0"/>
              <a:t> 库实时部署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let </a:t>
            </a:r>
            <a:r>
              <a:rPr lang="en-US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libPath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= "\(</a:t>
            </a:r>
            <a:r>
              <a:rPr lang="en-US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NSHomeDirectory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())/Documents/</a:t>
            </a:r>
            <a:r>
              <a:rPr lang="en-US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MyFramework.framework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/</a:t>
            </a:r>
            <a:r>
              <a:rPr lang="en-US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MyFramework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"</a:t>
            </a:r>
          </a:p>
          <a:p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if let bundle = </a:t>
            </a:r>
            <a:r>
              <a:rPr lang="en-US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NSBundle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(path: </a:t>
            </a:r>
            <a:r>
              <a:rPr lang="en-US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libPath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) {</a:t>
            </a:r>
          </a:p>
          <a:p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   do {</a:t>
            </a:r>
          </a:p>
          <a:p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       </a:t>
            </a:r>
            <a:r>
              <a:rPr lang="pl-PL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try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</a:t>
            </a:r>
            <a:r>
              <a:rPr lang="pl-PL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bundle.loadAndReturnError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()</a:t>
            </a:r>
          </a:p>
          <a:p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       </a:t>
            </a:r>
            <a:r>
              <a:rPr lang="pl-PL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if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</a:t>
            </a:r>
            <a:r>
              <a:rPr lang="pl-PL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let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myFramework</a:t>
            </a:r>
            <a:r>
              <a:rPr lang="zh-CN" altLang="en-US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= </a:t>
            </a:r>
            <a:r>
              <a:rPr lang="pl-PL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NSClassFromString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("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MyFramework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") as? </a:t>
            </a:r>
            <a:r>
              <a:rPr lang="en-US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MyFramework</a:t>
            </a:r>
            <a:r>
              <a:rPr lang="pl-PL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.Type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{</a:t>
            </a:r>
          </a:p>
          <a:p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           </a:t>
            </a:r>
            <a:r>
              <a:rPr lang="en-US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myFramework</a:t>
            </a:r>
            <a:r>
              <a:rPr lang="pl-PL" altLang="zh-CN" sz="36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.init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().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whereIsFrom</a:t>
            </a:r>
            <a:r>
              <a:rPr lang="pl-PL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()</a:t>
            </a:r>
          </a:p>
          <a:p>
            <a:r>
              <a:rPr lang="de-DE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       }</a:t>
            </a:r>
          </a:p>
          <a:p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   } catch {</a:t>
            </a:r>
          </a:p>
          <a:p>
            <a:r>
              <a:rPr lang="zh-CN" altLang="en-US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       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print("</a:t>
            </a:r>
            <a:r>
              <a:rPr lang="zh-CN" altLang="en-US" sz="3600" dirty="0">
                <a:solidFill>
                  <a:srgbClr val="35B558"/>
                </a:solidFill>
                <a:cs typeface="Courier New" charset="0"/>
                <a:sym typeface="Avenir Roman"/>
              </a:rPr>
              <a:t>动态库加载失败</a:t>
            </a:r>
            <a:r>
              <a:rPr lang="en-US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")</a:t>
            </a:r>
          </a:p>
          <a:p>
            <a:r>
              <a:rPr lang="de-DE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   }</a:t>
            </a:r>
          </a:p>
          <a:p>
            <a:r>
              <a:rPr lang="de-DE" altLang="zh-CN" sz="36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CocoaPods</a:t>
            </a:r>
            <a:r>
              <a:rPr lang="zh-CN" altLang="en-US" dirty="0"/>
              <a:t> 管理 </a:t>
            </a:r>
            <a:r>
              <a:rPr lang="en-US" altLang="zh-CN" dirty="0"/>
              <a:t>iOS</a:t>
            </a:r>
            <a:r>
              <a:rPr lang="zh-CN" altLang="en-US" dirty="0"/>
              <a:t> 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课时知识点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CocoaPods</a:t>
            </a:r>
            <a:r>
              <a:rPr lang="zh-CN" altLang="en-US" dirty="0"/>
              <a:t> 作用</a:t>
            </a:r>
            <a:endParaRPr kumimoji="1" lang="zh-CN" altLang="en-US" dirty="0" smtClean="0"/>
          </a:p>
          <a:p>
            <a:r>
              <a:rPr kumimoji="1" lang="zh-CN" altLang="en-US" dirty="0" smtClean="0"/>
              <a:t>安装</a:t>
            </a:r>
          </a:p>
          <a:p>
            <a:r>
              <a:rPr kumimoji="1" lang="zh-CN" altLang="en-US" dirty="0" smtClean="0"/>
              <a:t>使用镜像索引</a:t>
            </a:r>
          </a:p>
          <a:p>
            <a:r>
              <a:rPr kumimoji="1" lang="zh-CN" altLang="en-US" dirty="0" smtClean="0"/>
              <a:t>使用步骤</a:t>
            </a:r>
          </a:p>
          <a:p>
            <a:r>
              <a:rPr kumimoji="1" lang="en-US" altLang="zh-CN" dirty="0" err="1" smtClean="0"/>
              <a:t>Podfile</a:t>
            </a:r>
            <a:endParaRPr kumimoji="1" lang="zh-CN" altLang="en-US" dirty="0" smtClean="0"/>
          </a:p>
          <a:p>
            <a:r>
              <a:rPr kumimoji="1" lang="zh-CN" altLang="en-US" dirty="0" smtClean="0"/>
              <a:t>查找第三方库</a:t>
            </a:r>
          </a:p>
          <a:p>
            <a:r>
              <a:rPr kumimoji="1" lang="en-US" altLang="zh-CN" dirty="0" err="1" smtClean="0"/>
              <a:t>Podfile.lock</a:t>
            </a:r>
            <a:endParaRPr kumimoji="1" lang="zh-CN" altLang="en-US" dirty="0" smtClean="0"/>
          </a:p>
          <a:p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6744" y="377280"/>
            <a:ext cx="23004000" cy="932400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CocoaPods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作用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800" dirty="0" smtClean="0"/>
              <a:t>自动设置</a:t>
            </a:r>
            <a:r>
              <a:rPr lang="zh-CN" altLang="en-US" sz="4800" dirty="0"/>
              <a:t>和</a:t>
            </a:r>
            <a:r>
              <a:rPr lang="zh-CN" altLang="en-US" sz="4800" dirty="0" smtClean="0"/>
              <a:t>更新库以及库依赖</a:t>
            </a:r>
            <a:endParaRPr lang="en-US" altLang="zh-CN" sz="4800" dirty="0"/>
          </a:p>
          <a:p>
            <a:r>
              <a:rPr lang="zh-CN" altLang="en-US" sz="4800" dirty="0" smtClean="0"/>
              <a:t>下载并链接源代码来生成 </a:t>
            </a:r>
            <a:r>
              <a:rPr lang="en-US" altLang="zh-CN" sz="4800" dirty="0" smtClean="0"/>
              <a:t>workspace</a:t>
            </a:r>
            <a:r>
              <a:rPr lang="zh-CN" altLang="en-US" sz="4800" dirty="0"/>
              <a:t> </a:t>
            </a:r>
            <a:r>
              <a:rPr lang="zh-CN" altLang="en-US" sz="4800" dirty="0" smtClean="0"/>
              <a:t>设置</a:t>
            </a:r>
            <a:r>
              <a:rPr lang="zh-CN" altLang="en-US" sz="4800" dirty="0"/>
              <a:t>好相应的系统依赖和编译</a:t>
            </a:r>
            <a:r>
              <a:rPr lang="zh-CN" altLang="en-US" sz="4800" dirty="0" smtClean="0"/>
              <a:t>参数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安装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altLang="zh-CN" dirty="0" smtClean="0"/>
              <a:t>gem </a:t>
            </a:r>
            <a:r>
              <a:rPr lang="cs-CZ" altLang="zh-CN" dirty="0" err="1" smtClean="0"/>
              <a:t>sources</a:t>
            </a:r>
            <a:r>
              <a:rPr lang="cs-CZ" altLang="zh-CN" dirty="0" smtClean="0"/>
              <a:t> --</a:t>
            </a:r>
            <a:r>
              <a:rPr lang="cs-CZ" altLang="zh-CN" dirty="0" err="1" smtClean="0"/>
              <a:t>remove</a:t>
            </a:r>
            <a:r>
              <a:rPr lang="cs-CZ" altLang="zh-CN" dirty="0" smtClean="0"/>
              <a:t> https://</a:t>
            </a:r>
            <a:r>
              <a:rPr lang="cs-CZ" altLang="zh-CN" dirty="0" err="1" smtClean="0"/>
              <a:t>rubygems.org</a:t>
            </a:r>
            <a:r>
              <a:rPr lang="cs-CZ" altLang="zh-CN" dirty="0" smtClean="0"/>
              <a:t>/  </a:t>
            </a:r>
          </a:p>
          <a:p>
            <a:r>
              <a:rPr lang="cs-CZ" altLang="zh-CN" dirty="0" smtClean="0"/>
              <a:t>gem </a:t>
            </a:r>
            <a:r>
              <a:rPr lang="cs-CZ" altLang="zh-CN" dirty="0" err="1" smtClean="0"/>
              <a:t>sources</a:t>
            </a:r>
            <a:r>
              <a:rPr lang="cs-CZ" altLang="zh-CN" dirty="0" smtClean="0"/>
              <a:t> -a http</a:t>
            </a:r>
            <a:r>
              <a:rPr lang="en-US" altLang="zh-CN" dirty="0" smtClean="0"/>
              <a:t>s</a:t>
            </a:r>
            <a:r>
              <a:rPr lang="cs-CZ" altLang="zh-CN" dirty="0" smtClean="0"/>
              <a:t>://</a:t>
            </a:r>
            <a:r>
              <a:rPr lang="cs-CZ" altLang="zh-CN" dirty="0" err="1" smtClean="0"/>
              <a:t>ruby.taobao.org</a:t>
            </a:r>
            <a:r>
              <a:rPr lang="cs-CZ" altLang="zh-CN" dirty="0" smtClean="0"/>
              <a:t>/ </a:t>
            </a:r>
            <a:endParaRPr lang="zh-CN" altLang="en-US" dirty="0"/>
          </a:p>
          <a:p>
            <a:r>
              <a:rPr lang="en-US" altLang="zh-CN" dirty="0" smtClean="0"/>
              <a:t>gem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-l</a:t>
            </a:r>
            <a:endParaRPr lang="zh-CN" altLang="en-US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gem install </a:t>
            </a:r>
            <a:r>
              <a:rPr lang="en-US" altLang="zh-CN" dirty="0" err="1" smtClean="0"/>
              <a:t>cocoapods</a:t>
            </a:r>
            <a:endParaRPr lang="zh-CN" altLang="en-US" dirty="0" smtClean="0"/>
          </a:p>
          <a:p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1421" y="521296"/>
            <a:ext cx="23004000" cy="93240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安使用镜像索引</a:t>
            </a:r>
            <a:endParaRPr kumimoji="1" lang="zh-CN" altLang="en-US" dirty="0">
              <a:solidFill>
                <a:srgbClr val="35B558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pod repo remove master</a:t>
            </a:r>
          </a:p>
          <a:p>
            <a:r>
              <a:rPr lang="en-US" altLang="zh-CN" dirty="0"/>
              <a:t>pod repo add master https://</a:t>
            </a:r>
            <a:r>
              <a:rPr lang="en-US" altLang="zh-CN" dirty="0" err="1"/>
              <a:t>gitcafe.com</a:t>
            </a:r>
            <a:r>
              <a:rPr lang="en-US" altLang="zh-CN" dirty="0"/>
              <a:t>/</a:t>
            </a:r>
            <a:r>
              <a:rPr lang="en-US" altLang="zh-CN" dirty="0" err="1"/>
              <a:t>akuandev</a:t>
            </a:r>
            <a:r>
              <a:rPr lang="en-US" altLang="zh-CN" dirty="0"/>
              <a:t>/</a:t>
            </a:r>
            <a:r>
              <a:rPr lang="en-US" altLang="zh-CN" dirty="0" err="1"/>
              <a:t>Specs.git</a:t>
            </a:r>
            <a:endParaRPr lang="en-US" altLang="zh-CN" dirty="0"/>
          </a:p>
          <a:p>
            <a:r>
              <a:rPr lang="en-US" altLang="zh-CN" dirty="0"/>
              <a:t>pod repo update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使用步骤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创建或打开 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 项目</a:t>
            </a:r>
          </a:p>
          <a:p>
            <a:r>
              <a:rPr lang="zh-CN" altLang="en-US" dirty="0" smtClean="0"/>
              <a:t>命令行 </a:t>
            </a:r>
            <a:r>
              <a:rPr lang="en-US" altLang="zh-CN" dirty="0" smtClean="0"/>
              <a:t>cd</a:t>
            </a:r>
            <a:r>
              <a:rPr lang="zh-CN" altLang="en-US" dirty="0" smtClean="0"/>
              <a:t> 到项目目录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 创建 </a:t>
            </a:r>
            <a:r>
              <a:rPr lang="en-US" altLang="zh-CN" dirty="0" err="1" smtClean="0"/>
              <a:t>Podfile</a:t>
            </a:r>
            <a:endParaRPr lang="zh-CN" altLang="en-US" dirty="0" smtClean="0"/>
          </a:p>
          <a:p>
            <a:r>
              <a:rPr lang="zh-CN" altLang="en-US" dirty="0" smtClean="0"/>
              <a:t>修改 </a:t>
            </a:r>
            <a:r>
              <a:rPr lang="en-US" altLang="zh-CN" dirty="0" err="1" smtClean="0"/>
              <a:t>Podfile</a:t>
            </a:r>
            <a:endParaRPr lang="zh-CN" altLang="en-US" dirty="0" smtClean="0"/>
          </a:p>
          <a:p>
            <a:r>
              <a:rPr lang="en-US" altLang="zh-CN" dirty="0"/>
              <a:t>pod </a:t>
            </a:r>
            <a:r>
              <a:rPr lang="en-US" altLang="zh-CN" dirty="0" smtClean="0"/>
              <a:t>install</a:t>
            </a:r>
            <a:endParaRPr lang="zh-CN" altLang="en-US" dirty="0" smtClean="0"/>
          </a:p>
          <a:p>
            <a:r>
              <a:rPr lang="zh-CN" altLang="en-US" dirty="0" smtClean="0"/>
              <a:t>打开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 创建的 </a:t>
            </a:r>
            <a:r>
              <a:rPr lang="en-US" altLang="zh-CN" dirty="0" err="1" smtClean="0"/>
              <a:t>xcworkspace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547273" y="-1288473"/>
            <a:ext cx="18473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kumimoji="1"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Podfile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platform :</a:t>
            </a:r>
            <a:r>
              <a:rPr lang="zh-CN" altLang="en-US" dirty="0"/>
              <a:t>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uk-UA" altLang="zh-CN" dirty="0" smtClean="0"/>
              <a:t>'</a:t>
            </a:r>
            <a:r>
              <a:rPr lang="en-US" altLang="zh-CN" dirty="0" smtClean="0"/>
              <a:t>9.0</a:t>
            </a:r>
            <a:r>
              <a:rPr lang="uk-UA" altLang="zh-CN" dirty="0" smtClean="0"/>
              <a:t>'</a:t>
            </a:r>
            <a:endParaRPr lang="zh-CN" altLang="en-US" dirty="0" smtClean="0"/>
          </a:p>
          <a:p>
            <a:r>
              <a:rPr lang="en-US" altLang="zh-CN" dirty="0" err="1"/>
              <a:t>use_frameworks</a:t>
            </a:r>
            <a:r>
              <a:rPr lang="en-US" altLang="zh-CN" dirty="0"/>
              <a:t>!</a:t>
            </a:r>
          </a:p>
          <a:p>
            <a:r>
              <a:rPr lang="en-US" altLang="zh-CN" dirty="0" err="1"/>
              <a:t>inhibit_all_warnings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target </a:t>
            </a:r>
            <a:r>
              <a:rPr lang="zh-CN" altLang="en-US" dirty="0" smtClean="0"/>
              <a:t> </a:t>
            </a:r>
            <a:r>
              <a:rPr lang="uk-UA" altLang="zh-CN" dirty="0" smtClean="0"/>
              <a:t>'</a:t>
            </a:r>
            <a:r>
              <a:rPr lang="en-US" altLang="zh-CN" dirty="0" err="1" smtClean="0"/>
              <a:t>PodTest</a:t>
            </a:r>
            <a:r>
              <a:rPr lang="uk-UA" altLang="zh-CN" dirty="0" smtClean="0"/>
              <a:t>'</a:t>
            </a:r>
            <a:r>
              <a:rPr lang="en-US" altLang="zh-CN" dirty="0" smtClean="0"/>
              <a:t> </a:t>
            </a:r>
            <a:r>
              <a:rPr lang="en-US" altLang="zh-CN" dirty="0"/>
              <a:t>do</a:t>
            </a:r>
          </a:p>
          <a:p>
            <a:r>
              <a:rPr lang="en-US" altLang="zh-CN" dirty="0"/>
              <a:t>    pod </a:t>
            </a:r>
            <a:r>
              <a:rPr lang="uk-UA" altLang="zh-CN" dirty="0" smtClean="0"/>
              <a:t>'</a:t>
            </a:r>
            <a:r>
              <a:rPr lang="en-US" altLang="zh-CN" dirty="0" err="1" smtClean="0"/>
              <a:t>AFNetworking</a:t>
            </a:r>
            <a:r>
              <a:rPr lang="uk-UA" altLang="zh-CN" dirty="0" smtClean="0"/>
              <a:t>'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uk-UA" altLang="zh-CN" dirty="0" smtClean="0"/>
              <a:t>'</a:t>
            </a:r>
            <a:r>
              <a:rPr lang="en-US" altLang="zh-CN" dirty="0" smtClean="0"/>
              <a:t>~&gt; 3.0</a:t>
            </a:r>
            <a:r>
              <a:rPr lang="uk-UA" altLang="zh-CN" dirty="0" smtClean="0"/>
              <a:t>'</a:t>
            </a:r>
            <a:endParaRPr lang="en-US" altLang="zh-CN" dirty="0"/>
          </a:p>
          <a:p>
            <a:r>
              <a:rPr lang="en-US" altLang="zh-CN" dirty="0"/>
              <a:t>    pod </a:t>
            </a:r>
            <a:r>
              <a:rPr lang="uk-UA" altLang="zh-CN" dirty="0" smtClean="0"/>
              <a:t>'</a:t>
            </a:r>
            <a:r>
              <a:rPr lang="en-US" altLang="zh-CN" dirty="0" err="1" smtClean="0"/>
              <a:t>FBSDKCoreKit</a:t>
            </a:r>
            <a:r>
              <a:rPr lang="uk-UA" altLang="zh-CN" dirty="0" smtClean="0"/>
              <a:t>'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uk-UA" altLang="zh-CN" dirty="0" smtClean="0"/>
              <a:t>'</a:t>
            </a:r>
            <a:r>
              <a:rPr lang="en-US" altLang="zh-CN" dirty="0" smtClean="0"/>
              <a:t>~&gt; 4.9</a:t>
            </a:r>
            <a:r>
              <a:rPr lang="uk-UA" altLang="zh-CN" dirty="0" smtClean="0"/>
              <a:t>'</a:t>
            </a:r>
            <a:endParaRPr lang="en-US" altLang="zh-CN" dirty="0"/>
          </a:p>
          <a:p>
            <a:r>
              <a:rPr lang="en-US" altLang="zh-C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查找第三方库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altLang="zh-CN" dirty="0"/>
              <a:t> pod </a:t>
            </a:r>
            <a:r>
              <a:rPr lang="sk-SK" altLang="zh-CN" dirty="0" err="1"/>
              <a:t>search</a:t>
            </a:r>
            <a:r>
              <a:rPr lang="sk-SK" altLang="zh-CN" dirty="0"/>
              <a:t> </a:t>
            </a:r>
            <a:r>
              <a:rPr lang="sk-SK" altLang="zh-CN" dirty="0" err="1"/>
              <a:t>JSONKit</a:t>
            </a:r>
            <a:r>
              <a:rPr lang="sk-SK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CocoaPods</a:t>
            </a:r>
            <a:r>
              <a:rPr lang="zh-CN" altLang="en-US" dirty="0"/>
              <a:t> 管理 </a:t>
            </a:r>
            <a:r>
              <a:rPr lang="en-US" altLang="zh-CN" dirty="0"/>
              <a:t>iOS</a:t>
            </a:r>
            <a:r>
              <a:rPr lang="zh-CN" altLang="en-US" dirty="0"/>
              <a:t> 库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err="1" smtClean="0"/>
              <a:t> 库的介绍</a:t>
            </a:r>
          </a:p>
          <a:p>
            <a:r>
              <a:rPr kumimoji="1" lang="en-US" altLang="zh-CN" dirty="0" err="1" smtClean="0"/>
              <a:t>CocoaPods</a:t>
            </a:r>
            <a:r>
              <a:rPr kumimoji="1" lang="zh-CN" altLang="en-US" dirty="0" smtClean="0"/>
              <a:t> 基础知识</a:t>
            </a:r>
          </a:p>
          <a:p>
            <a:r>
              <a:rPr kumimoji="1" lang="en-US" altLang="zh-CN" dirty="0" err="1"/>
              <a:t>podspec</a:t>
            </a:r>
            <a:r>
              <a:rPr kumimoji="1" lang="zh-CN" altLang="en-US" dirty="0"/>
              <a:t> 和私有 </a:t>
            </a:r>
            <a:r>
              <a:rPr kumimoji="1" lang="en-US" altLang="zh-CN" dirty="0"/>
              <a:t>pods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Podfile.lock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第一次 </a:t>
            </a:r>
            <a:r>
              <a:rPr lang="en-US" altLang="zh-CN" dirty="0" smtClean="0"/>
              <a:t>pod install</a:t>
            </a:r>
            <a:r>
              <a:rPr lang="zh-CN" altLang="en-US" dirty="0" smtClean="0"/>
              <a:t> 时生成记录每个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 版本</a:t>
            </a:r>
          </a:p>
          <a:p>
            <a:r>
              <a:rPr lang="en-US" altLang="zh-CN" dirty="0" err="1" smtClean="0"/>
              <a:t>Podfile.lock</a:t>
            </a:r>
            <a:r>
              <a:rPr lang="zh-CN" altLang="en-US" dirty="0" smtClean="0"/>
              <a:t> 锁定</a:t>
            </a:r>
            <a:r>
              <a:rPr lang="zh-CN" altLang="en-US" dirty="0"/>
              <a:t>当前各依赖库的</a:t>
            </a:r>
            <a:r>
              <a:rPr lang="zh-CN" altLang="en-US" dirty="0" smtClean="0"/>
              <a:t>版本之后 </a:t>
            </a:r>
            <a:r>
              <a:rPr lang="en-US" altLang="zh-CN" dirty="0" smtClean="0"/>
              <a:t>pod </a:t>
            </a:r>
            <a:r>
              <a:rPr lang="en-US" altLang="zh-CN" dirty="0"/>
              <a:t>install</a:t>
            </a:r>
            <a:r>
              <a:rPr lang="zh-CN" altLang="en-US" dirty="0"/>
              <a:t> 不会更改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pod update</a:t>
            </a:r>
            <a:r>
              <a:rPr lang="zh-CN" altLang="en-US" dirty="0" smtClean="0"/>
              <a:t> 才会改版本</a:t>
            </a:r>
            <a:endParaRPr lang="zh-CN" altLang="en-US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人</a:t>
            </a:r>
            <a:r>
              <a:rPr lang="zh-CN" altLang="en-US" dirty="0" smtClean="0"/>
              <a:t>协作时防止</a:t>
            </a:r>
            <a:r>
              <a:rPr lang="zh-CN" altLang="en-US" dirty="0"/>
              <a:t>第三方库升级时</a:t>
            </a:r>
            <a:r>
              <a:rPr lang="zh-CN" altLang="en-US" dirty="0" smtClean="0"/>
              <a:t>造成版本</a:t>
            </a:r>
            <a:r>
              <a:rPr lang="zh-CN" altLang="en-US" dirty="0"/>
              <a:t>不一致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CocoaPods</a:t>
            </a:r>
            <a:r>
              <a:rPr kumimoji="1" lang="zh-CN" altLang="en-US" dirty="0" err="1"/>
              <a:t> </a:t>
            </a:r>
            <a:r>
              <a:rPr kumimoji="1" lang="zh-CN" altLang="en-US" dirty="0"/>
              <a:t>基础知识 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pod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install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和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pod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update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安装 </a:t>
            </a:r>
            <a:r>
              <a:rPr kumimoji="1" lang="en-US" altLang="zh-CN" dirty="0" err="1" smtClean="0"/>
              <a:t>Podfile.lock</a:t>
            </a:r>
            <a:r>
              <a:rPr kumimoji="1" lang="zh-CN" altLang="en-US" dirty="0" smtClean="0"/>
              <a:t> 中锁定的版本的 </a:t>
            </a:r>
            <a:r>
              <a:rPr kumimoji="1" lang="en-US" altLang="zh-CN" dirty="0" smtClean="0"/>
              <a:t>pods</a:t>
            </a:r>
            <a:endParaRPr kumimoji="1" lang="zh-CN" altLang="en-US" dirty="0" smtClean="0"/>
          </a:p>
          <a:p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update:</a:t>
            </a:r>
            <a:r>
              <a:rPr kumimoji="1" lang="zh-CN" altLang="en-US" dirty="0" smtClean="0"/>
              <a:t> 会更新到最新版本或 </a:t>
            </a:r>
            <a:r>
              <a:rPr kumimoji="1" lang="en-US" altLang="zh-CN" dirty="0" err="1" smtClean="0"/>
              <a:t>podfile</a:t>
            </a:r>
            <a:r>
              <a:rPr kumimoji="1" lang="zh-CN" altLang="en-US" dirty="0" smtClean="0"/>
              <a:t> 中指定版本</a:t>
            </a:r>
          </a:p>
          <a:p>
            <a:r>
              <a:rPr kumimoji="1" lang="zh-CN" altLang="en-US" dirty="0" smtClean="0"/>
              <a:t>使用 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pod</a:t>
            </a:r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ame</a:t>
            </a:r>
            <a:r>
              <a:rPr kumimoji="1" lang="zh-CN" altLang="en-US" dirty="0" smtClean="0"/>
              <a:t> 来更新指定 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 的版本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CocoaPods</a:t>
            </a:r>
            <a:r>
              <a:rPr lang="zh-CN" altLang="en-US" dirty="0"/>
              <a:t> 管理 </a:t>
            </a:r>
            <a:r>
              <a:rPr lang="en-US" altLang="zh-CN" dirty="0"/>
              <a:t>iOS</a:t>
            </a:r>
            <a:r>
              <a:rPr lang="zh-CN" altLang="en-US" dirty="0"/>
              <a:t> 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podspec</a:t>
            </a:r>
            <a:r>
              <a:rPr kumimoji="1" lang="zh-CN" altLang="en-US" dirty="0" smtClean="0"/>
              <a:t> 和私有 </a:t>
            </a:r>
            <a:r>
              <a:rPr kumimoji="1" lang="en-US" altLang="zh-CN" dirty="0" smtClean="0"/>
              <a:t>pods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podspec</a:t>
            </a:r>
            <a:r>
              <a:rPr kumimoji="1" lang="zh-CN" altLang="en-US" dirty="0"/>
              <a:t> 和私有 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podspec</a:t>
            </a:r>
            <a:endParaRPr kumimoji="1" lang="zh-CN" altLang="en-US" dirty="0" smtClean="0"/>
          </a:p>
          <a:p>
            <a:r>
              <a:rPr kumimoji="1" lang="en-US" altLang="zh-CN" dirty="0"/>
              <a:t>source</a:t>
            </a:r>
            <a:r>
              <a:rPr kumimoji="1" lang="zh-CN" altLang="en-US" dirty="0"/>
              <a:t> 参数</a:t>
            </a:r>
            <a:r>
              <a:rPr kumimoji="1" lang="zh-CN" altLang="en-US" dirty="0" smtClean="0"/>
              <a:t>说明</a:t>
            </a:r>
          </a:p>
          <a:p>
            <a:r>
              <a:rPr kumimoji="1" lang="zh-CN" altLang="en-US" dirty="0" smtClean="0"/>
              <a:t>使用私有 </a:t>
            </a:r>
            <a:r>
              <a:rPr kumimoji="1" lang="en-US" altLang="zh-CN" dirty="0" smtClean="0"/>
              <a:t>pods</a:t>
            </a:r>
            <a:endParaRPr kumimoji="1" lang="zh-CN" altLang="en-US" dirty="0" smtClean="0"/>
          </a:p>
          <a:p>
            <a:r>
              <a:rPr lang="zh-CN" altLang="pl-PL" dirty="0"/>
              <a:t>不更新 </a:t>
            </a:r>
            <a:r>
              <a:rPr lang="pl-PL" altLang="zh-CN" dirty="0"/>
              <a:t>podspec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podspec</a:t>
            </a:r>
            <a:r>
              <a:rPr kumimoji="1" lang="zh-CN" altLang="en-US" dirty="0"/>
              <a:t> 和私有 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 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podspec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Pod::</a:t>
            </a:r>
            <a:r>
              <a:rPr lang="en-US" altLang="zh-CN" dirty="0" err="1"/>
              <a:t>Spec.new</a:t>
            </a:r>
            <a:r>
              <a:rPr lang="en-US" altLang="zh-CN" dirty="0"/>
              <a:t> do |s|</a:t>
            </a:r>
          </a:p>
          <a:p>
            <a:r>
              <a:rPr lang="de-DE" altLang="zh-CN" dirty="0"/>
              <a:t>    s.name         = "MyFramework"</a:t>
            </a:r>
          </a:p>
          <a:p>
            <a:r>
              <a:rPr lang="de-DE" altLang="zh-CN" dirty="0"/>
              <a:t>    s.version      = "0.0.1"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s.summary</a:t>
            </a:r>
            <a:r>
              <a:rPr lang="en-US" altLang="zh-CN" dirty="0"/>
              <a:t>      = '</a:t>
            </a:r>
            <a:r>
              <a:rPr lang="zh-CN" altLang="en-US" dirty="0"/>
              <a:t>测试库程序</a:t>
            </a:r>
            <a:r>
              <a:rPr lang="en-US" altLang="zh-CN" dirty="0"/>
              <a:t>'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s.source</a:t>
            </a:r>
            <a:r>
              <a:rPr lang="en-US" altLang="zh-CN" dirty="0"/>
              <a:t>       = { :</a:t>
            </a:r>
            <a:r>
              <a:rPr lang="en-US" altLang="zh-CN" dirty="0" err="1"/>
              <a:t>git</a:t>
            </a:r>
            <a:r>
              <a:rPr lang="en-US" altLang="zh-CN" dirty="0"/>
              <a:t> =&gt; 'https://github.com/</a:t>
            </a:r>
            <a:r>
              <a:rPr lang="en-US" altLang="zh-CN" dirty="0" err="1"/>
              <a:t>hefeijinbo</a:t>
            </a:r>
            <a:r>
              <a:rPr lang="en-US" altLang="zh-CN" dirty="0"/>
              <a:t>/</a:t>
            </a:r>
            <a:r>
              <a:rPr lang="en-US" altLang="zh-CN" dirty="0" err="1"/>
              <a:t>MyFramework.git</a:t>
            </a:r>
            <a:r>
              <a:rPr lang="en-US" altLang="zh-CN" dirty="0"/>
              <a:t>'}</a:t>
            </a:r>
          </a:p>
          <a:p>
            <a:r>
              <a:rPr lang="ro-RO" altLang="zh-CN" dirty="0"/>
              <a:t>    s.platform     = :ios</a:t>
            </a:r>
          </a:p>
          <a:p>
            <a:r>
              <a:rPr lang="ro-RO" altLang="zh-CN" dirty="0"/>
              <a:t>    s.source_files = 'MyFramework/**/*.swift'</a:t>
            </a:r>
          </a:p>
          <a:p>
            <a:r>
              <a:rPr lang="ro-RO" altLang="zh-CN" dirty="0"/>
              <a:t>    s.resources    = 'MyFramework/**/*.{png,xib,storyboard}'</a:t>
            </a:r>
          </a:p>
          <a:p>
            <a:r>
              <a:rPr lang="ro-RO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podspec</a:t>
            </a:r>
            <a:r>
              <a:rPr kumimoji="1" lang="zh-CN" altLang="en-US" dirty="0"/>
              <a:t> 和私有 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 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source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参数说明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:</a:t>
            </a:r>
            <a:r>
              <a:rPr lang="en-US" altLang="zh-CN" dirty="0" err="1"/>
              <a:t>git</a:t>
            </a:r>
            <a:r>
              <a:rPr lang="zh-CN" altLang="en-US" dirty="0"/>
              <a:t>   			使用默认 </a:t>
            </a:r>
            <a:r>
              <a:rPr lang="en-US" altLang="zh-CN" dirty="0"/>
              <a:t>master</a:t>
            </a:r>
            <a:r>
              <a:rPr lang="zh-CN" altLang="en-US" dirty="0"/>
              <a:t> 分支</a:t>
            </a:r>
          </a:p>
          <a:p>
            <a:r>
              <a:rPr lang="en-US" altLang="zh-CN" dirty="0"/>
              <a:t>:branch</a:t>
            </a:r>
            <a:r>
              <a:rPr lang="zh-CN" altLang="en-US" dirty="0"/>
              <a:t> 		指定分支</a:t>
            </a:r>
          </a:p>
          <a:p>
            <a:r>
              <a:rPr lang="en-US" altLang="zh-CN" dirty="0"/>
              <a:t>:tag</a:t>
            </a:r>
            <a:r>
              <a:rPr lang="zh-CN" altLang="en-US" dirty="0"/>
              <a:t>  			指定 </a:t>
            </a:r>
            <a:r>
              <a:rPr lang="en-US" altLang="zh-CN" dirty="0"/>
              <a:t>tag</a:t>
            </a:r>
            <a:endParaRPr lang="zh-CN" altLang="en-US" dirty="0"/>
          </a:p>
          <a:p>
            <a:r>
              <a:rPr lang="en-US" altLang="zh-CN" dirty="0"/>
              <a:t>:commit</a:t>
            </a:r>
            <a:r>
              <a:rPr lang="zh-CN" altLang="en-US" dirty="0"/>
              <a:t> 		指定 </a:t>
            </a:r>
            <a:r>
              <a:rPr lang="en-US" altLang="zh-CN" dirty="0"/>
              <a:t>commit</a:t>
            </a:r>
            <a:endParaRPr lang="zh-CN" altLang="en-US" dirty="0"/>
          </a:p>
          <a:p>
            <a:r>
              <a:rPr lang="en-US" altLang="zh-CN" dirty="0"/>
              <a:t>:path</a:t>
            </a:r>
            <a:r>
              <a:rPr lang="zh-CN" altLang="en-US" dirty="0"/>
              <a:t> 			本地的资源库</a:t>
            </a:r>
          </a:p>
          <a:p>
            <a:pPr marL="190800" indent="0">
              <a:buNone/>
            </a:pPr>
            <a:r>
              <a:rPr lang="zh-CN" altLang="en-US" dirty="0"/>
              <a:t>	</a:t>
            </a:r>
          </a:p>
          <a:p>
            <a:pPr marL="190800" indent="0">
              <a:buNone/>
            </a:pPr>
            <a:r>
              <a:rPr lang="zh-CN" altLang="en-US" dirty="0"/>
              <a:t>具体示例看底部注释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zh-CN" altLang="en-US" dirty="0"/>
              <a:t> </a:t>
            </a:r>
            <a:r>
              <a:rPr kumimoji="1" lang="en-US" altLang="zh-CN" dirty="0" err="1"/>
              <a:t>podspec</a:t>
            </a:r>
            <a:r>
              <a:rPr kumimoji="1" lang="zh-CN" altLang="en-US" dirty="0"/>
              <a:t> 和私有 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使用私有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pods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uk-UA" altLang="zh-CN" dirty="0" smtClean="0"/>
              <a:t>'</a:t>
            </a:r>
            <a:r>
              <a:rPr lang="en-US" altLang="zh-CN" dirty="0" err="1" smtClean="0"/>
              <a:t>MyCommon</a:t>
            </a:r>
            <a:r>
              <a:rPr lang="uk-UA" altLang="zh-CN" dirty="0" smtClean="0"/>
              <a:t>'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:</a:t>
            </a:r>
            <a:r>
              <a:rPr lang="en-US" altLang="zh-CN" dirty="0" err="1"/>
              <a:t>podspec</a:t>
            </a:r>
            <a:r>
              <a:rPr lang="en-US" altLang="zh-CN" dirty="0"/>
              <a:t> =&gt; </a:t>
            </a:r>
            <a:r>
              <a:rPr lang="uk-UA" altLang="zh-CN" dirty="0" smtClean="0"/>
              <a:t>'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yuantiku.com/common/myCommon.podspec</a:t>
            </a:r>
            <a:r>
              <a:rPr lang="uk-UA" altLang="zh-CN" dirty="0" smtClean="0"/>
              <a:t>'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zh-CN" altLang="en-US" dirty="0"/>
              <a:t> </a:t>
            </a:r>
            <a:r>
              <a:rPr kumimoji="1" lang="en-US" altLang="zh-CN" dirty="0" err="1"/>
              <a:t>podspec</a:t>
            </a:r>
            <a:r>
              <a:rPr kumimoji="1" lang="zh-CN" altLang="en-US" dirty="0"/>
              <a:t> 和私有 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不更新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podspec</a:t>
            </a:r>
            <a:endParaRPr lang="pl-PL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pod install --no-repo-update</a:t>
            </a:r>
          </a:p>
          <a:p>
            <a:r>
              <a:rPr lang="en-US" altLang="zh-CN" dirty="0"/>
              <a:t>pod update --no-repo-update</a:t>
            </a: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CocoaPods</a:t>
            </a:r>
            <a:r>
              <a:rPr lang="zh-CN" altLang="en-US" dirty="0"/>
              <a:t> 管理 </a:t>
            </a:r>
            <a:r>
              <a:rPr lang="en-US" altLang="zh-CN" dirty="0" err="1"/>
              <a:t>iOS</a:t>
            </a:r>
            <a:r>
              <a:rPr lang="zh-CN" altLang="en-US" dirty="0"/>
              <a:t> 库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kumimoji="1" lang="zh-CN" altLang="en-US" b="1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" charset="-122"/>
              </a:rPr>
              <a:t>课程总结</a:t>
            </a:r>
            <a:endParaRPr kumimoji="1" lang="zh-CN" altLang="en-US" dirty="0"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</a:t>
            </a:r>
            <a:r>
              <a:rPr lang="zh-CN" altLang="en-US" dirty="0"/>
              <a:t> </a:t>
            </a:r>
            <a:r>
              <a:rPr lang="en-US" altLang="zh-CN" dirty="0" err="1" smtClean="0"/>
              <a:t>CocoaPods</a:t>
            </a:r>
            <a:r>
              <a:rPr lang="zh-CN" altLang="en-US" dirty="0" smtClean="0"/>
              <a:t> 相关知识。</a:t>
            </a:r>
            <a:r>
              <a:rPr lang="zh-CN" altLang="en-US" dirty="0"/>
              <a:t>你应当掌握了以下</a:t>
            </a:r>
            <a:r>
              <a:rPr lang="zh-CN" altLang="en-US" dirty="0" smtClean="0"/>
              <a:t>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err="1"/>
              <a:t>掌握 </a:t>
            </a:r>
            <a:r>
              <a:rPr kumimoji="1" lang="en-US" altLang="zh-CN" dirty="0" err="1"/>
              <a:t>iOS</a:t>
            </a:r>
            <a:r>
              <a:rPr kumimoji="1" lang="zh-CN" altLang="en-US" dirty="0" err="1"/>
              <a:t> 库相关知识</a:t>
            </a:r>
            <a:endParaRPr kumimoji="1"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CocoaPods</a:t>
            </a:r>
            <a:r>
              <a:rPr kumimoji="1" lang="zh-CN" altLang="en-US" dirty="0"/>
              <a:t> 基础知识</a:t>
            </a:r>
            <a:endParaRPr kumimoji="1" lang="zh-CN" altLang="en-US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podspec</a:t>
            </a:r>
            <a:r>
              <a:rPr kumimoji="1" lang="zh-CN" altLang="en-US" dirty="0"/>
              <a:t> 和私有 </a:t>
            </a:r>
            <a:r>
              <a:rPr kumimoji="1" lang="en-US" altLang="zh-CN" dirty="0" smtClean="0"/>
              <a:t>pods</a:t>
            </a:r>
            <a:endParaRPr lang="zh-CN" altLang="en-US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如果</a:t>
            </a:r>
            <a:r>
              <a:rPr lang="zh-CN" altLang="en-US" dirty="0"/>
              <a:t>想继续提高，你可以继续在极客学院学习</a:t>
            </a:r>
            <a:r>
              <a:rPr lang="zh-CN" altLang="en-US" dirty="0" smtClean="0"/>
              <a:t>后续相关课程。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0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CocoaPods</a:t>
            </a:r>
            <a:r>
              <a:rPr lang="zh-CN" altLang="en-US" dirty="0"/>
              <a:t> 管理 </a:t>
            </a:r>
            <a:r>
              <a:rPr lang="en-US" altLang="zh-CN" dirty="0"/>
              <a:t>iOS</a:t>
            </a:r>
            <a:r>
              <a:rPr lang="zh-CN" altLang="en-US" dirty="0"/>
              <a:t> 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iOS</a:t>
            </a:r>
            <a:r>
              <a:rPr kumimoji="1" lang="zh-CN" altLang="en-US" dirty="0" err="1"/>
              <a:t> 库的介绍</a:t>
            </a:r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iOS</a:t>
            </a:r>
            <a:r>
              <a:rPr kumimoji="1" lang="zh-CN" altLang="en-US" dirty="0" err="1"/>
              <a:t> 库的介绍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 err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库的分类</a:t>
            </a:r>
          </a:p>
          <a:p>
            <a:r>
              <a:rPr kumimoji="1" lang="zh-CN" altLang="en-US" dirty="0" smtClean="0"/>
              <a:t>制作库</a:t>
            </a:r>
          </a:p>
          <a:p>
            <a:r>
              <a:rPr kumimoji="1" lang="zh-CN" altLang="en-US" dirty="0" smtClean="0"/>
              <a:t>使用库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6744" y="377280"/>
            <a:ext cx="23004000" cy="932400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iOS</a:t>
            </a:r>
            <a:r>
              <a:rPr kumimoji="1" lang="zh-CN" altLang="en-US" dirty="0" err="1"/>
              <a:t> 库的介绍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库的分类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动态库和静态库</a:t>
            </a:r>
          </a:p>
          <a:p>
            <a:pPr marL="190800" indent="0">
              <a:buNone/>
            </a:pPr>
            <a:r>
              <a:rPr lang="zh-CN" altLang="en-US" sz="4800" dirty="0"/>
              <a:t>	</a:t>
            </a:r>
            <a:r>
              <a:rPr lang="en-US" altLang="zh-CN" sz="4800" dirty="0"/>
              <a:t>1.</a:t>
            </a:r>
            <a:r>
              <a:rPr lang="zh-CN" altLang="en-US" sz="4800" dirty="0"/>
              <a:t> 动态库在运行时实时部署，静态库必须在编译时连接到代码</a:t>
            </a:r>
          </a:p>
          <a:p>
            <a:pPr marL="190800" indent="0">
              <a:buNone/>
            </a:pPr>
            <a:r>
              <a:rPr lang="zh-CN" altLang="en-US" sz="4800" dirty="0"/>
              <a:t>	</a:t>
            </a:r>
            <a:r>
              <a:rPr lang="en-US" altLang="zh-CN" sz="4800" dirty="0"/>
              <a:t>2.</a:t>
            </a:r>
            <a:r>
              <a:rPr lang="zh-CN" altLang="en-US" sz="4800" dirty="0"/>
              <a:t> 动态库加载到内存后可以重复使用</a:t>
            </a:r>
            <a:r>
              <a:rPr lang="en-US" altLang="zh-CN" sz="4800" dirty="0"/>
              <a:t>,</a:t>
            </a:r>
            <a:r>
              <a:rPr lang="zh-CN" altLang="en-US" sz="4800" dirty="0"/>
              <a:t>静态库每次 </a:t>
            </a:r>
            <a:r>
              <a:rPr lang="en-US" altLang="zh-CN" sz="4800" dirty="0"/>
              <a:t>import</a:t>
            </a:r>
            <a:r>
              <a:rPr lang="zh-CN" altLang="en-US" sz="4800" dirty="0"/>
              <a:t>  都引入一次</a:t>
            </a:r>
          </a:p>
          <a:p>
            <a:pPr marL="190800" indent="0">
              <a:buNone/>
            </a:pPr>
            <a:r>
              <a:rPr lang="zh-CN" altLang="en-US" sz="4800" dirty="0"/>
              <a:t>	</a:t>
            </a:r>
            <a:r>
              <a:rPr lang="en-US" altLang="zh-CN" sz="4800" dirty="0"/>
              <a:t>3.</a:t>
            </a:r>
            <a:r>
              <a:rPr lang="zh-CN" altLang="en-US" sz="4800" dirty="0"/>
              <a:t> 自定义的动态库只能部署在 </a:t>
            </a:r>
            <a:r>
              <a:rPr lang="en-US" altLang="zh-CN" sz="4800" dirty="0"/>
              <a:t>iOS8</a:t>
            </a:r>
            <a:r>
              <a:rPr lang="zh-CN" altLang="en-US" sz="4800" dirty="0"/>
              <a:t> 以上系统</a:t>
            </a:r>
          </a:p>
          <a:p>
            <a:pPr marL="1908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6744" y="377280"/>
            <a:ext cx="23004000" cy="932400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iOS</a:t>
            </a:r>
            <a:r>
              <a:rPr kumimoji="1" lang="zh-CN" altLang="en-US" dirty="0" err="1"/>
              <a:t> 库的介绍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库的分类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 </a:t>
            </a:r>
            <a:r>
              <a:rPr lang="en-US" altLang="zh-CN" sz="4800" dirty="0"/>
              <a:t>.a</a:t>
            </a:r>
            <a:endParaRPr lang="zh-CN" altLang="en-US" sz="4800" dirty="0"/>
          </a:p>
          <a:p>
            <a:r>
              <a:rPr lang="zh-CN" altLang="en-US" sz="4800" dirty="0"/>
              <a:t> </a:t>
            </a:r>
            <a:r>
              <a:rPr lang="en-US" altLang="zh-CN" sz="4800" dirty="0"/>
              <a:t>.</a:t>
            </a:r>
            <a:r>
              <a:rPr lang="en-US" altLang="zh-CN" sz="4800" dirty="0" err="1"/>
              <a:t>dylib</a:t>
            </a:r>
            <a:endParaRPr lang="zh-CN" altLang="en-US" sz="4800" dirty="0"/>
          </a:p>
          <a:p>
            <a:r>
              <a:rPr lang="zh-CN" altLang="en-US" sz="4800" dirty="0"/>
              <a:t> </a:t>
            </a:r>
            <a:r>
              <a:rPr lang="en-US" altLang="zh-CN" sz="4800" dirty="0"/>
              <a:t>.framework</a:t>
            </a:r>
            <a:endParaRPr lang="zh-CN" altLang="en-US" sz="4800" dirty="0"/>
          </a:p>
          <a:p>
            <a:pPr marL="19080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92" y="7554558"/>
            <a:ext cx="4699000" cy="363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128" y="7554558"/>
            <a:ext cx="4699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90800"/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库的介绍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库的分类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framework</a:t>
            </a:r>
            <a:r>
              <a:rPr lang="zh-CN" altLang="en-US" sz="4800" dirty="0"/>
              <a:t> 可以包含资源</a:t>
            </a:r>
          </a:p>
          <a:p>
            <a:r>
              <a:rPr lang="en-US" altLang="zh-CN" sz="4800" dirty="0"/>
              <a:t>f</a:t>
            </a:r>
            <a:r>
              <a:rPr lang="en-US" altLang="zh-CN" sz="4800" dirty="0" smtClean="0"/>
              <a:t>ramework</a:t>
            </a:r>
            <a:r>
              <a:rPr lang="zh-CN" altLang="en-US" sz="4800" dirty="0" smtClean="0"/>
              <a:t> 分为两种：</a:t>
            </a:r>
            <a:r>
              <a:rPr lang="en-US" altLang="zh-CN" sz="4800" dirty="0" smtClean="0"/>
              <a:t>dynamic</a:t>
            </a:r>
            <a:r>
              <a:rPr lang="zh-CN" altLang="en-US" sz="4800" dirty="0" smtClean="0"/>
              <a:t> 和 </a:t>
            </a:r>
            <a:r>
              <a:rPr lang="en-US" altLang="zh-CN" sz="4800" dirty="0" smtClean="0"/>
              <a:t>static</a:t>
            </a:r>
            <a:endParaRPr lang="zh-CN" altLang="en-US" sz="4800" dirty="0" smtClean="0"/>
          </a:p>
          <a:p>
            <a:r>
              <a:rPr lang="en-US" altLang="zh-CN" sz="4800" dirty="0" err="1"/>
              <a:t>u</a:t>
            </a:r>
            <a:r>
              <a:rPr lang="en-US" altLang="zh-CN" sz="4800" dirty="0" err="1" smtClean="0"/>
              <a:t>se_frameworks</a:t>
            </a:r>
            <a:r>
              <a:rPr lang="en-US" altLang="zh-CN" sz="4800" dirty="0" smtClean="0"/>
              <a:t>!</a:t>
            </a:r>
            <a:r>
              <a:rPr lang="zh-CN" altLang="en-US" sz="4800" dirty="0" smtClean="0"/>
              <a:t> 生成 </a:t>
            </a:r>
            <a:r>
              <a:rPr lang="en-US" altLang="zh-CN" sz="4800" dirty="0" smtClean="0"/>
              <a:t>dynamic</a:t>
            </a:r>
            <a:r>
              <a:rPr lang="zh-CN" altLang="en-US" sz="4800" dirty="0" smtClean="0"/>
              <a:t> </a:t>
            </a:r>
            <a:r>
              <a:rPr lang="en-US" altLang="zh-CN" sz="4800" dirty="0"/>
              <a:t>framework</a:t>
            </a:r>
            <a:endParaRPr lang="zh-CN" altLang="en-US" sz="48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iOS</a:t>
            </a:r>
            <a:r>
              <a:rPr kumimoji="1" lang="zh-CN" altLang="en-US" dirty="0" err="1"/>
              <a:t> 库的介绍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制作库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(Debug,Release)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只编译当前设备</a:t>
            </a:r>
            <a:r>
              <a:rPr lang="zh-CN" altLang="en-US" dirty="0"/>
              <a:t>体系结构</a:t>
            </a:r>
            <a:r>
              <a:rPr kumimoji="1" lang="zh-CN" altLang="en-US" dirty="0"/>
              <a:t>的包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lang="zh-CN" altLang="en-US" dirty="0"/>
              <a:t>体系结构</a:t>
            </a:r>
          </a:p>
          <a:p>
            <a:r>
              <a:rPr kumimoji="1" lang="en-US" altLang="zh-CN" dirty="0"/>
              <a:t>armv7</a:t>
            </a:r>
            <a:r>
              <a:rPr kumimoji="1" lang="zh-CN" altLang="en-US" dirty="0"/>
              <a:t>：</a:t>
            </a:r>
            <a:r>
              <a:rPr lang="hr-HR" altLang="zh-CN" dirty="0"/>
              <a:t> iPhone 4/4s</a:t>
            </a:r>
            <a:endParaRPr lang="zh-CN" altLang="en-US" dirty="0"/>
          </a:p>
          <a:p>
            <a:r>
              <a:rPr kumimoji="1" lang="en-US" altLang="zh-CN" dirty="0"/>
              <a:t>armv7s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iPhone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iPhone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5C</a:t>
            </a:r>
            <a:endParaRPr kumimoji="1" lang="zh-CN" altLang="en-US" dirty="0"/>
          </a:p>
          <a:p>
            <a:r>
              <a:rPr kumimoji="1" lang="en-US" altLang="zh-CN" dirty="0"/>
              <a:t>arm64</a:t>
            </a:r>
            <a:r>
              <a:rPr kumimoji="1" lang="zh-CN" altLang="en-US" dirty="0"/>
              <a:t>：</a:t>
            </a:r>
            <a:r>
              <a:rPr kumimoji="1" lang="en-US" altLang="zh-CN" dirty="0"/>
              <a:t>iPhone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5S+</a:t>
            </a:r>
            <a:endParaRPr kumimoji="1" lang="zh-CN" altLang="en-US" dirty="0"/>
          </a:p>
          <a:p>
            <a:r>
              <a:rPr kumimoji="1" lang="en-US" altLang="zh-CN" dirty="0"/>
              <a:t>x86-64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i386</a:t>
            </a:r>
            <a:r>
              <a:rPr kumimoji="1" lang="zh-CN" altLang="en-US" dirty="0"/>
              <a:t>：模拟器</a:t>
            </a:r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kumimoji="1" lang="en-US" altLang="zh-CN" dirty="0" err="1"/>
              <a:t>iOS</a:t>
            </a:r>
            <a:r>
              <a:rPr kumimoji="1" lang="zh-CN" altLang="en-US" dirty="0" err="1"/>
              <a:t> 库的介绍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制作库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lipo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查看库支持的体系结构</a:t>
            </a:r>
          </a:p>
          <a:p>
            <a:r>
              <a:rPr lang="en-US" altLang="zh-CN" dirty="0" err="1"/>
              <a:t>lipo</a:t>
            </a:r>
            <a:r>
              <a:rPr lang="en-US" altLang="zh-CN" dirty="0"/>
              <a:t> -create </a:t>
            </a:r>
            <a:r>
              <a:rPr lang="zh-CN" altLang="en-US" dirty="0"/>
              <a:t> </a:t>
            </a:r>
            <a:r>
              <a:rPr lang="en-US" altLang="zh-CN" dirty="0"/>
              <a:t>-output 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将模拟器和真机的库合成一个库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3848</TotalTime>
  <Words>672</Words>
  <Application>Microsoft Office PowerPoint</Application>
  <PresentationFormat>自定义</PresentationFormat>
  <Paragraphs>142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Black</vt:lpstr>
      <vt:lpstr>使用 CocoaPods 管理 iOS 库</vt:lpstr>
      <vt:lpstr>使用 CocoaPods 管理 iOS 库 — 课程概要</vt:lpstr>
      <vt:lpstr>使用 CocoaPods 管理 iOS 库</vt:lpstr>
      <vt:lpstr>iOS 库的介绍 — 课时知识点</vt:lpstr>
      <vt:lpstr> iOS 库的介绍 — 库的分类</vt:lpstr>
      <vt:lpstr> iOS 库的介绍 — 库的分类</vt:lpstr>
      <vt:lpstr>iOS 库的介绍 — 库的分类</vt:lpstr>
      <vt:lpstr> iOS 库的介绍 — 制作库</vt:lpstr>
      <vt:lpstr> iOS 库的介绍 — 制作库</vt:lpstr>
      <vt:lpstr> iOS 库的介绍 — 使用库</vt:lpstr>
      <vt:lpstr>利用 dynamic 库实时部署</vt:lpstr>
      <vt:lpstr>使用 CocoaPods 管理 iOS 库</vt:lpstr>
      <vt:lpstr>CocoaPods 基础知识 — 课时知识点</vt:lpstr>
      <vt:lpstr> CocoaPods 基础知识 — CocoaPods 作用</vt:lpstr>
      <vt:lpstr> CocoaPods 基础知识 — 安装</vt:lpstr>
      <vt:lpstr> CocoaPods 基础知识 — 安使用镜像索引</vt:lpstr>
      <vt:lpstr> CocoaPods 基础知识 — 使用步骤</vt:lpstr>
      <vt:lpstr> CocoaPods 基础知识 — Podfile</vt:lpstr>
      <vt:lpstr> CocoaPods 基础知识 — 查找第三方库</vt:lpstr>
      <vt:lpstr> CocoaPods 基础知识 — Podfile.lock</vt:lpstr>
      <vt:lpstr> CocoaPods 基础知识 — pod install 和 pod update</vt:lpstr>
      <vt:lpstr>使用 CocoaPods 管理 iOS 库</vt:lpstr>
      <vt:lpstr>podspec 和私有 pods — 课时知识点 </vt:lpstr>
      <vt:lpstr> podspec 和私有 pods — podspec</vt:lpstr>
      <vt:lpstr> podspec 和私有 pods — source 参数说明</vt:lpstr>
      <vt:lpstr> podspec 和私有 pods — 使用私有 pods</vt:lpstr>
      <vt:lpstr> podspec 和私有 pods — 不更新 podspec</vt:lpstr>
      <vt:lpstr>使用 CocoaPods 管理 iOS 库 — 课程总结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hp</cp:lastModifiedBy>
  <cp:revision>297</cp:revision>
  <cp:lastPrinted>2016-03-23T00:57:33Z</cp:lastPrinted>
  <dcterms:created xsi:type="dcterms:W3CDTF">2015-03-23T11:35:35Z</dcterms:created>
  <dcterms:modified xsi:type="dcterms:W3CDTF">2016-03-23T06:17:41Z</dcterms:modified>
</cp:coreProperties>
</file>