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0b96cb66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70b96cb66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70b96cb66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70b96cb66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79ee09e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79ee09e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79ee0a00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79ee0a00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70b96cb66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70b96cb66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9ee09e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9ee09e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d2ff0d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4d2ff0d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75be332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75be332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75be332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75be332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70b96cb6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70b96cb6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70b96cb66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70b96cb66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0b96cb66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70b96cb66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0b96cb66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70b96cb66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VZw8-2pmwrZchmKGIIaIo5lqjMfl9q2N/view" TargetMode="External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Recognition System for Door Lock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Shijie An, Xianxin Deng, KwanYi May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Go_api(arg)     cont.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5371875" y="1017800"/>
            <a:ext cx="34605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Obtains the access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 the person’s name and access time in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an error message if there’s no human face was captured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060175" cy="29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56051"/>
            <a:ext cx="5060174" cy="1358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933750" y="1792550"/>
            <a:ext cx="1366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 title="IOT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for user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need to confirm and upload their own picture(or others) to database.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picture of user open the door?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797700" y="2726400"/>
            <a:ext cx="65982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542850" y="1792550"/>
            <a:ext cx="2058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3645525" y="1431675"/>
            <a:ext cx="1272600" cy="437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094425" y="2777250"/>
            <a:ext cx="1458300" cy="437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Raspberry Pi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236250" y="2777250"/>
            <a:ext cx="1272600" cy="437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Camera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" name="Google Shape;94;p14"/>
          <p:cNvCxnSpPr>
            <a:stCxn id="92" idx="3"/>
            <a:endCxn id="93" idx="1"/>
          </p:cNvCxnSpPr>
          <p:nvPr/>
        </p:nvCxnSpPr>
        <p:spPr>
          <a:xfrm>
            <a:off x="3552725" y="2995950"/>
            <a:ext cx="168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>
            <a:stCxn id="91" idx="1"/>
            <a:endCxn id="92" idx="0"/>
          </p:cNvCxnSpPr>
          <p:nvPr/>
        </p:nvCxnSpPr>
        <p:spPr>
          <a:xfrm flipH="1">
            <a:off x="2823525" y="1650375"/>
            <a:ext cx="8220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>
            <a:stCxn id="91" idx="1"/>
            <a:endCxn id="92" idx="0"/>
          </p:cNvCxnSpPr>
          <p:nvPr/>
        </p:nvCxnSpPr>
        <p:spPr>
          <a:xfrm flipH="1">
            <a:off x="2823525" y="1650375"/>
            <a:ext cx="8220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stCxn id="92" idx="0"/>
            <a:endCxn id="91" idx="1"/>
          </p:cNvCxnSpPr>
          <p:nvPr/>
        </p:nvCxnSpPr>
        <p:spPr>
          <a:xfrm flipH="1" rot="10800000">
            <a:off x="2823575" y="1650450"/>
            <a:ext cx="822000" cy="11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system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4096125" y="2995950"/>
            <a:ext cx="822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525175" y="1869075"/>
            <a:ext cx="822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4825325" y="798400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Baidu Cloud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Contains many </a:t>
            </a:r>
            <a:r>
              <a:rPr lang="en"/>
              <a:t>artificial</a:t>
            </a:r>
            <a:r>
              <a:rPr lang="en"/>
              <a:t> </a:t>
            </a:r>
            <a:r>
              <a:rPr lang="en"/>
              <a:t>intelligence</a:t>
            </a:r>
            <a:r>
              <a:rPr lang="en"/>
              <a:t> product. 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5" y="677763"/>
            <a:ext cx="4491450" cy="3787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2197325" y="1621200"/>
            <a:ext cx="888900" cy="1260300"/>
          </a:xfrm>
          <a:prstGeom prst="bracePair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1170200"/>
            <a:ext cx="4248150" cy="175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6"/>
          <p:cNvCxnSpPr>
            <a:stCxn id="115" idx="1"/>
          </p:cNvCxnSpPr>
          <p:nvPr/>
        </p:nvCxnSpPr>
        <p:spPr>
          <a:xfrm flipH="1">
            <a:off x="4328600" y="827875"/>
            <a:ext cx="1761300" cy="423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6"/>
          <p:cNvSpPr txBox="1"/>
          <p:nvPr/>
        </p:nvSpPr>
        <p:spPr>
          <a:xfrm>
            <a:off x="6089900" y="592525"/>
            <a:ext cx="1547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API import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6"/>
          <p:cNvCxnSpPr>
            <a:stCxn id="117" idx="1"/>
          </p:cNvCxnSpPr>
          <p:nvPr/>
        </p:nvCxnSpPr>
        <p:spPr>
          <a:xfrm flipH="1">
            <a:off x="4797800" y="1469275"/>
            <a:ext cx="2141700" cy="36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6"/>
          <p:cNvSpPr txBox="1"/>
          <p:nvPr/>
        </p:nvSpPr>
        <p:spPr>
          <a:xfrm>
            <a:off x="6939500" y="1251175"/>
            <a:ext cx="15060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Pi import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847650" y="1917500"/>
            <a:ext cx="12510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Database imports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Database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5720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an existing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an account for accessing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connection between local and the remoted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Pre-setting image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Connects with raspberry pi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38862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Driver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781400" y="1229875"/>
            <a:ext cx="4050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Methods/Functions in main driver: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getimage()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transimage()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go_api(arg)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476600" cy="359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Getimage()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707325" y="1229875"/>
            <a:ext cx="4125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Pre-set the picture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2 seconds to adjust your 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token picture to database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5950"/>
            <a:ext cx="42603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Transimage()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5480925" y="1229875"/>
            <a:ext cx="3351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out image from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image format into </a:t>
            </a:r>
            <a:r>
              <a:rPr lang="en"/>
              <a:t>comparable</a:t>
            </a:r>
            <a:r>
              <a:rPr lang="en"/>
              <a:t> format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4625"/>
            <a:ext cx="5169225" cy="12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Go_api(arg)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5801875" y="1017800"/>
            <a:ext cx="30303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Compares token image with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Gets a score of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epending on the score and matched result, the output is vary.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490176" cy="377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