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>
        <p:scale>
          <a:sx n="76" d="100"/>
          <a:sy n="76" d="100"/>
        </p:scale>
        <p:origin x="-216" y="-48"/>
      </p:cViewPr>
      <p:guideLst>
        <p:guide orient="horz" pos="1968"/>
        <p:guide orient="horz" pos="3912"/>
        <p:guide orient="horz" pos="1656"/>
        <p:guide pos="408"/>
        <p:guide pos="7272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19-Oct-25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=""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19-Oct-25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19-Oct-25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19-Oct-25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69329" y="3900882"/>
            <a:ext cx="6046974" cy="1178116"/>
          </a:xfrm>
        </p:spPr>
        <p:txBody>
          <a:bodyPr>
            <a:normAutofit/>
          </a:bodyPr>
          <a:lstStyle/>
          <a:p>
            <a:pPr algn="r"/>
            <a:r>
              <a:rPr lang="en-US" b="0" dirty="0" smtClean="0">
                <a:solidFill>
                  <a:schemeClr val="tx1"/>
                </a:solidFill>
              </a:rPr>
              <a:t>[ </a:t>
            </a:r>
            <a:r>
              <a:rPr lang="en-US" b="0" dirty="0" err="1" smtClean="0">
                <a:solidFill>
                  <a:schemeClr val="tx1"/>
                </a:solidFill>
              </a:rPr>
              <a:t>Mushahid</a:t>
            </a:r>
            <a:r>
              <a:rPr lang="en-US" b="0" dirty="0" smtClean="0">
                <a:solidFill>
                  <a:schemeClr val="tx1"/>
                </a:solidFill>
              </a:rPr>
              <a:t> Raja </a:t>
            </a:r>
            <a:r>
              <a:rPr lang="en-US" b="0" dirty="0">
                <a:solidFill>
                  <a:schemeClr val="tx1"/>
                </a:solidFill>
              </a:rPr>
              <a:t>]</a:t>
            </a:r>
          </a:p>
          <a:p>
            <a:pPr algn="r"/>
            <a:r>
              <a:rPr lang="en-US" b="0" dirty="0" smtClean="0">
                <a:solidFill>
                  <a:schemeClr val="tx1"/>
                </a:solidFill>
              </a:rPr>
              <a:t>[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APPLY_175628452168aec669d4730</a:t>
            </a:r>
            <a:r>
              <a:rPr lang="en-US" dirty="0" smtClean="0"/>
              <a:t> </a:t>
            </a:r>
            <a:r>
              <a:rPr lang="en-US" b="0" dirty="0" smtClean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5" y="1966663"/>
            <a:ext cx="6756369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</a:t>
            </a:r>
            <a:r>
              <a:rPr lang="en-GB" sz="3200" dirty="0" smtClean="0"/>
              <a:t>-</a:t>
            </a:r>
            <a:r>
              <a:rPr lang="en-US" sz="3200" b="1" dirty="0"/>
              <a:t>Netflix Dataset Analysis</a:t>
            </a:r>
            <a:br>
              <a:rPr lang="en-US" sz="3200" b="1" dirty="0"/>
            </a:b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6" y="1608410"/>
            <a:ext cx="6926046" cy="462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8" y="1629151"/>
            <a:ext cx="6762397" cy="477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=""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8700" y="1271549"/>
            <a:ext cx="7116984" cy="3607987"/>
          </a:xfrm>
        </p:spPr>
        <p:txBody>
          <a:bodyPr>
            <a:noAutofit/>
          </a:bodyPr>
          <a:lstStyle/>
          <a:p>
            <a:r>
              <a:rPr lang="en-US" b="1" dirty="0"/>
              <a:t>🧩 Problem Statement</a:t>
            </a:r>
          </a:p>
          <a:p>
            <a:r>
              <a:rPr lang="en-US" dirty="0"/>
              <a:t>Netflix is one of the world’s largest streaming platforms, offering both original and licensed content.</a:t>
            </a:r>
            <a:br>
              <a:rPr lang="en-US" dirty="0"/>
            </a:br>
            <a:r>
              <a:rPr lang="en-US" dirty="0"/>
              <a:t>However, with competition from Amazon Prime, Disney+, and regional OTTs, Netflix needs to understand its content patterns and trends.</a:t>
            </a:r>
          </a:p>
          <a:p>
            <a:r>
              <a:rPr lang="en-US" dirty="0"/>
              <a:t>👉 </a:t>
            </a:r>
            <a:r>
              <a:rPr lang="en-US" b="1" dirty="0"/>
              <a:t>Main Problem: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analyze </a:t>
            </a:r>
            <a:r>
              <a:rPr lang="en-US" b="1" dirty="0"/>
              <a:t>content trends</a:t>
            </a:r>
            <a:r>
              <a:rPr lang="en-US" dirty="0"/>
              <a:t> (Movies vs. TV Shows, genres, and country contributions) and provide </a:t>
            </a:r>
            <a:r>
              <a:rPr lang="en-US" b="1" dirty="0"/>
              <a:t>strategic recommendations</a:t>
            </a:r>
            <a:r>
              <a:rPr lang="en-US" dirty="0"/>
              <a:t> on what types of content to focus on for future growth.</a:t>
            </a:r>
          </a:p>
          <a:p>
            <a:pPr marL="0" indent="0">
              <a:buNone/>
            </a:pPr>
            <a:endParaRPr lang="en-IN" sz="2800" dirty="0">
              <a:latin typeface="Agency FB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557" y="259929"/>
            <a:ext cx="6276109" cy="1669539"/>
          </a:xfrm>
        </p:spPr>
        <p:txBody>
          <a:bodyPr>
            <a:noAutofit/>
          </a:bodyPr>
          <a:lstStyle/>
          <a:p>
            <a:r>
              <a:rPr lang="en-GB" sz="3200" dirty="0"/>
              <a:t>Project </a:t>
            </a:r>
            <a:r>
              <a:rPr lang="en-GB" sz="3200" dirty="0" smtClean="0"/>
              <a:t>Description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 smtClean="0"/>
              <a:t>[write </a:t>
            </a:r>
            <a:r>
              <a:rPr lang="en-GB" sz="3200" dirty="0"/>
              <a:t>detail description about your </a:t>
            </a:r>
            <a:r>
              <a:rPr lang="en-GB" sz="3200" dirty="0" smtClean="0"/>
              <a:t>project] </a:t>
            </a:r>
            <a:r>
              <a:rPr lang="en-GB" sz="3200" dirty="0"/>
              <a:t/>
            </a:r>
            <a:br>
              <a:rPr lang="en-GB" sz="3200" dirty="0"/>
            </a:br>
            <a:r>
              <a:rPr lang="en-GB" sz="3200" dirty="0"/>
              <a:t/>
            </a:r>
            <a:br>
              <a:rPr lang="en-GB" sz="3200" dirty="0"/>
            </a:br>
            <a:r>
              <a:rPr lang="en-GB" sz="1600" dirty="0"/>
              <a:t/>
            </a:r>
            <a:br>
              <a:rPr lang="en-GB" sz="1600" dirty="0"/>
            </a:br>
            <a:r>
              <a:rPr lang="en-US" sz="1600" dirty="0" smtClean="0"/>
              <a:t>📘 </a:t>
            </a:r>
            <a:r>
              <a:rPr lang="en-US" sz="1600" dirty="0"/>
              <a:t>Project Description</a:t>
            </a:r>
            <a:br>
              <a:rPr lang="en-US" sz="1600" dirty="0"/>
            </a:br>
            <a:r>
              <a:rPr lang="en-US" sz="1600" dirty="0"/>
              <a:t>The project involves analyzing Netflix’s dataset containing 7,789 records and 11 columns (covering 2008–2021).</a:t>
            </a:r>
            <a:br>
              <a:rPr lang="en-US" sz="1600" dirty="0"/>
            </a:br>
            <a:r>
              <a:rPr lang="en-US" sz="1600" dirty="0"/>
              <a:t>It explores:</a:t>
            </a:r>
            <a:br>
              <a:rPr lang="en-US" sz="1600" dirty="0"/>
            </a:br>
            <a:r>
              <a:rPr lang="en-US" sz="1600" dirty="0"/>
              <a:t>The distribution between Movies and TV Shows over the years</a:t>
            </a:r>
            <a:br>
              <a:rPr lang="en-US" sz="1600" dirty="0"/>
            </a:br>
            <a:r>
              <a:rPr lang="en-US" sz="1600" dirty="0"/>
              <a:t>Country-wise content contributions</a:t>
            </a:r>
            <a:br>
              <a:rPr lang="en-US" sz="1600" dirty="0"/>
            </a:br>
            <a:r>
              <a:rPr lang="en-US" sz="1600" dirty="0"/>
              <a:t>Genre popularity and changes over time</a:t>
            </a:r>
            <a:br>
              <a:rPr lang="en-US" sz="1600" dirty="0"/>
            </a:br>
            <a:r>
              <a:rPr lang="en-US" sz="1600" dirty="0"/>
              <a:t>The dataset includes details such as:</a:t>
            </a:r>
            <a:br>
              <a:rPr lang="en-US" sz="1600" dirty="0"/>
            </a:br>
            <a:r>
              <a:rPr lang="en-US" sz="1600" dirty="0"/>
              <a:t>Title, Director, Cast, Country, Release Date, Rating, Duration, and Type.</a:t>
            </a:r>
            <a:br>
              <a:rPr lang="en-US" sz="1600" dirty="0"/>
            </a:br>
            <a:r>
              <a:rPr lang="en-US" sz="1600" dirty="0"/>
              <a:t>This analysis helps identify which regions, genres, and formats dominate Netflix’s library, and how its strategy has evolved globally.</a:t>
            </a:r>
            <a:br>
              <a:rPr lang="en-US" sz="1600" dirty="0"/>
            </a:br>
            <a:r>
              <a:rPr lang="en-GB" sz="1600" dirty="0"/>
              <a:t/>
            </a:r>
            <a:br>
              <a:rPr lang="en-GB" sz="1600" dirty="0"/>
            </a:b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b="1" dirty="0"/>
              <a:t>👥 End Users</a:t>
            </a:r>
          </a:p>
          <a:p>
            <a:r>
              <a:rPr lang="en-US" b="1" dirty="0"/>
              <a:t>Netflix Data Analysts</a:t>
            </a:r>
            <a:r>
              <a:rPr lang="en-US" dirty="0"/>
              <a:t> – to identify trends and guide business decisions.</a:t>
            </a:r>
          </a:p>
          <a:p>
            <a:r>
              <a:rPr lang="en-US" b="1" dirty="0"/>
              <a:t>Marketing Teams</a:t>
            </a:r>
            <a:r>
              <a:rPr lang="en-US" dirty="0"/>
              <a:t> – to target audiences by content type and region.</a:t>
            </a:r>
          </a:p>
          <a:p>
            <a:r>
              <a:rPr lang="en-US" b="1" dirty="0"/>
              <a:t>Producers and Content Creators</a:t>
            </a:r>
            <a:r>
              <a:rPr lang="en-US" dirty="0"/>
              <a:t> – to understand what type of shows/movies are in demand.</a:t>
            </a:r>
          </a:p>
          <a:p>
            <a:r>
              <a:rPr lang="en-US" b="1" dirty="0"/>
              <a:t>OTT Researchers or Students</a:t>
            </a:r>
            <a:r>
              <a:rPr lang="en-US" dirty="0"/>
              <a:t> – for studying global media consumption patterns.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389261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Python</a:t>
            </a:r>
            <a:r>
              <a:rPr lang="en-US" dirty="0"/>
              <a:t> – Core programming language</a:t>
            </a:r>
          </a:p>
          <a:p>
            <a:r>
              <a:rPr lang="en-US" b="1" dirty="0"/>
              <a:t>Pandas &amp; </a:t>
            </a:r>
            <a:r>
              <a:rPr lang="en-US" b="1" dirty="0" err="1"/>
              <a:t>NumPy</a:t>
            </a:r>
            <a:r>
              <a:rPr lang="en-US" dirty="0"/>
              <a:t> – Data cleaning and preprocessing</a:t>
            </a:r>
          </a:p>
          <a:p>
            <a:r>
              <a:rPr lang="en-US" b="1" dirty="0" err="1"/>
              <a:t>Scikit</a:t>
            </a:r>
            <a:r>
              <a:rPr lang="en-US" b="1" dirty="0"/>
              <a:t>-learn</a:t>
            </a:r>
            <a:r>
              <a:rPr lang="en-US" dirty="0"/>
              <a:t> – Machine learning (model training, regression, evaluation)</a:t>
            </a:r>
          </a:p>
          <a:p>
            <a:r>
              <a:rPr lang="en-US" b="1" dirty="0" err="1"/>
              <a:t>Matplotlib</a:t>
            </a:r>
            <a:r>
              <a:rPr lang="en-US" b="1" dirty="0"/>
              <a:t>/</a:t>
            </a:r>
            <a:r>
              <a:rPr lang="en-US" b="1" dirty="0" err="1"/>
              <a:t>Seaborn</a:t>
            </a:r>
            <a:r>
              <a:rPr lang="en-US" dirty="0"/>
              <a:t> – Data visualization and feature importance</a:t>
            </a:r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 – Cloud-based environment for running the project</a:t>
            </a:r>
          </a:p>
          <a:p>
            <a:r>
              <a:rPr lang="en-US" b="1" dirty="0"/>
              <a:t>File handling libraries</a:t>
            </a:r>
            <a:r>
              <a:rPr lang="en-US" dirty="0"/>
              <a:t> – </a:t>
            </a:r>
            <a:r>
              <a:rPr lang="en-US" dirty="0" err="1"/>
              <a:t>openpyxl</a:t>
            </a:r>
            <a:r>
              <a:rPr lang="en-US" dirty="0"/>
              <a:t> (for Excel) and built-in CSV handling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826242"/>
              </p:ext>
            </p:extLst>
          </p:nvPr>
        </p:nvGraphicFramePr>
        <p:xfrm>
          <a:off x="677863" y="2821146"/>
          <a:ext cx="8596312" cy="2560320"/>
        </p:xfrm>
        <a:graphic>
          <a:graphicData uri="http://schemas.openxmlformats.org/drawingml/2006/table">
            <a:tbl>
              <a:tblPr/>
              <a:tblGrid>
                <a:gridCol w="4298156"/>
                <a:gridCol w="4298156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70142" y="2243180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2" y="1767956"/>
            <a:ext cx="4505722" cy="46160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17" y="1767956"/>
            <a:ext cx="4724936" cy="45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8" y="1395652"/>
            <a:ext cx="4778933" cy="50762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395652"/>
            <a:ext cx="5368954" cy="510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32" y="1648257"/>
            <a:ext cx="4330941" cy="508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563" y="1648257"/>
            <a:ext cx="6326745" cy="508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406106"/>
            <a:ext cx="10559919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://github.com/Mushahid0786/VOIS_AICTE_OCT2025_MajorProject_MushahidRaja.git 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1043</TotalTime>
  <Words>168</Words>
  <Application>Microsoft Office PowerPoint</Application>
  <PresentationFormat>Custom</PresentationFormat>
  <Paragraphs>38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Project Title -Netflix Dataset Analysis </vt:lpstr>
      <vt:lpstr>PROBLEM  STATEMENT</vt:lpstr>
      <vt:lpstr>Project Description [write detail description about your project]    📘 Project Description The project involves analyzing Netflix’s dataset containing 7,789 records and 11 columns (covering 2008–2021). It explores: The distribution between Movies and TV Shows over the years Country-wise content contributions Genre popularity and changes over time The dataset includes details such as: Title, Director, Cast, Country, Release Date, Rating, Duration, and Type. This analysis helps identify which regions, genres, and formats dominate Netflix’s library, and how its strategy has evolved globally.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DELL</cp:lastModifiedBy>
  <cp:revision>111</cp:revision>
  <dcterms:created xsi:type="dcterms:W3CDTF">2021-07-11T13:13:15Z</dcterms:created>
  <dcterms:modified xsi:type="dcterms:W3CDTF">2025-10-19T10:12:26Z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