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5AE-B6F1-472D-8061-B6F6B1C15479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C4C7-F9B4-46AE-AD71-403B8CFCB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5AE-B6F1-472D-8061-B6F6B1C15479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C4C7-F9B4-46AE-AD71-403B8CFCB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63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5AE-B6F1-472D-8061-B6F6B1C15479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C4C7-F9B4-46AE-AD71-403B8CFCB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44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5AE-B6F1-472D-8061-B6F6B1C15479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C4C7-F9B4-46AE-AD71-403B8CFCB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2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5AE-B6F1-472D-8061-B6F6B1C15479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C4C7-F9B4-46AE-AD71-403B8CFCB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8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5AE-B6F1-472D-8061-B6F6B1C15479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C4C7-F9B4-46AE-AD71-403B8CFCB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85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5AE-B6F1-472D-8061-B6F6B1C15479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C4C7-F9B4-46AE-AD71-403B8CFCB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3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5AE-B6F1-472D-8061-B6F6B1C15479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C4C7-F9B4-46AE-AD71-403B8CFCB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6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5AE-B6F1-472D-8061-B6F6B1C15479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C4C7-F9B4-46AE-AD71-403B8CFCB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3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5AE-B6F1-472D-8061-B6F6B1C15479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C4C7-F9B4-46AE-AD71-403B8CFCB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19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5AE-B6F1-472D-8061-B6F6B1C15479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C4C7-F9B4-46AE-AD71-403B8CFCB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7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D25AE-B6F1-472D-8061-B6F6B1C15479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C4C7-F9B4-46AE-AD71-403B8CFCB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9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Principle of Mathematical Induction</a:t>
            </a:r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3692"/>
            <a:ext cx="10515600" cy="1266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5880"/>
            <a:ext cx="1323975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14" y="2463922"/>
            <a:ext cx="4352925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939" y="2463922"/>
            <a:ext cx="1552575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85" y="2771775"/>
            <a:ext cx="11278698" cy="38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2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8924" y="328246"/>
            <a:ext cx="10914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Q-1: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Prove by the principle of Mathematical Induction that for all positive integers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n ≥ 1</a:t>
            </a:r>
          </a:p>
          <a:p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6" y="682189"/>
            <a:ext cx="100584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8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446" y="269631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Q-2: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Prove by the principle of Mathematical Induction that for 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43" y="638963"/>
            <a:ext cx="9858375" cy="3114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6" y="3486515"/>
            <a:ext cx="89820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1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2" y="979657"/>
            <a:ext cx="9819588" cy="50962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792" y="3644777"/>
            <a:ext cx="990600" cy="295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94338" y="1025824"/>
            <a:ext cx="4722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11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94" y="795337"/>
            <a:ext cx="7972425" cy="5219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17078" y="703385"/>
            <a:ext cx="4586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Q- 4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6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69" y="163025"/>
            <a:ext cx="8372475" cy="49482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0494" y="316521"/>
            <a:ext cx="84171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Q-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							…(4)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		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869" y="5111263"/>
            <a:ext cx="8505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24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Principle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Complete Induction</a:t>
            </a: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69" y="1746738"/>
            <a:ext cx="11116862" cy="33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2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35" y="486954"/>
            <a:ext cx="9255003" cy="36512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71612" y="489411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Q- 1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54" y="3962399"/>
            <a:ext cx="7610475" cy="27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3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31" y="234462"/>
            <a:ext cx="8077200" cy="61341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44616" y="234462"/>
            <a:ext cx="4058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Q-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59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Principle of Mathematical Induction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Principle of Complete Induction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of Mathematical Induction </dc:title>
  <dc:creator>rpsharma</dc:creator>
  <cp:lastModifiedBy>rpsharma</cp:lastModifiedBy>
  <cp:revision>19</cp:revision>
  <dcterms:created xsi:type="dcterms:W3CDTF">2021-05-17T16:11:59Z</dcterms:created>
  <dcterms:modified xsi:type="dcterms:W3CDTF">2021-05-18T05:47:42Z</dcterms:modified>
</cp:coreProperties>
</file>