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93ED-BAD3-A91E-7B46-BA7B93DB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1EBA2-7CC1-8A30-60FD-377E89D6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8A23-FC4C-8050-3EB5-B1604E2E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E989-F1B8-0336-7808-DA229947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CB8F-53FF-1596-A039-CA427F37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E3D8-5E77-7647-E711-F02C963B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63FBD-A4FC-7900-1282-D315891E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B90A-5C33-E06A-4CB6-0D373089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8D63-6EED-BB60-13A5-32B48D4A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495C-9BBC-C4CD-0F53-0A0EBCB9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3A4FA-0F28-7F53-F58B-DE056AF20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9DD27-3F09-87BF-7254-CCD8CF2F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9CE20-C02A-7254-5C92-41FC1E8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7675-924D-EB78-A433-B532EBA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3D07-0E02-B644-4F66-91404FF5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3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B8AF-49D3-9C85-870A-08596F99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60AE-6AFC-37DC-D501-AEEBC8EE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1EA0-A07F-41F7-A49C-B5227DFE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8242-FB14-E2C0-C8F0-C10A2FA7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5276-510B-3387-D142-5464F76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0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3CE1-3F54-70CF-BC1D-CA8720C4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BCE0-8760-D411-66D6-665591CC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0D83-1E01-6CB7-D3AE-7778EE98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D6EA-9D16-8FA5-84C3-C30E5478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5D9-224D-78E7-A1A0-FB42192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1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67E4-8558-DDCC-952C-24E77429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3956-BBD6-5F0A-78F3-4B598211D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05875-E3A7-0C3C-5158-1A73621B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4198-0F49-633B-3D85-509BF55E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7064-9F66-0472-8D68-DECE3377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DDC7-E17A-A603-3982-08C12247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6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92C-0B77-342F-3CD7-6F514ED3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7617-CB8D-B31D-F07D-B907BFDE4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6F527-7485-B605-4A28-F0D2883D8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BE87-ECD7-119B-674D-CC09927A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AD64-B5B4-B70F-2D0F-7A2CD6DC0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217BF-50DF-0E3E-C69A-1243A6AF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13A54-2079-5220-44BB-9145D791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8AC0-135C-6454-42AF-2929CF23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2E02-C5F8-F75C-AEBD-A021DD9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83E38-879E-671B-B191-725A25FB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9935-433C-30D8-60FD-9FD6A881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2185D-92D6-25E1-0E78-40300A2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5BF97-5D5E-E855-06CE-6EE55DDC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F33A7-3953-41D1-8231-537805D2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E8EEB-0B7A-BD01-6642-70430ADC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DE0-22A9-E959-D0AC-8EAACE8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7038-11CB-B1A8-6E88-B0D67E53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5F7C5-EB44-875A-839C-42D37B62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220E-584D-4BAE-1297-C145B3A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436A-9CF3-8354-3A9A-BCBB3A6F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D88E-5F4D-2966-D605-F478ACB7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435-BA6C-600D-4830-565F74C8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B5A65-01F5-12F1-CE5C-D20E30ABD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0D71D-9241-EECE-1A4E-017A1E17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46F89-92E1-5242-EEBD-FEBC7EA6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4390-6A78-BA61-9089-792FDDF0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E676-6429-1647-E094-FB99F3A8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E105D-B32C-5398-BBDB-F8A6DF4D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4B3D-9D2F-D789-A5DF-F8576CCB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3D42-629B-64C3-EE8A-C87BFD79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DA47-F07F-4D61-BA04-2F7CCD4C0DD1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662A-572D-EA2A-FC73-0535AA9B3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1A68-6941-F7A7-24CF-152CEAA35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C9A3-74FF-4DC3-B7CF-ACA2E2C7E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1B9C4-18A2-019E-B8EA-C283B3C1DB58}"/>
              </a:ext>
            </a:extLst>
          </p:cNvPr>
          <p:cNvSpPr txBox="1"/>
          <p:nvPr/>
        </p:nvSpPr>
        <p:spPr>
          <a:xfrm>
            <a:off x="2526264" y="75889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Welcome</a:t>
            </a:r>
            <a:r>
              <a:rPr lang="en-US" sz="1600" dirty="0">
                <a:latin typeface="Lucida Calligraphy" panose="03010101010101010101" pitchFamily="66" charset="0"/>
              </a:rPr>
              <a:t> </a:t>
            </a:r>
            <a:endParaRPr lang="en-IN" sz="1600" dirty="0">
              <a:latin typeface="Lucida Calligraphy" panose="03010101010101010101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21566-4FA2-D898-63D3-5512EDE0EC4A}"/>
              </a:ext>
            </a:extLst>
          </p:cNvPr>
          <p:cNvSpPr txBox="1"/>
          <p:nvPr/>
        </p:nvSpPr>
        <p:spPr>
          <a:xfrm>
            <a:off x="4056483" y="163493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258DE-04E1-5B52-0591-6919BD7FBCAC}"/>
              </a:ext>
            </a:extLst>
          </p:cNvPr>
          <p:cNvSpPr txBox="1"/>
          <p:nvPr/>
        </p:nvSpPr>
        <p:spPr>
          <a:xfrm>
            <a:off x="4523014" y="23458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Lucida Calligraphy" panose="03010101010101010101" pitchFamily="66" charset="0"/>
              </a:rPr>
              <a:t>Machine learning</a:t>
            </a:r>
            <a:endParaRPr lang="en-IN" sz="3600" dirty="0">
              <a:latin typeface="Lucida Calligraphy" panose="03010101010101010101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0D98C-65AF-BFC5-B7E8-EAC1CB029D21}"/>
              </a:ext>
            </a:extLst>
          </p:cNvPr>
          <p:cNvSpPr txBox="1"/>
          <p:nvPr/>
        </p:nvSpPr>
        <p:spPr>
          <a:xfrm>
            <a:off x="7779398" y="4074758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Professor: CVSN ready</a:t>
            </a:r>
          </a:p>
          <a:p>
            <a:r>
              <a:rPr lang="en-IN" sz="2400" b="1" dirty="0"/>
              <a:t>Musharrat Perveen</a:t>
            </a:r>
          </a:p>
        </p:txBody>
      </p:sp>
    </p:spTree>
    <p:extLst>
      <p:ext uri="{BB962C8B-B14F-4D97-AF65-F5344CB8AC3E}">
        <p14:creationId xmlns:p14="http://schemas.microsoft.com/office/powerpoint/2010/main" val="308324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94542-AF1F-063F-2DDE-6E8DEC22C7FF}"/>
              </a:ext>
            </a:extLst>
          </p:cNvPr>
          <p:cNvSpPr txBox="1"/>
          <p:nvPr/>
        </p:nvSpPr>
        <p:spPr>
          <a:xfrm>
            <a:off x="4640766" y="144966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90200-B7C7-F250-5873-CF3F328B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4" y="1332370"/>
            <a:ext cx="10247971" cy="53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8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C1570-D878-343B-1605-08A70848FD6F}"/>
              </a:ext>
            </a:extLst>
          </p:cNvPr>
          <p:cNvSpPr txBox="1"/>
          <p:nvPr/>
        </p:nvSpPr>
        <p:spPr>
          <a:xfrm>
            <a:off x="2767361" y="535258"/>
            <a:ext cx="68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SVM  (Support Vector Mission)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979D4-C3B9-EB18-D012-5505CC6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39" y="1594625"/>
            <a:ext cx="9801923" cy="4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DF26-F7EC-34DE-627E-3CDB4C618E1F}"/>
              </a:ext>
            </a:extLst>
          </p:cNvPr>
          <p:cNvSpPr txBox="1"/>
          <p:nvPr/>
        </p:nvSpPr>
        <p:spPr>
          <a:xfrm>
            <a:off x="3843454" y="0"/>
            <a:ext cx="680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Naive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2D0DD-C763-11A4-802B-44610AF0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73" y="713679"/>
            <a:ext cx="9634654" cy="61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A19D66-422B-B20F-3F5F-6E921E78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664" y="4311165"/>
            <a:ext cx="9144000" cy="1655762"/>
          </a:xfrm>
        </p:spPr>
        <p:txBody>
          <a:bodyPr/>
          <a:lstStyle/>
          <a:p>
            <a:r>
              <a:rPr lang="en-US" sz="3600" dirty="0">
                <a:latin typeface="MV Boli" panose="02000500030200090000" pitchFamily="2" charset="0"/>
                <a:cs typeface="MV Boli" panose="02000500030200090000" pitchFamily="2" charset="0"/>
              </a:rPr>
              <a:t>Human  Intelligence built  in the computer</a:t>
            </a:r>
            <a:endParaRPr lang="en-IN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E0168-F755-0B4F-0D32-47910E98EDE2}"/>
              </a:ext>
            </a:extLst>
          </p:cNvPr>
          <p:cNvSpPr txBox="1"/>
          <p:nvPr/>
        </p:nvSpPr>
        <p:spPr>
          <a:xfrm>
            <a:off x="3235390" y="70640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What is Artificial Intelligence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4D1F-1426-8416-9305-4D6B993B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1600200"/>
            <a:ext cx="4114800" cy="2310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FC703-7685-B5C8-AFA9-8A8CEBF16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72" y="1600199"/>
            <a:ext cx="3809492" cy="23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4DA4-6C32-E24E-8AA5-A1E7F9F3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600200"/>
            <a:ext cx="9144000" cy="7791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MV Boli" panose="02000500030200090000" pitchFamily="2" charset="0"/>
                <a:cs typeface="MV Boli" panose="02000500030200090000" pitchFamily="2" charset="0"/>
              </a:rPr>
              <a:t>What is machine learning</a:t>
            </a:r>
            <a:br>
              <a:rPr lang="en-IN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66A4-0677-70BC-CBDD-10A594AA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2183785"/>
            <a:ext cx="9144000" cy="1655762"/>
          </a:xfrm>
        </p:spPr>
        <p:txBody>
          <a:bodyPr/>
          <a:lstStyle/>
          <a:p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Machine to learn or work </a:t>
            </a:r>
          </a:p>
          <a:p>
            <a:r>
              <a:rPr lang="en-US" sz="3200" dirty="0">
                <a:latin typeface="MV Boli" panose="02000500030200090000" pitchFamily="2" charset="0"/>
                <a:cs typeface="MV Boli" panose="02000500030200090000" pitchFamily="2" charset="0"/>
              </a:rPr>
              <a:t> If we give the input and output to machine level algorithm it will build the model</a:t>
            </a:r>
            <a:endParaRPr lang="en-IN" sz="3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72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8842A535-BB4C-6B7A-E6D5-4C170767A7BE}"/>
              </a:ext>
            </a:extLst>
          </p:cNvPr>
          <p:cNvSpPr txBox="1"/>
          <p:nvPr/>
        </p:nvSpPr>
        <p:spPr>
          <a:xfrm>
            <a:off x="726440" y="138690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Supervised learning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D16D74-A9EE-A69D-03E0-6146BCDF6525}"/>
              </a:ext>
            </a:extLst>
          </p:cNvPr>
          <p:cNvCxnSpPr>
            <a:cxnSpLocks/>
          </p:cNvCxnSpPr>
          <p:nvPr/>
        </p:nvCxnSpPr>
        <p:spPr>
          <a:xfrm>
            <a:off x="838200" y="661910"/>
            <a:ext cx="3586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>
            <a:extLst>
              <a:ext uri="{FF2B5EF4-FFF2-40B4-BE49-F238E27FC236}">
                <a16:creationId xmlns:a16="http://schemas.microsoft.com/office/drawing/2014/main" id="{D74B6559-740E-7FCA-FF24-3DEB408FB06D}"/>
              </a:ext>
            </a:extLst>
          </p:cNvPr>
          <p:cNvSpPr txBox="1"/>
          <p:nvPr/>
        </p:nvSpPr>
        <p:spPr>
          <a:xfrm>
            <a:off x="726440" y="815798"/>
            <a:ext cx="422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Learning by other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99545A9A-4DCF-7B17-73B2-E70912A659D2}"/>
              </a:ext>
            </a:extLst>
          </p:cNvPr>
          <p:cNvSpPr txBox="1"/>
          <p:nvPr/>
        </p:nvSpPr>
        <p:spPr>
          <a:xfrm>
            <a:off x="726440" y="1369795"/>
            <a:ext cx="331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Its has features and label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87899CE0-B5D7-F221-B2BF-C33493E73430}"/>
              </a:ext>
            </a:extLst>
          </p:cNvPr>
          <p:cNvSpPr txBox="1"/>
          <p:nvPr/>
        </p:nvSpPr>
        <p:spPr>
          <a:xfrm>
            <a:off x="726440" y="1923792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Regression and Classification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41366A-A8E2-632D-DAB2-0C55B23C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60" y="64511"/>
            <a:ext cx="4226560" cy="2259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5DB379-C48D-6D2F-0511-4E8EB39CE5E6}"/>
              </a:ext>
            </a:extLst>
          </p:cNvPr>
          <p:cNvSpPr txBox="1"/>
          <p:nvPr/>
        </p:nvSpPr>
        <p:spPr>
          <a:xfrm>
            <a:off x="5064760" y="263166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unsupervised learning</a:t>
            </a:r>
            <a:endParaRPr lang="en-IN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E4FF-25BF-9F3D-6EA7-D1A868C160C1}"/>
              </a:ext>
            </a:extLst>
          </p:cNvPr>
          <p:cNvCxnSpPr>
            <a:cxnSpLocks/>
          </p:cNvCxnSpPr>
          <p:nvPr/>
        </p:nvCxnSpPr>
        <p:spPr>
          <a:xfrm>
            <a:off x="5064760" y="3154880"/>
            <a:ext cx="389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BA1DA1DE-BD46-C716-F03C-1C6D1E86F47E}"/>
              </a:ext>
            </a:extLst>
          </p:cNvPr>
          <p:cNvSpPr txBox="1"/>
          <p:nvPr/>
        </p:nvSpPr>
        <p:spPr>
          <a:xfrm>
            <a:off x="5638800" y="3266035"/>
            <a:ext cx="370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learning by own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CE0DD99B-F2B4-C3FF-DBD2-637CA897EA15}"/>
              </a:ext>
            </a:extLst>
          </p:cNvPr>
          <p:cNvSpPr txBox="1"/>
          <p:nvPr/>
        </p:nvSpPr>
        <p:spPr>
          <a:xfrm>
            <a:off x="5567680" y="3758177"/>
            <a:ext cx="40335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clustering and association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335529-71DE-84BD-1E39-1C02A962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23436"/>
            <a:ext cx="3931920" cy="1984844"/>
          </a:xfrm>
          <a:prstGeom prst="rect">
            <a:avLst/>
          </a:prstGeom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130EA30B-46ED-E8BD-E652-BD5974A3A4C8}"/>
              </a:ext>
            </a:extLst>
          </p:cNvPr>
          <p:cNvSpPr txBox="1"/>
          <p:nvPr/>
        </p:nvSpPr>
        <p:spPr>
          <a:xfrm>
            <a:off x="3235960" y="4766368"/>
            <a:ext cx="412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reinforcement learning  </a:t>
            </a:r>
            <a:endParaRPr lang="en-IN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FEC2B-5D46-750D-EA3C-B98E49A5B10F}"/>
              </a:ext>
            </a:extLst>
          </p:cNvPr>
          <p:cNvCxnSpPr>
            <a:cxnSpLocks/>
          </p:cNvCxnSpPr>
          <p:nvPr/>
        </p:nvCxnSpPr>
        <p:spPr>
          <a:xfrm>
            <a:off x="3362960" y="5330006"/>
            <a:ext cx="390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>
            <a:extLst>
              <a:ext uri="{FF2B5EF4-FFF2-40B4-BE49-F238E27FC236}">
                <a16:creationId xmlns:a16="http://schemas.microsoft.com/office/drawing/2014/main" id="{B53022EE-E2A8-20A8-7006-0A7A29D22BBE}"/>
              </a:ext>
            </a:extLst>
          </p:cNvPr>
          <p:cNvSpPr txBox="1"/>
          <p:nvPr/>
        </p:nvSpPr>
        <p:spPr>
          <a:xfrm>
            <a:off x="3235960" y="5610474"/>
            <a:ext cx="412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Getting reward and penalties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5ACAD6-9AC2-A8AB-A107-24FE2764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80" y="4761583"/>
            <a:ext cx="3906520" cy="20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E3C5BC8-0655-16D8-E848-13AA63264E4C}"/>
              </a:ext>
            </a:extLst>
          </p:cNvPr>
          <p:cNvSpPr txBox="1"/>
          <p:nvPr/>
        </p:nvSpPr>
        <p:spPr>
          <a:xfrm>
            <a:off x="2664356" y="242441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Regression 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B0624436-2975-D5D9-53FE-013E5AD3984C}"/>
              </a:ext>
            </a:extLst>
          </p:cNvPr>
          <p:cNvSpPr txBox="1"/>
          <p:nvPr/>
        </p:nvSpPr>
        <p:spPr>
          <a:xfrm>
            <a:off x="2972888" y="735611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 is used to predict continuous values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5976453-E576-99DC-C044-13DA9C3B9B39}"/>
              </a:ext>
            </a:extLst>
          </p:cNvPr>
          <p:cNvSpPr txBox="1"/>
          <p:nvPr/>
        </p:nvSpPr>
        <p:spPr>
          <a:xfrm>
            <a:off x="2972888" y="1527100"/>
            <a:ext cx="338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its continuous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F6BF304A-7F16-ABAA-D1F7-9F77CB650A7E}"/>
              </a:ext>
            </a:extLst>
          </p:cNvPr>
          <p:cNvSpPr txBox="1"/>
          <p:nvPr/>
        </p:nvSpPr>
        <p:spPr>
          <a:xfrm>
            <a:off x="2972888" y="1936667"/>
            <a:ext cx="302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Ex: Books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6C41F728-2B99-7839-2C55-8654BB44D35E}"/>
              </a:ext>
            </a:extLst>
          </p:cNvPr>
          <p:cNvSpPr txBox="1"/>
          <p:nvPr/>
        </p:nvSpPr>
        <p:spPr>
          <a:xfrm>
            <a:off x="2674408" y="2905780"/>
            <a:ext cx="379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classification</a:t>
            </a:r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36A4FF50-5DF6-1970-9EBB-50CBA8624927}"/>
              </a:ext>
            </a:extLst>
          </p:cNvPr>
          <p:cNvSpPr txBox="1"/>
          <p:nvPr/>
        </p:nvSpPr>
        <p:spPr>
          <a:xfrm>
            <a:off x="2974178" y="3583616"/>
            <a:ext cx="339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 is used to discrete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It is not continuous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Ex: true or false , may or may not </a:t>
            </a:r>
            <a:endParaRPr lang="en-IN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0CC564B0-35A1-9E2C-9493-B4C1614C2BB3}"/>
              </a:ext>
            </a:extLst>
          </p:cNvPr>
          <p:cNvSpPr txBox="1"/>
          <p:nvPr/>
        </p:nvSpPr>
        <p:spPr>
          <a:xfrm>
            <a:off x="1171185" y="103961"/>
            <a:ext cx="667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Features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E22656-BEB2-253C-398F-49AEC5A11F34}"/>
              </a:ext>
            </a:extLst>
          </p:cNvPr>
          <p:cNvCxnSpPr>
            <a:cxnSpLocks/>
          </p:cNvCxnSpPr>
          <p:nvPr/>
        </p:nvCxnSpPr>
        <p:spPr>
          <a:xfrm>
            <a:off x="1171185" y="738975"/>
            <a:ext cx="2035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DE6C76-7BC3-424C-57DB-74CA3DE4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0" y="990671"/>
            <a:ext cx="2949677" cy="2068461"/>
          </a:xfrm>
          <a:prstGeom prst="rect">
            <a:avLst/>
          </a:prstGeom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CE37C8FB-7D38-EDF3-5055-F4997A3FAE0D}"/>
              </a:ext>
            </a:extLst>
          </p:cNvPr>
          <p:cNvSpPr txBox="1"/>
          <p:nvPr/>
        </p:nvSpPr>
        <p:spPr>
          <a:xfrm>
            <a:off x="5943434" y="117519"/>
            <a:ext cx="217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 label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69A916-5667-B5AB-2E7B-97C8CD0A2543}"/>
              </a:ext>
            </a:extLst>
          </p:cNvPr>
          <p:cNvCxnSpPr>
            <a:cxnSpLocks/>
          </p:cNvCxnSpPr>
          <p:nvPr/>
        </p:nvCxnSpPr>
        <p:spPr>
          <a:xfrm>
            <a:off x="5722538" y="719243"/>
            <a:ext cx="2174567" cy="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2C6A81-45A7-D081-AEC2-69B9B3B1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5" y="990671"/>
            <a:ext cx="2438400" cy="1709928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7C053331-89BC-450A-05B1-80C674989FCD}"/>
              </a:ext>
            </a:extLst>
          </p:cNvPr>
          <p:cNvSpPr txBox="1"/>
          <p:nvPr/>
        </p:nvSpPr>
        <p:spPr>
          <a:xfrm>
            <a:off x="4882207" y="2883090"/>
            <a:ext cx="323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37F4E-93DC-E4F1-1889-E898DE406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82" y="3636610"/>
            <a:ext cx="3755923" cy="222849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485AE-5AD9-CEED-AB8C-7B6A3E0689D4}"/>
              </a:ext>
            </a:extLst>
          </p:cNvPr>
          <p:cNvCxnSpPr>
            <a:cxnSpLocks/>
          </p:cNvCxnSpPr>
          <p:nvPr/>
        </p:nvCxnSpPr>
        <p:spPr>
          <a:xfrm>
            <a:off x="4980530" y="3364778"/>
            <a:ext cx="169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B35B723-40D0-3EEF-07D6-D1BDFCEDB607}"/>
              </a:ext>
            </a:extLst>
          </p:cNvPr>
          <p:cNvSpPr/>
          <p:nvPr/>
        </p:nvSpPr>
        <p:spPr>
          <a:xfrm>
            <a:off x="9057311" y="2438029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Input (features)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5EFF5B-95E6-05BC-90A1-87573673D06A}"/>
              </a:ext>
            </a:extLst>
          </p:cNvPr>
          <p:cNvSpPr/>
          <p:nvPr/>
        </p:nvSpPr>
        <p:spPr>
          <a:xfrm>
            <a:off x="9057312" y="3942364"/>
            <a:ext cx="1976284" cy="917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Output (label)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A86D8-1B58-978D-774F-427E75BE3106}"/>
              </a:ext>
            </a:extLst>
          </p:cNvPr>
          <p:cNvSpPr/>
          <p:nvPr/>
        </p:nvSpPr>
        <p:spPr>
          <a:xfrm>
            <a:off x="8958990" y="5584001"/>
            <a:ext cx="2349909" cy="11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Function (model)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EB72E96-8686-894D-8862-DEEAA97E9036}"/>
              </a:ext>
            </a:extLst>
          </p:cNvPr>
          <p:cNvSpPr/>
          <p:nvPr/>
        </p:nvSpPr>
        <p:spPr>
          <a:xfrm>
            <a:off x="9947131" y="3517295"/>
            <a:ext cx="299884" cy="28776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74B787B-1A93-F0E1-8D52-96D7B26BECE2}"/>
              </a:ext>
            </a:extLst>
          </p:cNvPr>
          <p:cNvSpPr/>
          <p:nvPr/>
        </p:nvSpPr>
        <p:spPr>
          <a:xfrm>
            <a:off x="10001208" y="5073074"/>
            <a:ext cx="353962" cy="3736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87876-3959-5F2E-4ACA-D2B59F76FA62}"/>
              </a:ext>
            </a:extLst>
          </p:cNvPr>
          <p:cNvSpPr txBox="1"/>
          <p:nvPr/>
        </p:nvSpPr>
        <p:spPr>
          <a:xfrm>
            <a:off x="4094355" y="50180"/>
            <a:ext cx="337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22EEA-2F5D-5182-A4D4-AE7AA233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7" y="1020403"/>
            <a:ext cx="10560205" cy="5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BA886-04D2-F865-CC49-7042D34AB59D}"/>
              </a:ext>
            </a:extLst>
          </p:cNvPr>
          <p:cNvSpPr txBox="1"/>
          <p:nvPr/>
        </p:nvSpPr>
        <p:spPr>
          <a:xfrm>
            <a:off x="4339684" y="557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Non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3D314-3AAE-A588-5831-CB0994AC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8" y="835190"/>
            <a:ext cx="10738625" cy="5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AAFE-7EEC-2AB6-966C-F4B9F5207E18}"/>
              </a:ext>
            </a:extLst>
          </p:cNvPr>
          <p:cNvSpPr txBox="1"/>
          <p:nvPr/>
        </p:nvSpPr>
        <p:spPr>
          <a:xfrm>
            <a:off x="4334106" y="27879"/>
            <a:ext cx="43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MV Boli" panose="02000500030200090000" pitchFamily="2" charset="0"/>
                <a:cs typeface="MV Boli" panose="02000500030200090000" pitchFamily="2" charset="0"/>
              </a:rPr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81365-CF1C-D9E0-AAEE-999464CC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69" y="886522"/>
            <a:ext cx="10638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Calligraphy</vt:lpstr>
      <vt:lpstr>MV Boli</vt:lpstr>
      <vt:lpstr>Wingdings</vt:lpstr>
      <vt:lpstr>Office Theme</vt:lpstr>
      <vt:lpstr>PowerPoint Presentation</vt:lpstr>
      <vt:lpstr>PowerPoint Presentation</vt:lpstr>
      <vt:lpstr>What is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Musharrat Perveen</dc:creator>
  <cp:lastModifiedBy>Musharrat Perveen</cp:lastModifiedBy>
  <cp:revision>1</cp:revision>
  <dcterms:created xsi:type="dcterms:W3CDTF">2023-06-08T07:43:50Z</dcterms:created>
  <dcterms:modified xsi:type="dcterms:W3CDTF">2023-06-08T07:49:20Z</dcterms:modified>
</cp:coreProperties>
</file>