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cisio Medeiros De Oliveira Bunim" userId="db242b03-ba00-4323-b73d-398e111ba472" providerId="ADAL" clId="{5300E696-BBAD-4429-8223-ABF049B0FB75}"/>
    <pc:docChg chg="undo custSel addSld modSld">
      <pc:chgData name="Tarcisio Medeiros De Oliveira Bunim" userId="db242b03-ba00-4323-b73d-398e111ba472" providerId="ADAL" clId="{5300E696-BBAD-4429-8223-ABF049B0FB75}" dt="2023-03-07T11:38:05.937" v="639" actId="1076"/>
      <pc:docMkLst>
        <pc:docMk/>
      </pc:docMkLst>
      <pc:sldChg chg="delSp">
        <pc:chgData name="Tarcisio Medeiros De Oliveira Bunim" userId="db242b03-ba00-4323-b73d-398e111ba472" providerId="ADAL" clId="{5300E696-BBAD-4429-8223-ABF049B0FB75}" dt="2023-03-07T11:16:21.358" v="163" actId="478"/>
        <pc:sldMkLst>
          <pc:docMk/>
          <pc:sldMk cId="1531992380" sldId="259"/>
        </pc:sldMkLst>
        <pc:spChg chg="del">
          <ac:chgData name="Tarcisio Medeiros De Oliveira Bunim" userId="db242b03-ba00-4323-b73d-398e111ba472" providerId="ADAL" clId="{5300E696-BBAD-4429-8223-ABF049B0FB75}" dt="2023-03-07T11:16:21.358" v="163" actId="478"/>
          <ac:spMkLst>
            <pc:docMk/>
            <pc:sldMk cId="1531992380" sldId="259"/>
            <ac:spMk id="10" creationId="{920E913D-EAC2-44A3-B11B-874703526C6E}"/>
          </ac:spMkLst>
        </pc:spChg>
        <pc:spChg chg="del">
          <ac:chgData name="Tarcisio Medeiros De Oliveira Bunim" userId="db242b03-ba00-4323-b73d-398e111ba472" providerId="ADAL" clId="{5300E696-BBAD-4429-8223-ABF049B0FB75}" dt="2023-03-07T11:16:21.358" v="163" actId="478"/>
          <ac:spMkLst>
            <pc:docMk/>
            <pc:sldMk cId="1531992380" sldId="259"/>
            <ac:spMk id="11" creationId="{879643E9-0735-42EC-8B01-CD9AE9383704}"/>
          </ac:spMkLst>
        </pc:spChg>
      </pc:sldChg>
      <pc:sldChg chg="addSp modSp modTransition">
        <pc:chgData name="Tarcisio Medeiros De Oliveira Bunim" userId="db242b03-ba00-4323-b73d-398e111ba472" providerId="ADAL" clId="{5300E696-BBAD-4429-8223-ABF049B0FB75}" dt="2023-03-07T11:17:10.545" v="165"/>
        <pc:sldMkLst>
          <pc:docMk/>
          <pc:sldMk cId="470659438" sldId="260"/>
        </pc:sldMkLst>
        <pc:spChg chg="add mod">
          <ac:chgData name="Tarcisio Medeiros De Oliveira Bunim" userId="db242b03-ba00-4323-b73d-398e111ba472" providerId="ADAL" clId="{5300E696-BBAD-4429-8223-ABF049B0FB75}" dt="2023-03-07T11:06:38.423" v="0" actId="11529"/>
          <ac:spMkLst>
            <pc:docMk/>
            <pc:sldMk cId="470659438" sldId="260"/>
            <ac:spMk id="2" creationId="{BBA81A3C-4706-4246-8058-20F417F35BEB}"/>
          </ac:spMkLst>
        </pc:spChg>
        <pc:spChg chg="add mod">
          <ac:chgData name="Tarcisio Medeiros De Oliveira Bunim" userId="db242b03-ba00-4323-b73d-398e111ba472" providerId="ADAL" clId="{5300E696-BBAD-4429-8223-ABF049B0FB75}" dt="2023-03-07T11:07:26.266" v="25" actId="1076"/>
          <ac:spMkLst>
            <pc:docMk/>
            <pc:sldMk cId="470659438" sldId="260"/>
            <ac:spMk id="3" creationId="{374E90FA-F3A8-4F94-8BBA-F3CC4A578F90}"/>
          </ac:spMkLst>
        </pc:spChg>
        <pc:spChg chg="add mod">
          <ac:chgData name="Tarcisio Medeiros De Oliveira Bunim" userId="db242b03-ba00-4323-b73d-398e111ba472" providerId="ADAL" clId="{5300E696-BBAD-4429-8223-ABF049B0FB75}" dt="2023-03-07T11:12:32.694" v="149" actId="1076"/>
          <ac:spMkLst>
            <pc:docMk/>
            <pc:sldMk cId="470659438" sldId="260"/>
            <ac:spMk id="4" creationId="{E67EF428-8E3F-4CD6-B785-A258FB2C9BAE}"/>
          </ac:spMkLst>
        </pc:spChg>
        <pc:spChg chg="add mod ord">
          <ac:chgData name="Tarcisio Medeiros De Oliveira Bunim" userId="db242b03-ba00-4323-b73d-398e111ba472" providerId="ADAL" clId="{5300E696-BBAD-4429-8223-ABF049B0FB75}" dt="2023-03-07T11:12:32.694" v="149" actId="1076"/>
          <ac:spMkLst>
            <pc:docMk/>
            <pc:sldMk cId="470659438" sldId="260"/>
            <ac:spMk id="5" creationId="{3CA7E8A7-2463-4C03-97A5-37683E3356C0}"/>
          </ac:spMkLst>
        </pc:spChg>
        <pc:spChg chg="add mod ord">
          <ac:chgData name="Tarcisio Medeiros De Oliveira Bunim" userId="db242b03-ba00-4323-b73d-398e111ba472" providerId="ADAL" clId="{5300E696-BBAD-4429-8223-ABF049B0FB75}" dt="2023-03-07T11:14:33.499" v="161" actId="2085"/>
          <ac:spMkLst>
            <pc:docMk/>
            <pc:sldMk cId="470659438" sldId="260"/>
            <ac:spMk id="6" creationId="{DA24B761-B872-4AAD-BFAE-F332E2F12D0D}"/>
          </ac:spMkLst>
        </pc:spChg>
        <pc:spChg chg="add mod ord">
          <ac:chgData name="Tarcisio Medeiros De Oliveira Bunim" userId="db242b03-ba00-4323-b73d-398e111ba472" providerId="ADAL" clId="{5300E696-BBAD-4429-8223-ABF049B0FB75}" dt="2023-03-07T11:14:33.499" v="161" actId="2085"/>
          <ac:spMkLst>
            <pc:docMk/>
            <pc:sldMk cId="470659438" sldId="260"/>
            <ac:spMk id="7" creationId="{7B14F43F-D7D3-4937-B63F-E1C37C8E7439}"/>
          </ac:spMkLst>
        </pc:spChg>
      </pc:sldChg>
      <pc:sldChg chg="addSp modSp add">
        <pc:chgData name="Tarcisio Medeiros De Oliveira Bunim" userId="db242b03-ba00-4323-b73d-398e111ba472" providerId="ADAL" clId="{5300E696-BBAD-4429-8223-ABF049B0FB75}" dt="2023-03-07T11:38:05.937" v="639" actId="1076"/>
        <pc:sldMkLst>
          <pc:docMk/>
          <pc:sldMk cId="2534243068" sldId="261"/>
        </pc:sldMkLst>
        <pc:spChg chg="add mod">
          <ac:chgData name="Tarcisio Medeiros De Oliveira Bunim" userId="db242b03-ba00-4323-b73d-398e111ba472" providerId="ADAL" clId="{5300E696-BBAD-4429-8223-ABF049B0FB75}" dt="2023-03-07T11:35:22.530" v="635" actId="2085"/>
          <ac:spMkLst>
            <pc:docMk/>
            <pc:sldMk cId="2534243068" sldId="261"/>
            <ac:spMk id="2" creationId="{95216975-57CD-4CED-B52B-7E889C1F86E4}"/>
          </ac:spMkLst>
        </pc:spChg>
        <pc:spChg chg="add mod ord">
          <ac:chgData name="Tarcisio Medeiros De Oliveira Bunim" userId="db242b03-ba00-4323-b73d-398e111ba472" providerId="ADAL" clId="{5300E696-BBAD-4429-8223-ABF049B0FB75}" dt="2023-03-07T11:35:09.849" v="634" actId="2085"/>
          <ac:spMkLst>
            <pc:docMk/>
            <pc:sldMk cId="2534243068" sldId="261"/>
            <ac:spMk id="5" creationId="{66D60BA9-BB77-4EA7-BB31-20218BDE4834}"/>
          </ac:spMkLst>
        </pc:spChg>
        <pc:spChg chg="add mod">
          <ac:chgData name="Tarcisio Medeiros De Oliveira Bunim" userId="db242b03-ba00-4323-b73d-398e111ba472" providerId="ADAL" clId="{5300E696-BBAD-4429-8223-ABF049B0FB75}" dt="2023-03-07T11:25:57.794" v="252" actId="1076"/>
          <ac:spMkLst>
            <pc:docMk/>
            <pc:sldMk cId="2534243068" sldId="261"/>
            <ac:spMk id="6" creationId="{B69C955A-FE4F-459A-AB22-21C81CF4911D}"/>
          </ac:spMkLst>
        </pc:spChg>
        <pc:spChg chg="add mod">
          <ac:chgData name="Tarcisio Medeiros De Oliveira Bunim" userId="db242b03-ba00-4323-b73d-398e111ba472" providerId="ADAL" clId="{5300E696-BBAD-4429-8223-ABF049B0FB75}" dt="2023-03-07T11:24:24.471" v="228" actId="767"/>
          <ac:spMkLst>
            <pc:docMk/>
            <pc:sldMk cId="2534243068" sldId="261"/>
            <ac:spMk id="7" creationId="{7DC15E35-CA2A-4BBC-8DEC-B8A8E4764359}"/>
          </ac:spMkLst>
        </pc:spChg>
        <pc:spChg chg="add mod">
          <ac:chgData name="Tarcisio Medeiros De Oliveira Bunim" userId="db242b03-ba00-4323-b73d-398e111ba472" providerId="ADAL" clId="{5300E696-BBAD-4429-8223-ABF049B0FB75}" dt="2023-03-07T11:38:05.937" v="639" actId="1076"/>
          <ac:spMkLst>
            <pc:docMk/>
            <pc:sldMk cId="2534243068" sldId="261"/>
            <ac:spMk id="8" creationId="{32FC7CB3-4FFE-4B50-A655-36AA51358413}"/>
          </ac:spMkLst>
        </pc:spChg>
        <pc:picChg chg="add mod ord">
          <ac:chgData name="Tarcisio Medeiros De Oliveira Bunim" userId="db242b03-ba00-4323-b73d-398e111ba472" providerId="ADAL" clId="{5300E696-BBAD-4429-8223-ABF049B0FB75}" dt="2023-03-07T11:37:31.230" v="636" actId="1076"/>
          <ac:picMkLst>
            <pc:docMk/>
            <pc:sldMk cId="2534243068" sldId="261"/>
            <ac:picMk id="4" creationId="{01B682B6-9EF8-49EA-A820-3818CBF4A6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F9D1E-C841-42CE-A2EE-65DFC3B09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DB4960-D1BB-4A82-91B4-48817AA91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CB399-432F-474B-8CC0-D63641E9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88D8B-F2DD-49DC-9530-8028A637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9AFB5-0A0C-4D84-AFD2-0F07EAC5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4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73A7C-7C05-4F08-950B-35D828A3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7528E-E28E-4AC3-8A04-6E244A2FD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B069B-CAC9-49E6-90F2-AB825576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EDD9C-B477-4C63-A42E-F976D554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E1585-C6BE-4C9B-8D2A-B22121A8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87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0DE955-CD4C-406B-979A-7CCBAB7F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BBD670-7283-4E10-BB25-725D9E08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19C03-B979-422E-BA91-BC4B03BD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45B85-D84B-4EDE-B15F-BD350260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19AC4-F07B-4B68-953C-3237316D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3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5522B-E498-441A-9A54-82B52F82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81D3F-921A-46E7-A69E-AF9D4B4B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372DB8-8209-47F8-9BA3-8C1677DD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24B46-A190-4BA8-8F09-9121CBC1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0E932-7E12-4201-9506-79F55C2E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18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5EF13-8368-45AD-95E4-85CB4519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8A1613-EFF8-48CE-B381-0F772C2D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B7979-EFD4-46BF-BCDB-B2BBDE82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9A933-AB5A-43AC-80BD-1E21F2DE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8FD00-39E1-4FA9-A112-320C0EFB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01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DDC4F-FFDE-4972-9CDF-D7B499FC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DBAB3-AAD1-4D90-962C-A2EC1C161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F42BA6-DEE6-454A-9A0F-D0243CD8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54A93E-5195-460A-A4B3-1767AA31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F9B3A2-2AD0-45EA-858E-1ACCC2B5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8A932-FCA6-4A62-A79B-47796E08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13990-0DB8-434C-8DC7-693384AD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889503-A60D-423A-A710-E49FF914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9AACFC-DB25-4A96-9D61-C5170F35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9CF17C-76E7-49CB-911A-744D12FA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15D35F-ADE0-4856-B37E-B12AF719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1327A3-B5C2-4D7F-9F98-32D2DA33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707365-D984-4ABB-AB91-D631BA5E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1F681B-A240-499D-B0EB-3215953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BE6F-F383-4867-9F3D-D3EFA94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D7266E-D6CC-4643-AA74-44CFBCD3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1A0FD5-4038-4C07-A128-910FE46C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15E1B5-10AC-459C-9273-6446DAD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7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E6D2FF-AE8E-4440-A964-4524EAC7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A9F725-7144-4223-B4BA-BF446D07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0F56-16BE-42A7-95DD-6984646D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EDEA6-8880-46DC-954D-66C69739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D9DB2-CD77-4FAE-85B2-EE02211E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EFE959-51BD-45C5-806C-6F824F920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6009F-C638-41F1-BDF1-2822598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83DA98-6437-48C8-A095-0CDBE5AA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AC475F-1D5B-4ACA-B9CD-7B9DE1B4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96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EE936-3B68-485F-85E5-F8EA4DCA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908AD2-C5BA-414D-917C-318ED4CEC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1494F8-C7A5-4852-991B-4D2279D1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3F508-249C-4A23-A089-D4E37D3E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45BA4B-D415-4BFD-B0CC-E3F892BE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817E2F-F5B7-4520-95BC-6151D90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1987A7-C87D-4984-B9CB-BD10B565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781581-E314-4DD1-A4E7-F648E8C0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6FDE6-F410-4BCC-A12F-8AB306C6B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E168-C2A7-43C6-A9A9-09748E66A41B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30A8A-A704-43F8-BD6F-284D8A932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C1148-9D3B-4C31-81F3-0A9CB46CA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5A52-0374-4BC4-845E-C19A0495A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39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C5683B2-6B19-4374-B7A2-6848185E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28" y="1157104"/>
            <a:ext cx="4761905" cy="47619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BC2611F-4681-46DE-8462-BCE5213CC1D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D92979-A194-4C2A-8E48-58BC15D2B6FD}"/>
              </a:ext>
            </a:extLst>
          </p:cNvPr>
          <p:cNvSpPr txBox="1"/>
          <p:nvPr/>
        </p:nvSpPr>
        <p:spPr>
          <a:xfrm>
            <a:off x="528505" y="1450179"/>
            <a:ext cx="47817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Teoria</a:t>
            </a: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das</a:t>
            </a: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cores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894E05-354C-4CDD-A70D-80D381B7B61D}"/>
              </a:ext>
            </a:extLst>
          </p:cNvPr>
          <p:cNvSpPr txBox="1"/>
          <p:nvPr/>
        </p:nvSpPr>
        <p:spPr>
          <a:xfrm>
            <a:off x="738231" y="4345497"/>
            <a:ext cx="43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Aluno: Tarcísio Medeiros</a:t>
            </a:r>
          </a:p>
        </p:txBody>
      </p:sp>
    </p:spTree>
    <p:extLst>
      <p:ext uri="{BB962C8B-B14F-4D97-AF65-F5344CB8AC3E}">
        <p14:creationId xmlns:p14="http://schemas.microsoft.com/office/powerpoint/2010/main" val="402548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C812F47-02E0-4CE2-93E0-FDD049AA531E}"/>
              </a:ext>
            </a:extLst>
          </p:cNvPr>
          <p:cNvSpPr/>
          <p:nvPr/>
        </p:nvSpPr>
        <p:spPr>
          <a:xfrm>
            <a:off x="335560" y="4662646"/>
            <a:ext cx="7264866" cy="1956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902D5F-B9C7-4979-AFC3-DB5951C6804C}"/>
              </a:ext>
            </a:extLst>
          </p:cNvPr>
          <p:cNvSpPr txBox="1"/>
          <p:nvPr/>
        </p:nvSpPr>
        <p:spPr>
          <a:xfrm>
            <a:off x="1283516" y="5181973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Ela é uma área importante em várias disciplinas, incluindo arte, design, psicologia e ciência.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FB6160-8E5F-454D-B0D2-8E5CD74A4116}"/>
              </a:ext>
            </a:extLst>
          </p:cNvPr>
          <p:cNvSpPr/>
          <p:nvPr/>
        </p:nvSpPr>
        <p:spPr>
          <a:xfrm>
            <a:off x="335560" y="2430336"/>
            <a:ext cx="7264866" cy="1956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A95ABC-83F6-43B3-B1B7-850C587B03E7}"/>
              </a:ext>
            </a:extLst>
          </p:cNvPr>
          <p:cNvSpPr/>
          <p:nvPr/>
        </p:nvSpPr>
        <p:spPr>
          <a:xfrm>
            <a:off x="335560" y="198026"/>
            <a:ext cx="7264866" cy="1956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C6E0A1-261C-4B32-B597-3CA0C27826C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90E135-413C-48A1-8A5D-BADF8B390291}"/>
              </a:ext>
            </a:extLst>
          </p:cNvPr>
          <p:cNvSpPr txBox="1"/>
          <p:nvPr/>
        </p:nvSpPr>
        <p:spPr>
          <a:xfrm>
            <a:off x="6265178" y="2705725"/>
            <a:ext cx="5757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O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que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é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E0FDE-943B-4B25-90D7-924D676E1515}"/>
              </a:ext>
            </a:extLst>
          </p:cNvPr>
          <p:cNvSpPr txBox="1"/>
          <p:nvPr/>
        </p:nvSpPr>
        <p:spPr>
          <a:xfrm>
            <a:off x="1419837" y="853320"/>
            <a:ext cx="414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 teoria das cores é o estudo das cores e como elas interagem entre si.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F23342-22B2-4AD9-BE99-6A3507A7D5F0}"/>
              </a:ext>
            </a:extLst>
          </p:cNvPr>
          <p:cNvSpPr txBox="1"/>
          <p:nvPr/>
        </p:nvSpPr>
        <p:spPr>
          <a:xfrm>
            <a:off x="1283516" y="2949663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Ela é uma área importante em várias disciplinas, incluindo arte, design, psicologia e ciência.</a:t>
            </a:r>
          </a:p>
        </p:txBody>
      </p:sp>
    </p:spTree>
    <p:extLst>
      <p:ext uri="{BB962C8B-B14F-4D97-AF65-F5344CB8AC3E}">
        <p14:creationId xmlns:p14="http://schemas.microsoft.com/office/powerpoint/2010/main" val="54569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575DCF95-0979-4E41-B10E-464B4EB89CC5}"/>
              </a:ext>
            </a:extLst>
          </p:cNvPr>
          <p:cNvSpPr/>
          <p:nvPr/>
        </p:nvSpPr>
        <p:spPr>
          <a:xfrm>
            <a:off x="-1046860" y="4111426"/>
            <a:ext cx="2093719" cy="2746574"/>
          </a:xfrm>
          <a:prstGeom prst="triangle">
            <a:avLst/>
          </a:prstGeom>
          <a:solidFill>
            <a:srgbClr val="4472C4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3167D318-590D-4839-8913-70FC8EA76053}"/>
              </a:ext>
            </a:extLst>
          </p:cNvPr>
          <p:cNvSpPr/>
          <p:nvPr/>
        </p:nvSpPr>
        <p:spPr>
          <a:xfrm>
            <a:off x="-3148959" y="4111426"/>
            <a:ext cx="6297916" cy="3230974"/>
          </a:xfrm>
          <a:prstGeom prst="triangle">
            <a:avLst/>
          </a:prstGeom>
          <a:solidFill>
            <a:srgbClr val="4472C4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C812F47-02E0-4CE2-93E0-FDD049AA531E}"/>
              </a:ext>
            </a:extLst>
          </p:cNvPr>
          <p:cNvSpPr/>
          <p:nvPr/>
        </p:nvSpPr>
        <p:spPr>
          <a:xfrm>
            <a:off x="335560" y="4662646"/>
            <a:ext cx="7264866" cy="1956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902D5F-B9C7-4979-AFC3-DB5951C6804C}"/>
              </a:ext>
            </a:extLst>
          </p:cNvPr>
          <p:cNvSpPr txBox="1"/>
          <p:nvPr/>
        </p:nvSpPr>
        <p:spPr>
          <a:xfrm>
            <a:off x="1283516" y="5181973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Ela é uma área importante em várias disciplinas, incluindo arte, design, psicologia e ciência.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FB6160-8E5F-454D-B0D2-8E5CD74A4116}"/>
              </a:ext>
            </a:extLst>
          </p:cNvPr>
          <p:cNvSpPr/>
          <p:nvPr/>
        </p:nvSpPr>
        <p:spPr>
          <a:xfrm>
            <a:off x="335560" y="2430336"/>
            <a:ext cx="7264866" cy="1956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A95ABC-83F6-43B3-B1B7-850C587B03E7}"/>
              </a:ext>
            </a:extLst>
          </p:cNvPr>
          <p:cNvSpPr/>
          <p:nvPr/>
        </p:nvSpPr>
        <p:spPr>
          <a:xfrm>
            <a:off x="335560" y="198026"/>
            <a:ext cx="7264866" cy="19569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C6E0A1-261C-4B32-B597-3CA0C27826C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90E135-413C-48A1-8A5D-BADF8B390291}"/>
              </a:ext>
            </a:extLst>
          </p:cNvPr>
          <p:cNvSpPr txBox="1"/>
          <p:nvPr/>
        </p:nvSpPr>
        <p:spPr>
          <a:xfrm>
            <a:off x="6265178" y="2705725"/>
            <a:ext cx="5757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O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que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é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E0FDE-943B-4B25-90D7-924D676E1515}"/>
              </a:ext>
            </a:extLst>
          </p:cNvPr>
          <p:cNvSpPr txBox="1"/>
          <p:nvPr/>
        </p:nvSpPr>
        <p:spPr>
          <a:xfrm>
            <a:off x="494252" y="492148"/>
            <a:ext cx="5601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Outra teoria de cores sistema de cores de Johannes Itten. Ele desenvolveu um sistema de cores baseado em sete cores principais: vermelho, amarelo, azul, laranja, verde, roxo e marrom. </a:t>
            </a:r>
            <a:endParaRPr lang="pt-BR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F23342-22B2-4AD9-BE99-6A3507A7D5F0}"/>
              </a:ext>
            </a:extLst>
          </p:cNvPr>
          <p:cNvSpPr txBox="1"/>
          <p:nvPr/>
        </p:nvSpPr>
        <p:spPr>
          <a:xfrm>
            <a:off x="1283516" y="2949663"/>
            <a:ext cx="408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Itten também criou uma roda de cores que mostra como as cores podem ser combinadas para criar harmonias agradáveis ​​aos olhos.</a:t>
            </a:r>
          </a:p>
        </p:txBody>
      </p:sp>
    </p:spTree>
    <p:extLst>
      <p:ext uri="{BB962C8B-B14F-4D97-AF65-F5344CB8AC3E}">
        <p14:creationId xmlns:p14="http://schemas.microsoft.com/office/powerpoint/2010/main" val="291625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8C7E30-747A-4E02-9CA9-B98F606F1E85}"/>
              </a:ext>
            </a:extLst>
          </p:cNvPr>
          <p:cNvSpPr/>
          <p:nvPr/>
        </p:nvSpPr>
        <p:spPr>
          <a:xfrm>
            <a:off x="0" y="0"/>
            <a:ext cx="12192000" cy="22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DCC368-EEBB-4E5A-A9BA-6AC64DA7C8F0}"/>
              </a:ext>
            </a:extLst>
          </p:cNvPr>
          <p:cNvSpPr txBox="1"/>
          <p:nvPr/>
        </p:nvSpPr>
        <p:spPr>
          <a:xfrm>
            <a:off x="894825" y="421822"/>
            <a:ext cx="11376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Qual sua importância?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827B6F-98A5-4180-9564-589D0D1CBF15}"/>
              </a:ext>
            </a:extLst>
          </p:cNvPr>
          <p:cNvSpPr/>
          <p:nvPr/>
        </p:nvSpPr>
        <p:spPr>
          <a:xfrm>
            <a:off x="2309768" y="257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0" dirty="0">
                <a:effectLst/>
                <a:latin typeface="Agency FB" panose="020B0503020202020204" pitchFamily="34" charset="0"/>
              </a:rPr>
              <a:t>A teoria das cores é usada em muitas áreas diferentes. Por exemplo, na arte, os artistas usam a teoria das cores para criar pinturas que são visualmente atraentes e emocionalmente impactantes. Na moda, os designers usam a teoria das cores para criar combinações de cores que se complementam e melhoram a aparência geral de uma roupa.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6" name="Gráfico 5" descr="Seta com curva ligeira">
            <a:extLst>
              <a:ext uri="{FF2B5EF4-FFF2-40B4-BE49-F238E27FC236}">
                <a16:creationId xmlns:a16="http://schemas.microsoft.com/office/drawing/2014/main" id="{56B17CDF-BB84-408D-9B19-DDCF3FB19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02" y="2175380"/>
            <a:ext cx="1830198" cy="1830198"/>
          </a:xfrm>
          <a:prstGeom prst="rect">
            <a:avLst/>
          </a:prstGeom>
        </p:spPr>
      </p:pic>
      <p:pic>
        <p:nvPicPr>
          <p:cNvPr id="8" name="Gráfico 7" descr="Seta com giro para a esquerda">
            <a:extLst>
              <a:ext uri="{FF2B5EF4-FFF2-40B4-BE49-F238E27FC236}">
                <a16:creationId xmlns:a16="http://schemas.microsoft.com/office/drawing/2014/main" id="{179BAD50-F28D-4AE8-B79E-3C8C6581C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740402" y="3977487"/>
            <a:ext cx="1831597" cy="183159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0A34ECC-30E9-423E-9D7A-C6DF5B9E520A}"/>
              </a:ext>
            </a:extLst>
          </p:cNvPr>
          <p:cNvSpPr/>
          <p:nvPr/>
        </p:nvSpPr>
        <p:spPr>
          <a:xfrm>
            <a:off x="5002633" y="41278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0" dirty="0">
                <a:effectLst/>
                <a:latin typeface="Agency FB" panose="020B0503020202020204" pitchFamily="34" charset="0"/>
              </a:rPr>
              <a:t>Além disso, a teoria das cores tem um papel importante na psicologia, onde é estudada a relação entre as cores e as emoções e comportamentos humanos. Por exemplo, o vermelho é frequentemente associado à paixão e à excitação, enquanto o azul é considerado uma cor calmante e relaxante. Esses estudos podem ser usados para criar ambientes que ajudem as pessoas a se sentirem mais confortáveis e produtivas.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92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7B14F43F-D7D3-4937-B63F-E1C37C8E7439}"/>
              </a:ext>
            </a:extLst>
          </p:cNvPr>
          <p:cNvSpPr/>
          <p:nvPr/>
        </p:nvSpPr>
        <p:spPr>
          <a:xfrm>
            <a:off x="9270720" y="3690006"/>
            <a:ext cx="5842560" cy="3167994"/>
          </a:xfrm>
          <a:prstGeom prst="triangle">
            <a:avLst/>
          </a:prstGeom>
          <a:solidFill>
            <a:srgbClr val="4472C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DA24B761-B872-4AAD-BFAE-F332E2F12D0D}"/>
              </a:ext>
            </a:extLst>
          </p:cNvPr>
          <p:cNvSpPr/>
          <p:nvPr/>
        </p:nvSpPr>
        <p:spPr>
          <a:xfrm>
            <a:off x="10698871" y="3905075"/>
            <a:ext cx="2986258" cy="2952925"/>
          </a:xfrm>
          <a:prstGeom prst="triangle">
            <a:avLst/>
          </a:prstGeom>
          <a:solidFill>
            <a:srgbClr val="4472C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A7E8A7-2463-4C03-97A5-37683E3356C0}"/>
              </a:ext>
            </a:extLst>
          </p:cNvPr>
          <p:cNvSpPr/>
          <p:nvPr/>
        </p:nvSpPr>
        <p:spPr>
          <a:xfrm>
            <a:off x="6095999" y="2109831"/>
            <a:ext cx="5749256" cy="28019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A81A3C-4706-4246-8058-20F417F35BE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4E90FA-F3A8-4F94-8BBA-F3CC4A578F90}"/>
              </a:ext>
            </a:extLst>
          </p:cNvPr>
          <p:cNvSpPr txBox="1"/>
          <p:nvPr/>
        </p:nvSpPr>
        <p:spPr>
          <a:xfrm>
            <a:off x="1030447" y="2028616"/>
            <a:ext cx="40351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Harmonia dos cores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7EF428-8E3F-4CD6-B785-A258FB2C9BAE}"/>
              </a:ext>
            </a:extLst>
          </p:cNvPr>
          <p:cNvSpPr txBox="1"/>
          <p:nvPr/>
        </p:nvSpPr>
        <p:spPr>
          <a:xfrm>
            <a:off x="6719582" y="2684477"/>
            <a:ext cx="4848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Cores harmoniosas são aquelas que funcionam bem em conjunto ou justapostas, produzindo um esquema de cores atraente. E podemos medir isso utilizando como base o circulo cromático, produzido por </a:t>
            </a:r>
            <a:r>
              <a:rPr lang="pt-BR" i="1" dirty="0" err="1"/>
              <a:t>Isac</a:t>
            </a:r>
            <a:r>
              <a:rPr lang="pt-BR" i="1" dirty="0"/>
              <a:t> Newton.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659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B682B6-9EF8-49EA-A820-3818CBF4A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96" y="251670"/>
            <a:ext cx="5981349" cy="598134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216975-57CD-4CED-B52B-7E889C1F86E4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D60BA9-BB77-4EA7-BB31-20218BDE4834}"/>
              </a:ext>
            </a:extLst>
          </p:cNvPr>
          <p:cNvSpPr/>
          <p:nvPr/>
        </p:nvSpPr>
        <p:spPr>
          <a:xfrm>
            <a:off x="209724" y="3013745"/>
            <a:ext cx="5886275" cy="30326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9C955A-FE4F-459A-AB22-21C81CF4911D}"/>
              </a:ext>
            </a:extLst>
          </p:cNvPr>
          <p:cNvSpPr txBox="1"/>
          <p:nvPr/>
        </p:nvSpPr>
        <p:spPr>
          <a:xfrm>
            <a:off x="6795083" y="1351508"/>
            <a:ext cx="51871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Cores secundarias e</a:t>
            </a:r>
          </a:p>
          <a:p>
            <a:r>
              <a:rPr lang="pt-BR" sz="8800" dirty="0">
                <a:solidFill>
                  <a:schemeClr val="bg1"/>
                </a:solidFill>
                <a:latin typeface="Agency FB" panose="020B0503020202020204" pitchFamily="34" charset="0"/>
              </a:rPr>
              <a:t>Terciarias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C15E35-CA2A-4BBC-8DEC-B8A8E4764359}"/>
              </a:ext>
            </a:extLst>
          </p:cNvPr>
          <p:cNvSpPr txBox="1"/>
          <p:nvPr/>
        </p:nvSpPr>
        <p:spPr>
          <a:xfrm>
            <a:off x="478172" y="3615655"/>
            <a:ext cx="5528345" cy="239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FC7CB3-4FFE-4B50-A655-36AA51358413}"/>
              </a:ext>
            </a:extLst>
          </p:cNvPr>
          <p:cNvSpPr txBox="1"/>
          <p:nvPr/>
        </p:nvSpPr>
        <p:spPr>
          <a:xfrm>
            <a:off x="343947" y="3694857"/>
            <a:ext cx="5617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Querendo ou não as cores precisam ser classificadas através de suas naturezas de mistura assim são classificadas em cores primarias, secundarias e terciarias: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primarias: azul, amarelo e vermelho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Secundarias: são cores originadas da mistura das primarias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Terciaria: mistura de uma cor primária com uma secundária </a:t>
            </a:r>
          </a:p>
        </p:txBody>
      </p:sp>
    </p:spTree>
    <p:extLst>
      <p:ext uri="{BB962C8B-B14F-4D97-AF65-F5344CB8AC3E}">
        <p14:creationId xmlns:p14="http://schemas.microsoft.com/office/powerpoint/2010/main" val="25342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8E3E8C1D91A4DB0CB29DCAFDC2A69" ma:contentTypeVersion="11" ma:contentTypeDescription="Crie um novo documento." ma:contentTypeScope="" ma:versionID="92b3a905059e4a2d1c114e356370185b">
  <xsd:schema xmlns:xsd="http://www.w3.org/2001/XMLSchema" xmlns:xs="http://www.w3.org/2001/XMLSchema" xmlns:p="http://schemas.microsoft.com/office/2006/metadata/properties" xmlns:ns3="886139b7-4c4b-4af0-9dcd-2cf3f76ffe56" xmlns:ns4="8fb8811c-e053-4cb6-b7c2-8b3c6ba313c5" targetNamespace="http://schemas.microsoft.com/office/2006/metadata/properties" ma:root="true" ma:fieldsID="7bd33ffa9b5431319c4402cf2b844335" ns3:_="" ns4:_="">
    <xsd:import namespace="886139b7-4c4b-4af0-9dcd-2cf3f76ffe56"/>
    <xsd:import namespace="8fb8811c-e053-4cb6-b7c2-8b3c6ba313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139b7-4c4b-4af0-9dcd-2cf3f76ff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8811c-e053-4cb6-b7c2-8b3c6ba313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053904-B533-4BAC-A4FE-C29BFB8A9604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8fb8811c-e053-4cb6-b7c2-8b3c6ba313c5"/>
    <ds:schemaRef ds:uri="http://schemas.microsoft.com/office/2006/documentManagement/types"/>
    <ds:schemaRef ds:uri="886139b7-4c4b-4af0-9dcd-2cf3f76ffe5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002C57-2FA9-4D7B-ACA1-E942A001F9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D5DE-427A-4BE3-A021-7104D8179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139b7-4c4b-4af0-9dcd-2cf3f76ffe56"/>
    <ds:schemaRef ds:uri="8fb8811c-e053-4cb6-b7c2-8b3c6ba313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378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Tarcisio Medeiros De Oliveira Bunim</dc:creator>
  <cp:lastModifiedBy>Tarcisio Medeiros De Oliveira Bunim</cp:lastModifiedBy>
  <cp:revision>9</cp:revision>
  <dcterms:created xsi:type="dcterms:W3CDTF">2023-03-06T14:10:58Z</dcterms:created>
  <dcterms:modified xsi:type="dcterms:W3CDTF">2023-03-07T11:54:56Z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0x01010073B8E3E8C1D91A4DB0CB29DCAFDC2A69</vt:lpwstr>
  </property>
</Properties>
</file>