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4086-1A81-40CB-8043-2225FA89BFD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32F7-280A-4DD6-961F-7B62DE34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2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4086-1A81-40CB-8043-2225FA89BFD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32F7-280A-4DD6-961F-7B62DE34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9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4086-1A81-40CB-8043-2225FA89BFD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32F7-280A-4DD6-961F-7B62DE34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7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4086-1A81-40CB-8043-2225FA89BFD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32F7-280A-4DD6-961F-7B62DE34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4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4086-1A81-40CB-8043-2225FA89BFD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32F7-280A-4DD6-961F-7B62DE34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0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4086-1A81-40CB-8043-2225FA89BFD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32F7-280A-4DD6-961F-7B62DE34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0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4086-1A81-40CB-8043-2225FA89BFD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32F7-280A-4DD6-961F-7B62DE34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4086-1A81-40CB-8043-2225FA89BFD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32F7-280A-4DD6-961F-7B62DE34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3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4086-1A81-40CB-8043-2225FA89BFD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32F7-280A-4DD6-961F-7B62DE34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3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4086-1A81-40CB-8043-2225FA89BFD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32F7-280A-4DD6-961F-7B62DE34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6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54086-1A81-40CB-8043-2225FA89BFD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F32F7-280A-4DD6-961F-7B62DE34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7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54086-1A81-40CB-8043-2225FA89BFD1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F32F7-280A-4DD6-961F-7B62DE34B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6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mmm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mmmm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4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gnngngn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01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fnvnbvn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 </a:t>
            </a:r>
            <a:r>
              <a:rPr lang="en-US" dirty="0" err="1" smtClean="0"/>
              <a:t>ngffd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5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nbnbv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bvnbvnnbvb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9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vcvfdcb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nvbvnmv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2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mmm</vt:lpstr>
      <vt:lpstr>mm</vt:lpstr>
      <vt:lpstr>fnvnbvn</vt:lpstr>
      <vt:lpstr>nbnbv</vt:lpstr>
      <vt:lpstr>vcvfdcb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mmm</dc:title>
  <dc:creator>Mushfequr Rahman</dc:creator>
  <cp:lastModifiedBy>Mushfequr Rahman</cp:lastModifiedBy>
  <cp:revision>1</cp:revision>
  <dcterms:created xsi:type="dcterms:W3CDTF">2021-04-06T09:37:39Z</dcterms:created>
  <dcterms:modified xsi:type="dcterms:W3CDTF">2021-04-06T09:41:08Z</dcterms:modified>
</cp:coreProperties>
</file>