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41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D5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D5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D5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5431" y="1334513"/>
            <a:ext cx="948253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D5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0501" y="2471753"/>
            <a:ext cx="9492397" cy="2215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2034" y="763857"/>
            <a:ext cx="549968" cy="6027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569" y="1952830"/>
            <a:ext cx="6773545" cy="1290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 marR="5080" indent="-17145">
              <a:lnSpc>
                <a:spcPct val="79400"/>
              </a:lnSpc>
            </a:pPr>
            <a:r>
              <a:rPr sz="5100" b="1" spc="-55" dirty="0">
                <a:solidFill>
                  <a:srgbClr val="5D5D5D"/>
                </a:solidFill>
                <a:latin typeface="Arial"/>
                <a:cs typeface="Arial"/>
              </a:rPr>
              <a:t>St</a:t>
            </a:r>
            <a:r>
              <a:rPr sz="5100" b="1" spc="50" dirty="0">
                <a:solidFill>
                  <a:srgbClr val="5D5D5D"/>
                </a:solidFill>
                <a:latin typeface="Arial"/>
                <a:cs typeface="Arial"/>
              </a:rPr>
              <a:t>u</a:t>
            </a:r>
            <a:r>
              <a:rPr sz="5100" b="1" spc="310" dirty="0">
                <a:solidFill>
                  <a:srgbClr val="5D5D5D"/>
                </a:solidFill>
                <a:latin typeface="Arial"/>
                <a:cs typeface="Arial"/>
              </a:rPr>
              <a:t>d</a:t>
            </a:r>
            <a:r>
              <a:rPr sz="5100" b="1" spc="430" dirty="0">
                <a:solidFill>
                  <a:srgbClr val="5D5D5D"/>
                </a:solidFill>
                <a:latin typeface="Arial"/>
                <a:cs typeface="Arial"/>
              </a:rPr>
              <a:t>e</a:t>
            </a:r>
            <a:r>
              <a:rPr sz="5100" b="1" spc="190" dirty="0">
                <a:solidFill>
                  <a:srgbClr val="5D5D5D"/>
                </a:solidFill>
                <a:latin typeface="Arial"/>
                <a:cs typeface="Arial"/>
              </a:rPr>
              <a:t>nt</a:t>
            </a:r>
            <a:r>
              <a:rPr sz="5100" b="1" spc="110" dirty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5100" b="1" spc="40" dirty="0">
                <a:solidFill>
                  <a:srgbClr val="5D5D5D"/>
                </a:solidFill>
                <a:latin typeface="Arial"/>
                <a:cs typeface="Arial"/>
              </a:rPr>
              <a:t>M</a:t>
            </a:r>
            <a:r>
              <a:rPr sz="5100" b="1" spc="55" dirty="0">
                <a:solidFill>
                  <a:srgbClr val="5D5D5D"/>
                </a:solidFill>
                <a:latin typeface="Arial"/>
                <a:cs typeface="Arial"/>
              </a:rPr>
              <a:t>a</a:t>
            </a:r>
            <a:r>
              <a:rPr sz="5100" b="1" spc="114" dirty="0">
                <a:solidFill>
                  <a:srgbClr val="5D5D5D"/>
                </a:solidFill>
                <a:latin typeface="Arial"/>
                <a:cs typeface="Arial"/>
              </a:rPr>
              <a:t>n</a:t>
            </a:r>
            <a:r>
              <a:rPr sz="5100" b="1" spc="145" dirty="0">
                <a:solidFill>
                  <a:srgbClr val="5D5D5D"/>
                </a:solidFill>
                <a:latin typeface="Arial"/>
                <a:cs typeface="Arial"/>
              </a:rPr>
              <a:t>age</a:t>
            </a:r>
            <a:r>
              <a:rPr sz="5100" b="1" spc="270" dirty="0">
                <a:solidFill>
                  <a:srgbClr val="5D5D5D"/>
                </a:solidFill>
                <a:latin typeface="Arial"/>
                <a:cs typeface="Arial"/>
              </a:rPr>
              <a:t>m</a:t>
            </a:r>
            <a:r>
              <a:rPr sz="5100" b="1" spc="175" dirty="0">
                <a:solidFill>
                  <a:srgbClr val="5D5D5D"/>
                </a:solidFill>
                <a:latin typeface="Arial"/>
                <a:cs typeface="Arial"/>
              </a:rPr>
              <a:t>ent</a:t>
            </a:r>
            <a:r>
              <a:rPr sz="5100" b="1" spc="365" dirty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5100" b="1" dirty="0">
                <a:solidFill>
                  <a:srgbClr val="5D5D5D"/>
                </a:solidFill>
                <a:latin typeface="Arial"/>
                <a:cs typeface="Arial"/>
              </a:rPr>
              <a:t>System</a:t>
            </a:r>
            <a:endParaRPr sz="5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7637" y="3966948"/>
          <a:ext cx="5321935" cy="164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8729"/>
                <a:gridCol w="1713125"/>
              </a:tblGrid>
              <a:tr h="424367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Membe</a:t>
                      </a:r>
                      <a:r>
                        <a:rPr sz="2050" spc="16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50" spc="13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(Group</a:t>
                      </a:r>
                      <a:r>
                        <a:rPr sz="2050" spc="1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-4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50" spc="-30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6410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Mushf</a:t>
                      </a:r>
                      <a:r>
                        <a:rPr sz="2050" spc="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qur</a:t>
                      </a:r>
                      <a:r>
                        <a:rPr sz="2050" spc="18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8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ahman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</a:pPr>
                      <a:r>
                        <a:rPr sz="2050" spc="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50" spc="-30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spc="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50" spc="-34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535642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64045"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Ta</a:t>
                      </a:r>
                      <a:r>
                        <a:rPr sz="2050" spc="-13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ji</a:t>
                      </a:r>
                      <a:r>
                        <a:rPr sz="2050" spc="-31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50" spc="-6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Ahmed</a:t>
                      </a:r>
                      <a:r>
                        <a:rPr sz="2050" spc="229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Nad</a:t>
                      </a:r>
                      <a:r>
                        <a:rPr sz="2050" spc="2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2440"/>
                        </a:lnSpc>
                      </a:pPr>
                      <a:r>
                        <a:rPr sz="2050" spc="1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50" spc="-254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spc="6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50" spc="-34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782642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6682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Safayet</a:t>
                      </a:r>
                      <a:r>
                        <a:rPr sz="2050" spc="204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Ullah</a:t>
                      </a:r>
                      <a:r>
                        <a:rPr sz="2050" spc="7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Neyam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2050" spc="6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050" spc="-38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spc="-30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spc="-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2050" spc="-30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642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29867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Koush</a:t>
                      </a:r>
                      <a:r>
                        <a:rPr sz="2050" spc="7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2050" spc="-10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Ahamed</a:t>
                      </a:r>
                      <a:r>
                        <a:rPr sz="2050" spc="13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Tonmoy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2050" spc="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50" spc="-434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spc="-345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spc="-30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dirty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023642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2034" y="763857"/>
            <a:ext cx="540834" cy="6027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spc="-190" dirty="0"/>
              <a:t>R</a:t>
            </a:r>
            <a:r>
              <a:rPr spc="229" dirty="0"/>
              <a:t>e</a:t>
            </a:r>
            <a:r>
              <a:rPr spc="190" dirty="0"/>
              <a:t>port</a:t>
            </a:r>
            <a:r>
              <a:rPr spc="120" dirty="0"/>
              <a:t> </a:t>
            </a:r>
            <a:r>
              <a:rPr spc="-20" dirty="0"/>
              <a:t>G</a:t>
            </a:r>
            <a:r>
              <a:rPr spc="275" dirty="0"/>
              <a:t>e</a:t>
            </a:r>
            <a:r>
              <a:rPr spc="175" dirty="0"/>
              <a:t>n</a:t>
            </a:r>
            <a:r>
              <a:rPr spc="60" dirty="0"/>
              <a:t>e</a:t>
            </a:r>
            <a:r>
              <a:rPr spc="40" dirty="0"/>
              <a:t>r</a:t>
            </a:r>
            <a:r>
              <a:rPr spc="65" dirty="0"/>
              <a:t>a</a:t>
            </a:r>
            <a:r>
              <a:rPr spc="175" dirty="0"/>
              <a:t>t</a:t>
            </a:r>
            <a:r>
              <a:rPr spc="145" dirty="0"/>
              <a:t>i</a:t>
            </a:r>
            <a:r>
              <a:rPr spc="110" dirty="0"/>
              <a:t>on</a:t>
            </a:r>
            <a:r>
              <a:rPr spc="90" dirty="0"/>
              <a:t> </a:t>
            </a:r>
            <a:r>
              <a:rPr spc="245" dirty="0"/>
              <a:t>(</a:t>
            </a:r>
            <a:r>
              <a:rPr dirty="0"/>
              <a:t>F</a:t>
            </a:r>
            <a:r>
              <a:rPr spc="-180" dirty="0"/>
              <a:t>n</a:t>
            </a:r>
            <a:r>
              <a:rPr spc="180" dirty="0"/>
              <a:t>c.</a:t>
            </a:r>
            <a:r>
              <a:rPr spc="85" dirty="0"/>
              <a:t> </a:t>
            </a:r>
            <a:r>
              <a:rPr spc="380" dirty="0"/>
              <a:t>0</a:t>
            </a:r>
            <a:r>
              <a:rPr spc="135" dirty="0"/>
              <a:t>7</a:t>
            </a:r>
            <a:r>
              <a:rPr spc="41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501" y="2471753"/>
            <a:ext cx="7145655" cy="2215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20" dirty="0">
                <a:solidFill>
                  <a:srgbClr val="797979"/>
                </a:solidFill>
                <a:latin typeface="Arial"/>
                <a:cs typeface="Arial"/>
              </a:rPr>
              <a:t>Key</a:t>
            </a:r>
            <a:r>
              <a:rPr sz="1700" b="1" spc="-6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b="1" spc="114" dirty="0">
                <a:solidFill>
                  <a:srgbClr val="797979"/>
                </a:solidFill>
                <a:latin typeface="Arial"/>
                <a:cs typeface="Arial"/>
              </a:rPr>
              <a:t>Features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ct val="100000"/>
              </a:lnSpc>
              <a:spcBef>
                <a:spcPts val="1205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Report</a:t>
            </a:r>
            <a:r>
              <a:rPr sz="1700" spc="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45" dirty="0">
                <a:solidFill>
                  <a:srgbClr val="797979"/>
                </a:solidFill>
                <a:latin typeface="Arial"/>
                <a:cs typeface="Arial"/>
              </a:rPr>
              <a:t>Part</a:t>
            </a:r>
            <a:r>
              <a:rPr sz="1700" spc="-3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60" dirty="0">
                <a:solidFill>
                  <a:srgbClr val="797979"/>
                </a:solidFill>
                <a:latin typeface="Arial"/>
                <a:cs typeface="Arial"/>
              </a:rPr>
              <a:t>cular</a:t>
            </a:r>
            <a:r>
              <a:rPr sz="1700" spc="8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80" dirty="0">
                <a:solidFill>
                  <a:srgbClr val="797979"/>
                </a:solidFill>
                <a:latin typeface="Arial"/>
                <a:cs typeface="Arial"/>
              </a:rPr>
              <a:t>Student </a:t>
            </a:r>
            <a:r>
              <a:rPr sz="1700" spc="15" dirty="0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sz="1700" spc="20" dirty="0">
                <a:solidFill>
                  <a:srgbClr val="797979"/>
                </a:solidFill>
                <a:latin typeface="Arial"/>
                <a:cs typeface="Arial"/>
              </a:rPr>
              <a:t>PDF</a:t>
            </a:r>
            <a:r>
              <a:rPr sz="1700" spc="15" dirty="0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ct val="100000"/>
              </a:lnSpc>
              <a:spcBef>
                <a:spcPts val="415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Report</a:t>
            </a:r>
            <a:r>
              <a:rPr sz="1700" spc="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80" dirty="0">
                <a:solidFill>
                  <a:srgbClr val="797979"/>
                </a:solidFill>
                <a:latin typeface="Arial"/>
                <a:cs typeface="Arial"/>
              </a:rPr>
              <a:t>Updated</a:t>
            </a:r>
            <a:r>
              <a:rPr sz="1700" spc="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Student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-2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st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0" dirty="0">
                <a:solidFill>
                  <a:srgbClr val="797979"/>
                </a:solidFill>
                <a:latin typeface="Arial"/>
                <a:cs typeface="Arial"/>
              </a:rPr>
              <a:t>(PDF)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ct val="100000"/>
              </a:lnSpc>
              <a:spcBef>
                <a:spcPts val="415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Report</a:t>
            </a:r>
            <a:r>
              <a:rPr sz="1700" spc="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35" dirty="0">
                <a:solidFill>
                  <a:srgbClr val="797979"/>
                </a:solidFill>
                <a:latin typeface="Arial"/>
                <a:cs typeface="Arial"/>
              </a:rPr>
              <a:t>Latest</a:t>
            </a:r>
            <a:r>
              <a:rPr sz="1700" spc="12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Deleted</a:t>
            </a:r>
            <a:r>
              <a:rPr sz="1700" spc="9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10" dirty="0">
                <a:solidFill>
                  <a:srgbClr val="797979"/>
                </a:solidFill>
                <a:latin typeface="Arial"/>
                <a:cs typeface="Arial"/>
              </a:rPr>
              <a:t>tems</a:t>
            </a:r>
            <a:r>
              <a:rPr sz="1700" spc="18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0" dirty="0">
                <a:solidFill>
                  <a:srgbClr val="797979"/>
                </a:solidFill>
                <a:latin typeface="Arial"/>
                <a:cs typeface="Arial"/>
              </a:rPr>
              <a:t>(PDF</a:t>
            </a:r>
            <a:r>
              <a:rPr sz="1700" spc="215" dirty="0">
                <a:solidFill>
                  <a:srgbClr val="797979"/>
                </a:solidFill>
                <a:latin typeface="Arial"/>
                <a:cs typeface="Arial"/>
              </a:rPr>
              <a:t>)</a:t>
            </a:r>
            <a:r>
              <a:rPr sz="1700" spc="135" dirty="0">
                <a:solidFill>
                  <a:srgbClr val="797979"/>
                </a:solidFill>
                <a:latin typeface="Arial"/>
                <a:cs typeface="Arial"/>
              </a:rPr>
              <a:t>**</a:t>
            </a:r>
            <a:r>
              <a:rPr sz="1700" spc="7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korbo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ki</a:t>
            </a:r>
            <a:r>
              <a:rPr sz="1700" spc="-8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na</a:t>
            </a:r>
            <a:r>
              <a:rPr sz="1700" spc="-21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35" dirty="0">
                <a:solidFill>
                  <a:srgbClr val="797979"/>
                </a:solidFill>
                <a:latin typeface="Arial"/>
                <a:cs typeface="Arial"/>
              </a:rPr>
              <a:t>jani</a:t>
            </a:r>
            <a:r>
              <a:rPr sz="1700" spc="229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nah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ct val="100000"/>
              </a:lnSpc>
              <a:spcBef>
                <a:spcPts val="415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Report</a:t>
            </a:r>
            <a:r>
              <a:rPr sz="1700" spc="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1700" spc="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45" dirty="0">
                <a:solidFill>
                  <a:srgbClr val="797979"/>
                </a:solidFill>
                <a:latin typeface="Arial"/>
                <a:cs typeface="Arial"/>
              </a:rPr>
              <a:t>Semester</a:t>
            </a:r>
            <a:r>
              <a:rPr sz="17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-23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797979"/>
                </a:solidFill>
                <a:latin typeface="Arial"/>
                <a:cs typeface="Arial"/>
              </a:rPr>
              <a:t>Based</a:t>
            </a:r>
            <a:r>
              <a:rPr sz="1700" spc="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Students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0" dirty="0">
                <a:solidFill>
                  <a:srgbClr val="797979"/>
                </a:solidFill>
                <a:latin typeface="Arial"/>
                <a:cs typeface="Arial"/>
              </a:rPr>
              <a:t>(PDF)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ct val="100000"/>
              </a:lnSpc>
              <a:spcBef>
                <a:spcPts val="415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Report</a:t>
            </a:r>
            <a:r>
              <a:rPr sz="1700" spc="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Probat</a:t>
            </a:r>
            <a:r>
              <a:rPr sz="1700" spc="1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1700" spc="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Students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0" dirty="0">
                <a:solidFill>
                  <a:srgbClr val="797979"/>
                </a:solidFill>
                <a:latin typeface="Arial"/>
                <a:cs typeface="Arial"/>
              </a:rPr>
              <a:t>(PDF)</a:t>
            </a:r>
            <a:endParaRPr sz="17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415"/>
              </a:spcBef>
            </a:pPr>
            <a:r>
              <a:rPr sz="1700" spc="320" dirty="0">
                <a:solidFill>
                  <a:srgbClr val="797979"/>
                </a:solidFill>
                <a:latin typeface="Arial"/>
                <a:cs typeface="Arial"/>
              </a:rPr>
              <a:t>• </a:t>
            </a:r>
            <a:r>
              <a:rPr sz="1700" spc="-15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Report</a:t>
            </a:r>
            <a:r>
              <a:rPr sz="1700" spc="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1700" spc="-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60" dirty="0">
                <a:solidFill>
                  <a:srgbClr val="797979"/>
                </a:solidFill>
                <a:latin typeface="Arial"/>
                <a:cs typeface="Arial"/>
              </a:rPr>
              <a:t>CGPA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650" spc="50" dirty="0">
                <a:solidFill>
                  <a:srgbClr val="797979"/>
                </a:solidFill>
                <a:latin typeface="Arial"/>
                <a:cs typeface="Arial"/>
              </a:rPr>
              <a:t>{=,</a:t>
            </a:r>
            <a:r>
              <a:rPr sz="1650" spc="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650" spc="35" dirty="0">
                <a:solidFill>
                  <a:srgbClr val="797979"/>
                </a:solidFill>
                <a:latin typeface="Arial"/>
                <a:cs typeface="Arial"/>
              </a:rPr>
              <a:t>&lt;,</a:t>
            </a:r>
            <a:r>
              <a:rPr sz="1650" spc="-3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650" spc="35" dirty="0">
                <a:solidFill>
                  <a:srgbClr val="797979"/>
                </a:solidFill>
                <a:latin typeface="Arial"/>
                <a:cs typeface="Arial"/>
              </a:rPr>
              <a:t>&gt;,</a:t>
            </a:r>
            <a:r>
              <a:rPr sz="1650" spc="-3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650" spc="45" dirty="0">
                <a:solidFill>
                  <a:srgbClr val="797979"/>
                </a:solidFill>
                <a:latin typeface="Arial"/>
                <a:cs typeface="Arial"/>
              </a:rPr>
              <a:t>&lt;=,</a:t>
            </a:r>
            <a:r>
              <a:rPr sz="1650" spc="-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650" spc="25" dirty="0">
                <a:solidFill>
                  <a:srgbClr val="797979"/>
                </a:solidFill>
                <a:latin typeface="Arial"/>
                <a:cs typeface="Arial"/>
              </a:rPr>
              <a:t>&gt;=</a:t>
            </a:r>
            <a:r>
              <a:rPr sz="1650" spc="20" dirty="0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2034" y="763857"/>
            <a:ext cx="549968" cy="6027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0" dirty="0"/>
              <a:t>C</a:t>
            </a:r>
            <a:r>
              <a:rPr spc="229" dirty="0"/>
              <a:t>o</a:t>
            </a:r>
            <a:r>
              <a:rPr spc="270" dirty="0"/>
              <a:t>nc</a:t>
            </a:r>
            <a:r>
              <a:rPr spc="-95" dirty="0"/>
              <a:t>l</a:t>
            </a:r>
            <a:r>
              <a:rPr spc="-180" dirty="0"/>
              <a:t>u</a:t>
            </a:r>
            <a:r>
              <a:rPr spc="-215" dirty="0"/>
              <a:t>s</a:t>
            </a:r>
            <a:r>
              <a:rPr dirty="0"/>
              <a:t>i</a:t>
            </a:r>
            <a:r>
              <a:rPr spc="110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2494" y="2258254"/>
            <a:ext cx="6761480" cy="117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725" indent="-200025">
              <a:lnSpc>
                <a:spcPct val="100000"/>
              </a:lnSpc>
              <a:buClr>
                <a:srgbClr val="797979"/>
              </a:buClr>
              <a:buFont typeface="Arial"/>
              <a:buChar char="•"/>
              <a:tabLst>
                <a:tab pos="213360" algn="l"/>
              </a:tabLst>
            </a:pPr>
            <a:r>
              <a:rPr sz="1700" spc="90" dirty="0">
                <a:solidFill>
                  <a:srgbClr val="797979"/>
                </a:solidFill>
                <a:latin typeface="Arial"/>
                <a:cs typeface="Arial"/>
              </a:rPr>
              <a:t>Vi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ew</a:t>
            </a:r>
            <a:r>
              <a:rPr sz="1700" spc="5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and</a:t>
            </a:r>
            <a:r>
              <a:rPr sz="1700" spc="-8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25" dirty="0">
                <a:solidFill>
                  <a:srgbClr val="797979"/>
                </a:solidFill>
                <a:latin typeface="Arial"/>
                <a:cs typeface="Arial"/>
              </a:rPr>
              <a:t>Access</a:t>
            </a:r>
            <a:r>
              <a:rPr sz="17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-229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20" dirty="0">
                <a:solidFill>
                  <a:srgbClr val="797979"/>
                </a:solidFill>
                <a:latin typeface="Arial"/>
                <a:cs typeface="Arial"/>
              </a:rPr>
              <a:t>nformat</a:t>
            </a:r>
            <a:r>
              <a:rPr sz="1700" spc="9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80" dirty="0">
                <a:solidFill>
                  <a:srgbClr val="797979"/>
                </a:solidFill>
                <a:latin typeface="Arial"/>
                <a:cs typeface="Arial"/>
              </a:rPr>
              <a:t>More</a:t>
            </a:r>
            <a:r>
              <a:rPr sz="1700" spc="-13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85" dirty="0">
                <a:solidFill>
                  <a:srgbClr val="797979"/>
                </a:solidFill>
                <a:latin typeface="Arial"/>
                <a:cs typeface="Arial"/>
              </a:rPr>
              <a:t>W</a:t>
            </a:r>
            <a:r>
              <a:rPr sz="1700" spc="114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25" dirty="0">
                <a:solidFill>
                  <a:srgbClr val="797979"/>
                </a:solidFill>
                <a:latin typeface="Arial"/>
                <a:cs typeface="Arial"/>
              </a:rPr>
              <a:t>de</a:t>
            </a:r>
            <a:r>
              <a:rPr sz="1700" spc="40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y</a:t>
            </a:r>
            <a:endParaRPr sz="1700">
              <a:latin typeface="Arial"/>
              <a:cs typeface="Arial"/>
            </a:endParaRPr>
          </a:p>
          <a:p>
            <a:pPr marL="229870" indent="-217170">
              <a:lnSpc>
                <a:spcPct val="100000"/>
              </a:lnSpc>
              <a:spcBef>
                <a:spcPts val="409"/>
              </a:spcBef>
              <a:buClr>
                <a:srgbClr val="797979"/>
              </a:buClr>
              <a:buFont typeface="Arial"/>
              <a:buChar char="•"/>
              <a:tabLst>
                <a:tab pos="229870" algn="l"/>
              </a:tabLst>
            </a:pP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Handl</a:t>
            </a:r>
            <a:r>
              <a:rPr sz="1700" spc="7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ng</a:t>
            </a:r>
            <a:r>
              <a:rPr sz="1700" spc="-2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60" dirty="0">
                <a:solidFill>
                  <a:srgbClr val="797979"/>
                </a:solidFill>
                <a:latin typeface="Arial"/>
                <a:cs typeface="Arial"/>
              </a:rPr>
              <a:t>Info</a:t>
            </a:r>
            <a:r>
              <a:rPr sz="1700" spc="254" dirty="0">
                <a:solidFill>
                  <a:srgbClr val="797979"/>
                </a:solidFill>
                <a:latin typeface="Arial"/>
                <a:cs typeface="Arial"/>
              </a:rPr>
              <a:t>r</a:t>
            </a:r>
            <a:r>
              <a:rPr sz="1700" spc="235" dirty="0">
                <a:solidFill>
                  <a:srgbClr val="797979"/>
                </a:solidFill>
                <a:latin typeface="Arial"/>
                <a:cs typeface="Arial"/>
              </a:rPr>
              <a:t>mat</a:t>
            </a:r>
            <a:r>
              <a:rPr sz="1700" spc="3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85" dirty="0">
                <a:solidFill>
                  <a:srgbClr val="797979"/>
                </a:solidFill>
                <a:latin typeface="Arial"/>
                <a:cs typeface="Arial"/>
              </a:rPr>
              <a:t>by</a:t>
            </a:r>
            <a:r>
              <a:rPr sz="1700" spc="-10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80" dirty="0">
                <a:solidFill>
                  <a:srgbClr val="797979"/>
                </a:solidFill>
                <a:latin typeface="Arial"/>
                <a:cs typeface="Arial"/>
              </a:rPr>
              <a:t>Add</a:t>
            </a:r>
            <a:r>
              <a:rPr sz="1700" spc="22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ng,</a:t>
            </a:r>
            <a:r>
              <a:rPr sz="1700" spc="-9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90" dirty="0">
                <a:solidFill>
                  <a:srgbClr val="797979"/>
                </a:solidFill>
                <a:latin typeface="Arial"/>
                <a:cs typeface="Arial"/>
              </a:rPr>
              <a:t>Updat</a:t>
            </a:r>
            <a:r>
              <a:rPr sz="1700" spc="9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ng</a:t>
            </a:r>
            <a:r>
              <a:rPr sz="1700" spc="-6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85" dirty="0">
                <a:solidFill>
                  <a:srgbClr val="797979"/>
                </a:solidFill>
                <a:latin typeface="Arial"/>
                <a:cs typeface="Arial"/>
              </a:rPr>
              <a:t>and</a:t>
            </a:r>
            <a:r>
              <a:rPr sz="1700" spc="1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-135" dirty="0">
                <a:solidFill>
                  <a:srgbClr val="797979"/>
                </a:solidFill>
                <a:latin typeface="Arial"/>
                <a:cs typeface="Arial"/>
              </a:rPr>
              <a:t>R</a:t>
            </a:r>
            <a:r>
              <a:rPr sz="1700" spc="215" dirty="0">
                <a:solidFill>
                  <a:srgbClr val="797979"/>
                </a:solidFill>
                <a:latin typeface="Arial"/>
                <a:cs typeface="Arial"/>
              </a:rPr>
              <a:t>emov</a:t>
            </a: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ng</a:t>
            </a:r>
            <a:endParaRPr sz="1700">
              <a:latin typeface="Arial"/>
              <a:cs typeface="Arial"/>
            </a:endParaRPr>
          </a:p>
          <a:p>
            <a:pPr marL="229870" indent="-217170">
              <a:lnSpc>
                <a:spcPct val="100000"/>
              </a:lnSpc>
              <a:spcBef>
                <a:spcPts val="409"/>
              </a:spcBef>
              <a:buClr>
                <a:srgbClr val="797979"/>
              </a:buClr>
              <a:buFont typeface="Arial"/>
              <a:buChar char="•"/>
              <a:tabLst>
                <a:tab pos="229870" algn="l"/>
              </a:tabLst>
            </a:pP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Handling</a:t>
            </a:r>
            <a:r>
              <a:rPr sz="1700" spc="114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Data</a:t>
            </a:r>
            <a:r>
              <a:rPr sz="1700" spc="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35" dirty="0">
                <a:solidFill>
                  <a:srgbClr val="797979"/>
                </a:solidFill>
                <a:latin typeface="Arial"/>
                <a:cs typeface="Arial"/>
              </a:rPr>
              <a:t>Coll</a:t>
            </a:r>
            <a:r>
              <a:rPr sz="1700" spc="7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s</a:t>
            </a:r>
            <a:r>
              <a:rPr sz="1700" spc="1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ons</a:t>
            </a:r>
            <a:r>
              <a:rPr sz="1700" spc="-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45" dirty="0">
                <a:solidFill>
                  <a:srgbClr val="797979"/>
                </a:solidFill>
                <a:latin typeface="Arial"/>
                <a:cs typeface="Arial"/>
              </a:rPr>
              <a:t>wh</a:t>
            </a:r>
            <a:r>
              <a:rPr sz="1700" spc="23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35" dirty="0">
                <a:solidFill>
                  <a:srgbClr val="797979"/>
                </a:solidFill>
                <a:latin typeface="Arial"/>
                <a:cs typeface="Arial"/>
              </a:rPr>
              <a:t>le</a:t>
            </a:r>
            <a:r>
              <a:rPr sz="1700" spc="-1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90" dirty="0">
                <a:solidFill>
                  <a:srgbClr val="797979"/>
                </a:solidFill>
                <a:latin typeface="Arial"/>
                <a:cs typeface="Arial"/>
              </a:rPr>
              <a:t>Operat</a:t>
            </a:r>
            <a:r>
              <a:rPr sz="1700" spc="11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ons</a:t>
            </a:r>
            <a:endParaRPr sz="1700">
              <a:latin typeface="Arial"/>
              <a:cs typeface="Arial"/>
            </a:endParaRPr>
          </a:p>
          <a:p>
            <a:pPr marL="229870" indent="-217170">
              <a:lnSpc>
                <a:spcPct val="100000"/>
              </a:lnSpc>
              <a:spcBef>
                <a:spcPts val="409"/>
              </a:spcBef>
              <a:buClr>
                <a:srgbClr val="797979"/>
              </a:buClr>
              <a:buFont typeface="Arial"/>
              <a:buChar char="•"/>
              <a:tabLst>
                <a:tab pos="229870" algn="l"/>
              </a:tabLst>
            </a:pPr>
            <a:r>
              <a:rPr sz="1700" spc="185" dirty="0">
                <a:solidFill>
                  <a:srgbClr val="797979"/>
                </a:solidFill>
                <a:latin typeface="Arial"/>
                <a:cs typeface="Arial"/>
              </a:rPr>
              <a:t>Man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90" dirty="0">
                <a:solidFill>
                  <a:srgbClr val="797979"/>
                </a:solidFill>
                <a:latin typeface="Arial"/>
                <a:cs typeface="Arial"/>
              </a:rPr>
              <a:t>pulat</a:t>
            </a:r>
            <a:r>
              <a:rPr sz="1700" spc="10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ng</a:t>
            </a:r>
            <a:r>
              <a:rPr sz="1700" spc="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50" dirty="0">
                <a:solidFill>
                  <a:srgbClr val="797979"/>
                </a:solidFill>
                <a:latin typeface="Arial"/>
                <a:cs typeface="Arial"/>
              </a:rPr>
              <a:t>Files</a:t>
            </a:r>
            <a:r>
              <a:rPr sz="1700" spc="-5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85" dirty="0">
                <a:solidFill>
                  <a:srgbClr val="797979"/>
                </a:solidFill>
                <a:latin typeface="Arial"/>
                <a:cs typeface="Arial"/>
              </a:rPr>
              <a:t>and</a:t>
            </a:r>
            <a:r>
              <a:rPr sz="1700" spc="1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-135" dirty="0">
                <a:solidFill>
                  <a:srgbClr val="797979"/>
                </a:solidFill>
                <a:latin typeface="Arial"/>
                <a:cs typeface="Arial"/>
              </a:rPr>
              <a:t>R</a:t>
            </a:r>
            <a:r>
              <a:rPr sz="1700" spc="185" dirty="0">
                <a:solidFill>
                  <a:srgbClr val="797979"/>
                </a:solidFill>
                <a:latin typeface="Arial"/>
                <a:cs typeface="Arial"/>
              </a:rPr>
              <a:t>eports</a:t>
            </a:r>
            <a:r>
              <a:rPr sz="1700" spc="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for</a:t>
            </a:r>
            <a:r>
              <a:rPr sz="1700" spc="18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Future</a:t>
            </a:r>
            <a:r>
              <a:rPr sz="1700" spc="-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Reference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7102" y="5584569"/>
            <a:ext cx="3068320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b="1" spc="555" dirty="0">
                <a:solidFill>
                  <a:srgbClr val="A7A891"/>
                </a:solidFill>
                <a:latin typeface="Times New Roman"/>
                <a:cs typeface="Times New Roman"/>
              </a:rPr>
              <a:t>t</a:t>
            </a:r>
            <a:r>
              <a:rPr sz="6750" b="1" dirty="0">
                <a:solidFill>
                  <a:srgbClr val="A7A891"/>
                </a:solidFill>
                <a:latin typeface="Times New Roman"/>
                <a:cs typeface="Times New Roman"/>
              </a:rPr>
              <a:t>h</a:t>
            </a:r>
            <a:r>
              <a:rPr sz="6750" b="1" spc="455" dirty="0">
                <a:solidFill>
                  <a:srgbClr val="A7A891"/>
                </a:solidFill>
                <a:latin typeface="Times New Roman"/>
                <a:cs typeface="Times New Roman"/>
              </a:rPr>
              <a:t>a</a:t>
            </a:r>
            <a:r>
              <a:rPr sz="6750" b="1" spc="365" dirty="0">
                <a:solidFill>
                  <a:srgbClr val="A7A891"/>
                </a:solidFill>
                <a:latin typeface="Times New Roman"/>
                <a:cs typeface="Times New Roman"/>
              </a:rPr>
              <a:t>n</a:t>
            </a:r>
            <a:r>
              <a:rPr sz="6750" b="1" spc="5" dirty="0">
                <a:solidFill>
                  <a:srgbClr val="A7A891"/>
                </a:solidFill>
                <a:latin typeface="Times New Roman"/>
                <a:cs typeface="Times New Roman"/>
              </a:rPr>
              <a:t>k</a:t>
            </a:r>
            <a:r>
              <a:rPr sz="6750" b="1" spc="575" dirty="0">
                <a:solidFill>
                  <a:srgbClr val="A7A891"/>
                </a:solidFill>
                <a:latin typeface="Times New Roman"/>
                <a:cs typeface="Times New Roman"/>
              </a:rPr>
              <a:t>s</a:t>
            </a:r>
            <a:r>
              <a:rPr sz="6750" b="1" spc="220" dirty="0">
                <a:solidFill>
                  <a:srgbClr val="A7A891"/>
                </a:solidFill>
                <a:latin typeface="Times New Roman"/>
                <a:cs typeface="Times New Roman"/>
              </a:rPr>
              <a:t>!</a:t>
            </a:r>
            <a:endParaRPr sz="6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2034" y="763857"/>
            <a:ext cx="540834" cy="6027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spc="-15" dirty="0"/>
              <a:t>D</a:t>
            </a:r>
            <a:r>
              <a:rPr dirty="0"/>
              <a:t>escr</a:t>
            </a:r>
            <a:r>
              <a:rPr spc="200" dirty="0"/>
              <a:t>i</a:t>
            </a:r>
            <a:r>
              <a:rPr spc="270" dirty="0"/>
              <a:t>pt</a:t>
            </a:r>
            <a:r>
              <a:rPr spc="-65" dirty="0"/>
              <a:t>i</a:t>
            </a:r>
            <a:r>
              <a:rPr spc="190" dirty="0"/>
              <a:t>o</a:t>
            </a:r>
            <a:r>
              <a:rPr spc="220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6075" y="2524938"/>
            <a:ext cx="8024495" cy="2376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35" dirty="0">
                <a:solidFill>
                  <a:srgbClr val="797979"/>
                </a:solidFill>
                <a:latin typeface="Arial"/>
                <a:cs typeface="Arial"/>
              </a:rPr>
              <a:t>Key</a:t>
            </a:r>
            <a:r>
              <a:rPr sz="2050" b="1" spc="-5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b="1" spc="125" dirty="0">
                <a:solidFill>
                  <a:srgbClr val="797979"/>
                </a:solidFill>
                <a:latin typeface="Arial"/>
                <a:cs typeface="Arial"/>
              </a:rPr>
              <a:t>Features</a:t>
            </a:r>
            <a:endParaRPr sz="2050">
              <a:latin typeface="Arial"/>
              <a:cs typeface="Arial"/>
            </a:endParaRPr>
          </a:p>
          <a:p>
            <a:pPr marL="458470" indent="-240029">
              <a:lnSpc>
                <a:spcPct val="100000"/>
              </a:lnSpc>
              <a:spcBef>
                <a:spcPts val="1710"/>
              </a:spcBef>
              <a:buClr>
                <a:srgbClr val="797979"/>
              </a:buClr>
              <a:buFont typeface="Arial"/>
              <a:buChar char="•"/>
              <a:tabLst>
                <a:tab pos="459105" algn="l"/>
              </a:tabLst>
            </a:pPr>
            <a:r>
              <a:rPr sz="2050" spc="180" dirty="0">
                <a:solidFill>
                  <a:srgbClr val="797979"/>
                </a:solidFill>
                <a:latin typeface="Arial"/>
                <a:cs typeface="Arial"/>
              </a:rPr>
              <a:t>Console</a:t>
            </a:r>
            <a:r>
              <a:rPr sz="2050" spc="2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797979"/>
                </a:solidFill>
                <a:latin typeface="Arial"/>
                <a:cs typeface="Arial"/>
              </a:rPr>
              <a:t>Based</a:t>
            </a:r>
            <a:r>
              <a:rPr sz="2050" spc="-1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190" dirty="0">
                <a:solidFill>
                  <a:srgbClr val="797979"/>
                </a:solidFill>
                <a:latin typeface="Arial"/>
                <a:cs typeface="Arial"/>
              </a:rPr>
              <a:t>Appli</a:t>
            </a:r>
            <a:r>
              <a:rPr sz="2050" spc="270" dirty="0">
                <a:solidFill>
                  <a:srgbClr val="797979"/>
                </a:solidFill>
                <a:latin typeface="Arial"/>
                <a:cs typeface="Arial"/>
              </a:rPr>
              <a:t>cat</a:t>
            </a:r>
            <a:r>
              <a:rPr sz="2050" spc="12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2050" spc="23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endParaRPr sz="2050">
              <a:latin typeface="Arial"/>
              <a:cs typeface="Arial"/>
            </a:endParaRPr>
          </a:p>
          <a:p>
            <a:pPr marL="452755" indent="-234315">
              <a:lnSpc>
                <a:spcPct val="100000"/>
              </a:lnSpc>
              <a:spcBef>
                <a:spcPts val="509"/>
              </a:spcBef>
              <a:buClr>
                <a:srgbClr val="797979"/>
              </a:buClr>
              <a:buFont typeface="Arial"/>
              <a:buChar char="•"/>
              <a:tabLst>
                <a:tab pos="453390" algn="l"/>
              </a:tabLst>
            </a:pPr>
            <a:r>
              <a:rPr sz="2050" spc="120" dirty="0">
                <a:solidFill>
                  <a:srgbClr val="797979"/>
                </a:solidFill>
                <a:latin typeface="Arial"/>
                <a:cs typeface="Arial"/>
              </a:rPr>
              <a:t>Takes</a:t>
            </a:r>
            <a:r>
              <a:rPr sz="2050" spc="2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160" dirty="0">
                <a:solidFill>
                  <a:srgbClr val="797979"/>
                </a:solidFill>
                <a:latin typeface="Arial"/>
                <a:cs typeface="Arial"/>
              </a:rPr>
              <a:t>Data</a:t>
            </a:r>
            <a:r>
              <a:rPr sz="2050" spc="7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254" dirty="0">
                <a:solidFill>
                  <a:srgbClr val="797979"/>
                </a:solidFill>
                <a:latin typeface="Arial"/>
                <a:cs typeface="Arial"/>
              </a:rPr>
              <a:t>both</a:t>
            </a:r>
            <a:r>
              <a:rPr sz="2050" spc="-15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215" dirty="0">
                <a:solidFill>
                  <a:srgbClr val="797979"/>
                </a:solidFill>
                <a:latin typeface="Arial"/>
                <a:cs typeface="Arial"/>
              </a:rPr>
              <a:t>f</a:t>
            </a:r>
            <a:r>
              <a:rPr sz="2050" spc="-3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270" dirty="0">
                <a:solidFill>
                  <a:srgbClr val="797979"/>
                </a:solidFill>
                <a:latin typeface="Arial"/>
                <a:cs typeface="Arial"/>
              </a:rPr>
              <a:t>rom</a:t>
            </a:r>
            <a:r>
              <a:rPr sz="2050" spc="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145" dirty="0">
                <a:solidFill>
                  <a:srgbClr val="797979"/>
                </a:solidFill>
                <a:latin typeface="Arial"/>
                <a:cs typeface="Arial"/>
              </a:rPr>
              <a:t>Local</a:t>
            </a:r>
            <a:r>
              <a:rPr sz="2050" spc="7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797979"/>
                </a:solidFill>
                <a:latin typeface="Arial"/>
                <a:cs typeface="Arial"/>
              </a:rPr>
              <a:t>F</a:t>
            </a:r>
            <a:r>
              <a:rPr sz="2050" spc="-3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2050" spc="25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2050" spc="150" dirty="0">
                <a:solidFill>
                  <a:srgbClr val="797979"/>
                </a:solidFill>
                <a:latin typeface="Arial"/>
                <a:cs typeface="Arial"/>
              </a:rPr>
              <a:t>es</a:t>
            </a:r>
            <a:r>
              <a:rPr sz="2050" spc="-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150" spc="-235" dirty="0">
                <a:solidFill>
                  <a:srgbClr val="797979"/>
                </a:solidFill>
                <a:latin typeface="Times New Roman"/>
                <a:cs typeface="Times New Roman"/>
              </a:rPr>
              <a:t>&amp;</a:t>
            </a:r>
            <a:r>
              <a:rPr sz="2150" spc="25" dirty="0">
                <a:solidFill>
                  <a:srgbClr val="797979"/>
                </a:solidFill>
                <a:latin typeface="Times New Roman"/>
                <a:cs typeface="Times New Roman"/>
              </a:rPr>
              <a:t> </a:t>
            </a:r>
            <a:r>
              <a:rPr sz="2050" spc="180" dirty="0">
                <a:solidFill>
                  <a:srgbClr val="797979"/>
                </a:solidFill>
                <a:latin typeface="Arial"/>
                <a:cs typeface="Arial"/>
              </a:rPr>
              <a:t>Console</a:t>
            </a:r>
            <a:r>
              <a:rPr sz="2050" spc="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190" dirty="0">
                <a:solidFill>
                  <a:srgbClr val="797979"/>
                </a:solidFill>
                <a:latin typeface="Arial"/>
                <a:cs typeface="Arial"/>
              </a:rPr>
              <a:t>Applicat</a:t>
            </a:r>
            <a:r>
              <a:rPr sz="2050" spc="30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2050" spc="23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endParaRPr sz="2050">
              <a:latin typeface="Arial"/>
              <a:cs typeface="Arial"/>
            </a:endParaRPr>
          </a:p>
          <a:p>
            <a:pPr marL="474980" indent="-256540">
              <a:lnSpc>
                <a:spcPct val="100000"/>
              </a:lnSpc>
              <a:spcBef>
                <a:spcPts val="590"/>
              </a:spcBef>
              <a:buClr>
                <a:srgbClr val="797979"/>
              </a:buClr>
              <a:buFont typeface="Arial"/>
              <a:buChar char="•"/>
              <a:tabLst>
                <a:tab pos="475615" algn="l"/>
              </a:tabLst>
            </a:pPr>
            <a:r>
              <a:rPr sz="2050" spc="185" dirty="0">
                <a:solidFill>
                  <a:srgbClr val="797979"/>
                </a:solidFill>
                <a:latin typeface="Arial"/>
                <a:cs typeface="Arial"/>
              </a:rPr>
              <a:t>Man</a:t>
            </a:r>
            <a:r>
              <a:rPr sz="2050" spc="12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2050" spc="185" dirty="0">
                <a:solidFill>
                  <a:srgbClr val="797979"/>
                </a:solidFill>
                <a:latin typeface="Arial"/>
                <a:cs typeface="Arial"/>
              </a:rPr>
              <a:t>pulates</a:t>
            </a:r>
            <a:r>
              <a:rPr sz="2050" spc="8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160" dirty="0">
                <a:solidFill>
                  <a:srgbClr val="797979"/>
                </a:solidFill>
                <a:latin typeface="Arial"/>
                <a:cs typeface="Arial"/>
              </a:rPr>
              <a:t>Data</a:t>
            </a:r>
            <a:r>
              <a:rPr sz="2050" spc="-6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175" dirty="0">
                <a:solidFill>
                  <a:srgbClr val="797979"/>
                </a:solidFill>
                <a:latin typeface="Arial"/>
                <a:cs typeface="Arial"/>
              </a:rPr>
              <a:t>f</a:t>
            </a:r>
            <a:r>
              <a:rPr sz="2050" spc="-3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325" dirty="0">
                <a:solidFill>
                  <a:srgbClr val="797979"/>
                </a:solidFill>
                <a:latin typeface="Arial"/>
                <a:cs typeface="Arial"/>
              </a:rPr>
              <a:t>rom</a:t>
            </a:r>
            <a:r>
              <a:rPr sz="2050" spc="310" dirty="0">
                <a:solidFill>
                  <a:srgbClr val="797979"/>
                </a:solidFill>
                <a:latin typeface="Arial"/>
                <a:cs typeface="Arial"/>
              </a:rPr>
              <a:t>/</a:t>
            </a:r>
            <a:r>
              <a:rPr sz="2050" spc="23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2050" spc="-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200" dirty="0">
                <a:solidFill>
                  <a:srgbClr val="797979"/>
                </a:solidFill>
                <a:latin typeface="Arial"/>
                <a:cs typeface="Arial"/>
              </a:rPr>
              <a:t>Students</a:t>
            </a:r>
            <a:r>
              <a:rPr sz="2050" spc="18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190" dirty="0">
                <a:solidFill>
                  <a:srgbClr val="797979"/>
                </a:solidFill>
                <a:latin typeface="Arial"/>
                <a:cs typeface="Arial"/>
              </a:rPr>
              <a:t>D</a:t>
            </a:r>
            <a:r>
              <a:rPr sz="2050" spc="1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2050" spc="229" dirty="0">
                <a:solidFill>
                  <a:srgbClr val="797979"/>
                </a:solidFill>
                <a:latin typeface="Arial"/>
                <a:cs typeface="Arial"/>
              </a:rPr>
              <a:t>rectory</a:t>
            </a:r>
            <a:endParaRPr sz="2050">
              <a:latin typeface="Arial"/>
              <a:cs typeface="Arial"/>
            </a:endParaRPr>
          </a:p>
          <a:p>
            <a:pPr marL="474980" indent="-256540">
              <a:lnSpc>
                <a:spcPct val="100000"/>
              </a:lnSpc>
              <a:spcBef>
                <a:spcPts val="610"/>
              </a:spcBef>
              <a:buClr>
                <a:srgbClr val="797979"/>
              </a:buClr>
              <a:buFont typeface="Arial"/>
              <a:buChar char="•"/>
              <a:tabLst>
                <a:tab pos="475615" algn="l"/>
              </a:tabLst>
            </a:pPr>
            <a:r>
              <a:rPr sz="2050" spc="160" dirty="0">
                <a:solidFill>
                  <a:srgbClr val="797979"/>
                </a:solidFill>
                <a:latin typeface="Arial"/>
                <a:cs typeface="Arial"/>
              </a:rPr>
              <a:t>In</a:t>
            </a:r>
            <a:r>
              <a:rPr sz="2050" spc="-13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2050" spc="320" dirty="0">
                <a:solidFill>
                  <a:srgbClr val="797979"/>
                </a:solidFill>
                <a:latin typeface="Arial"/>
                <a:cs typeface="Arial"/>
              </a:rPr>
              <a:t>t</a:t>
            </a:r>
            <a:r>
              <a:rPr sz="2050" spc="26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2050" spc="180" dirty="0">
                <a:solidFill>
                  <a:srgbClr val="797979"/>
                </a:solidFill>
                <a:latin typeface="Arial"/>
                <a:cs typeface="Arial"/>
              </a:rPr>
              <a:t>ates</a:t>
            </a:r>
            <a:r>
              <a:rPr sz="2050" spc="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200" dirty="0">
                <a:solidFill>
                  <a:srgbClr val="797979"/>
                </a:solidFill>
                <a:latin typeface="Arial"/>
                <a:cs typeface="Arial"/>
              </a:rPr>
              <a:t>Ordered</a:t>
            </a:r>
            <a:r>
              <a:rPr sz="2050" spc="19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797979"/>
                </a:solidFill>
                <a:latin typeface="Arial"/>
                <a:cs typeface="Arial"/>
              </a:rPr>
              <a:t>Based</a:t>
            </a:r>
            <a:r>
              <a:rPr sz="2050" spc="12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175" dirty="0">
                <a:solidFill>
                  <a:srgbClr val="797979"/>
                </a:solidFill>
                <a:latin typeface="Arial"/>
                <a:cs typeface="Arial"/>
              </a:rPr>
              <a:t>In</a:t>
            </a:r>
            <a:r>
              <a:rPr sz="2050" spc="100" dirty="0">
                <a:solidFill>
                  <a:srgbClr val="797979"/>
                </a:solidFill>
                <a:latin typeface="Arial"/>
                <a:cs typeface="Arial"/>
              </a:rPr>
              <a:t>f</a:t>
            </a:r>
            <a:r>
              <a:rPr sz="2050" spc="260" dirty="0">
                <a:solidFill>
                  <a:srgbClr val="797979"/>
                </a:solidFill>
                <a:latin typeface="Arial"/>
                <a:cs typeface="Arial"/>
              </a:rPr>
              <a:t>ormat</a:t>
            </a:r>
            <a:r>
              <a:rPr sz="2050" spc="17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2050" spc="21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2050" spc="1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sz="2050" spc="80" dirty="0">
                <a:solidFill>
                  <a:srgbClr val="797979"/>
                </a:solidFill>
                <a:latin typeface="Arial"/>
                <a:cs typeface="Arial"/>
              </a:rPr>
              <a:t>ASC.</a:t>
            </a:r>
            <a:r>
              <a:rPr sz="2050" spc="-10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185" dirty="0">
                <a:solidFill>
                  <a:srgbClr val="797979"/>
                </a:solidFill>
                <a:latin typeface="Arial"/>
                <a:cs typeface="Arial"/>
              </a:rPr>
              <a:t>Order</a:t>
            </a:r>
            <a:r>
              <a:rPr sz="2050" spc="125" dirty="0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458470" indent="-240029">
              <a:lnSpc>
                <a:spcPct val="100000"/>
              </a:lnSpc>
              <a:spcBef>
                <a:spcPts val="610"/>
              </a:spcBef>
              <a:buClr>
                <a:srgbClr val="797979"/>
              </a:buClr>
              <a:buFont typeface="Arial"/>
              <a:buChar char="•"/>
              <a:tabLst>
                <a:tab pos="459105" algn="l"/>
              </a:tabLst>
            </a:pPr>
            <a:r>
              <a:rPr sz="2050" spc="175" dirty="0">
                <a:solidFill>
                  <a:srgbClr val="797979"/>
                </a:solidFill>
                <a:latin typeface="Arial"/>
                <a:cs typeface="Arial"/>
              </a:rPr>
              <a:t>Gene</a:t>
            </a:r>
            <a:r>
              <a:rPr sz="2050" spc="300" dirty="0">
                <a:solidFill>
                  <a:srgbClr val="797979"/>
                </a:solidFill>
                <a:latin typeface="Arial"/>
                <a:cs typeface="Arial"/>
              </a:rPr>
              <a:t>r</a:t>
            </a:r>
            <a:r>
              <a:rPr sz="2050" spc="180" dirty="0">
                <a:solidFill>
                  <a:srgbClr val="797979"/>
                </a:solidFill>
                <a:latin typeface="Arial"/>
                <a:cs typeface="Arial"/>
              </a:rPr>
              <a:t>ates</a:t>
            </a:r>
            <a:r>
              <a:rPr sz="2050" spc="9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145" dirty="0">
                <a:solidFill>
                  <a:srgbClr val="797979"/>
                </a:solidFill>
                <a:latin typeface="Arial"/>
                <a:cs typeface="Arial"/>
              </a:rPr>
              <a:t>Repo</a:t>
            </a:r>
            <a:r>
              <a:rPr sz="2050" spc="190" dirty="0">
                <a:solidFill>
                  <a:srgbClr val="797979"/>
                </a:solidFill>
                <a:latin typeface="Arial"/>
                <a:cs typeface="Arial"/>
              </a:rPr>
              <a:t>r</a:t>
            </a:r>
            <a:r>
              <a:rPr sz="2050" spc="275" dirty="0">
                <a:solidFill>
                  <a:srgbClr val="797979"/>
                </a:solidFill>
                <a:latin typeface="Arial"/>
                <a:cs typeface="Arial"/>
              </a:rPr>
              <a:t>t</a:t>
            </a:r>
            <a:r>
              <a:rPr sz="2050" spc="7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21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2050" spc="9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195" dirty="0">
                <a:solidFill>
                  <a:srgbClr val="797979"/>
                </a:solidFill>
                <a:latin typeface="Arial"/>
                <a:cs typeface="Arial"/>
              </a:rPr>
              <a:t>Man</a:t>
            </a:r>
            <a:r>
              <a:rPr sz="2050" spc="13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2050" spc="200" dirty="0">
                <a:solidFill>
                  <a:srgbClr val="797979"/>
                </a:solidFill>
                <a:latin typeface="Arial"/>
                <a:cs typeface="Arial"/>
              </a:rPr>
              <a:t>pulate</a:t>
            </a:r>
            <a:r>
              <a:rPr sz="2050" spc="405" dirty="0">
                <a:solidFill>
                  <a:srgbClr val="797979"/>
                </a:solidFill>
                <a:latin typeface="Arial"/>
                <a:cs typeface="Arial"/>
              </a:rPr>
              <a:t>d</a:t>
            </a:r>
            <a:r>
              <a:rPr sz="2050" spc="195" dirty="0">
                <a:solidFill>
                  <a:srgbClr val="797979"/>
                </a:solidFill>
                <a:latin typeface="Arial"/>
                <a:cs typeface="Arial"/>
              </a:rPr>
              <a:t>/</a:t>
            </a:r>
            <a:r>
              <a:rPr sz="2050" spc="-2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-125" dirty="0">
                <a:solidFill>
                  <a:srgbClr val="797979"/>
                </a:solidFill>
                <a:latin typeface="Arial"/>
                <a:cs typeface="Arial"/>
              </a:rPr>
              <a:t>R</a:t>
            </a:r>
            <a:r>
              <a:rPr sz="2050" spc="210" dirty="0">
                <a:solidFill>
                  <a:srgbClr val="797979"/>
                </a:solidFill>
                <a:latin typeface="Arial"/>
                <a:cs typeface="Arial"/>
              </a:rPr>
              <a:t>estored</a:t>
            </a:r>
            <a:r>
              <a:rPr sz="2050" spc="15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50" spc="160" dirty="0">
                <a:solidFill>
                  <a:srgbClr val="797979"/>
                </a:solidFill>
                <a:latin typeface="Arial"/>
                <a:cs typeface="Arial"/>
              </a:rPr>
              <a:t>Data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2034" y="763857"/>
            <a:ext cx="540834" cy="6027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ts val="4165"/>
              </a:lnSpc>
            </a:pPr>
            <a:r>
              <a:rPr sz="3500" spc="120" dirty="0"/>
              <a:t>Ma</a:t>
            </a:r>
            <a:r>
              <a:rPr sz="3500" spc="50" dirty="0"/>
              <a:t>i</a:t>
            </a:r>
            <a:r>
              <a:rPr sz="3500" spc="235" dirty="0"/>
              <a:t>n</a:t>
            </a:r>
            <a:r>
              <a:rPr sz="3500" spc="55" dirty="0"/>
              <a:t> </a:t>
            </a:r>
            <a:r>
              <a:rPr sz="3500" spc="170" dirty="0"/>
              <a:t>Me</a:t>
            </a:r>
            <a:r>
              <a:rPr sz="3500" spc="135" dirty="0"/>
              <a:t>n</a:t>
            </a:r>
            <a:r>
              <a:rPr sz="3500" spc="125" dirty="0"/>
              <a:t>u</a:t>
            </a:r>
            <a:r>
              <a:rPr sz="3500" spc="-10" dirty="0"/>
              <a:t> </a:t>
            </a:r>
            <a:r>
              <a:rPr sz="3500" spc="100" dirty="0"/>
              <a:t>&amp;</a:t>
            </a:r>
            <a:r>
              <a:rPr sz="3500" spc="345" dirty="0"/>
              <a:t> </a:t>
            </a:r>
            <a:r>
              <a:rPr sz="3500" spc="-190" dirty="0"/>
              <a:t>F</a:t>
            </a:r>
            <a:r>
              <a:rPr sz="3500" spc="35" dirty="0"/>
              <a:t>u</a:t>
            </a:r>
            <a:r>
              <a:rPr sz="3500" spc="75" dirty="0"/>
              <a:t>n</a:t>
            </a:r>
            <a:r>
              <a:rPr sz="3500" spc="200" dirty="0"/>
              <a:t>ct</a:t>
            </a:r>
            <a:r>
              <a:rPr sz="3500" spc="80" dirty="0"/>
              <a:t>i</a:t>
            </a:r>
            <a:r>
              <a:rPr sz="3500" spc="40" dirty="0"/>
              <a:t>ons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589352" y="2116916"/>
            <a:ext cx="8238490" cy="3757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sz="1750" b="1" spc="170" dirty="0">
                <a:solidFill>
                  <a:srgbClr val="797979"/>
                </a:solidFill>
                <a:latin typeface="Arial"/>
                <a:cs typeface="Arial"/>
              </a:rPr>
              <a:t>Ma</a:t>
            </a:r>
            <a:r>
              <a:rPr sz="1750" b="1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50" b="1" spc="135" dirty="0">
                <a:solidFill>
                  <a:srgbClr val="797979"/>
                </a:solidFill>
                <a:latin typeface="Arial"/>
                <a:cs typeface="Arial"/>
              </a:rPr>
              <a:t>n</a:t>
            </a:r>
            <a:r>
              <a:rPr sz="1750" b="1" spc="-1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50" b="1" spc="125" dirty="0">
                <a:solidFill>
                  <a:srgbClr val="797979"/>
                </a:solidFill>
                <a:latin typeface="Arial"/>
                <a:cs typeface="Arial"/>
              </a:rPr>
              <a:t>Menu</a:t>
            </a:r>
            <a:endParaRPr sz="1750">
              <a:latin typeface="Arial"/>
              <a:cs typeface="Arial"/>
            </a:endParaRPr>
          </a:p>
          <a:p>
            <a:pPr marL="23495" indent="-11430">
              <a:lnSpc>
                <a:spcPct val="100000"/>
              </a:lnSpc>
              <a:spcBef>
                <a:spcPts val="1110"/>
              </a:spcBef>
            </a:pPr>
            <a:r>
              <a:rPr sz="1700" spc="135" dirty="0">
                <a:solidFill>
                  <a:srgbClr val="797979"/>
                </a:solidFill>
                <a:latin typeface="Arial"/>
                <a:cs typeface="Arial"/>
              </a:rPr>
              <a:t>The</a:t>
            </a:r>
            <a:r>
              <a:rPr sz="1700" spc="1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85" dirty="0">
                <a:solidFill>
                  <a:srgbClr val="797979"/>
                </a:solidFill>
                <a:latin typeface="Arial"/>
                <a:cs typeface="Arial"/>
              </a:rPr>
              <a:t>Ma</a:t>
            </a:r>
            <a:r>
              <a:rPr sz="1700" spc="4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n</a:t>
            </a:r>
            <a:r>
              <a:rPr sz="1700" spc="-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Menu</a:t>
            </a:r>
            <a:r>
              <a:rPr sz="1700" spc="-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85" dirty="0">
                <a:solidFill>
                  <a:srgbClr val="797979"/>
                </a:solidFill>
                <a:latin typeface="Arial"/>
                <a:cs typeface="Arial"/>
              </a:rPr>
              <a:t>cons</a:t>
            </a:r>
            <a:r>
              <a:rPr sz="1700" spc="10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35" dirty="0">
                <a:solidFill>
                  <a:srgbClr val="797979"/>
                </a:solidFill>
                <a:latin typeface="Arial"/>
                <a:cs typeface="Arial"/>
              </a:rPr>
              <a:t>sts</a:t>
            </a:r>
            <a:r>
              <a:rPr sz="1700" spc="3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of</a:t>
            </a:r>
            <a:r>
              <a:rPr sz="1700" spc="3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10" dirty="0">
                <a:solidFill>
                  <a:srgbClr val="797979"/>
                </a:solidFill>
                <a:latin typeface="Arial"/>
                <a:cs typeface="Arial"/>
              </a:rPr>
              <a:t>the</a:t>
            </a:r>
            <a:r>
              <a:rPr sz="1700" spc="1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95" dirty="0">
                <a:solidFill>
                  <a:srgbClr val="797979"/>
                </a:solidFill>
                <a:latin typeface="Arial"/>
                <a:cs typeface="Arial"/>
              </a:rPr>
              <a:t>Key</a:t>
            </a:r>
            <a:r>
              <a:rPr sz="1700" spc="-3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90" dirty="0">
                <a:solidFill>
                  <a:srgbClr val="797979"/>
                </a:solidFill>
                <a:latin typeface="Arial"/>
                <a:cs typeface="Arial"/>
              </a:rPr>
              <a:t>Operat</a:t>
            </a:r>
            <a:r>
              <a:rPr sz="1700" spc="114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ons</a:t>
            </a:r>
            <a:r>
              <a:rPr sz="1700" spc="-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54" dirty="0">
                <a:solidFill>
                  <a:srgbClr val="797979"/>
                </a:solidFill>
                <a:latin typeface="Arial"/>
                <a:cs typeface="Arial"/>
              </a:rPr>
              <a:t>to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90" dirty="0">
                <a:solidFill>
                  <a:srgbClr val="797979"/>
                </a:solidFill>
                <a:latin typeface="Arial"/>
                <a:cs typeface="Arial"/>
              </a:rPr>
              <a:t>perfo</a:t>
            </a:r>
            <a:r>
              <a:rPr sz="1700" spc="340" dirty="0">
                <a:solidFill>
                  <a:srgbClr val="797979"/>
                </a:solidFill>
                <a:latin typeface="Arial"/>
                <a:cs typeface="Arial"/>
              </a:rPr>
              <a:t>r</a:t>
            </a:r>
            <a:r>
              <a:rPr sz="1700" spc="200" dirty="0">
                <a:solidFill>
                  <a:srgbClr val="797979"/>
                </a:solidFill>
                <a:latin typeface="Arial"/>
                <a:cs typeface="Arial"/>
              </a:rPr>
              <a:t>ms</a:t>
            </a:r>
            <a:r>
              <a:rPr sz="1700" spc="-3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00" dirty="0">
                <a:solidFill>
                  <a:srgbClr val="797979"/>
                </a:solidFill>
                <a:latin typeface="Arial"/>
                <a:cs typeface="Arial"/>
              </a:rPr>
              <a:t>accord</a:t>
            </a:r>
            <a:r>
              <a:rPr sz="1700" spc="18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25" dirty="0">
                <a:solidFill>
                  <a:srgbClr val="797979"/>
                </a:solidFill>
                <a:latin typeface="Arial"/>
                <a:cs typeface="Arial"/>
              </a:rPr>
              <a:t>ngly.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sz="1750" b="1" spc="95" dirty="0">
                <a:solidFill>
                  <a:srgbClr val="797979"/>
                </a:solidFill>
                <a:latin typeface="Arial"/>
                <a:cs typeface="Arial"/>
              </a:rPr>
              <a:t>Key</a:t>
            </a:r>
            <a:r>
              <a:rPr sz="1750" b="1" spc="-8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50" b="1" spc="85" dirty="0">
                <a:solidFill>
                  <a:srgbClr val="797979"/>
                </a:solidFill>
                <a:latin typeface="Arial"/>
                <a:cs typeface="Arial"/>
              </a:rPr>
              <a:t>Funct</a:t>
            </a:r>
            <a:r>
              <a:rPr sz="1750" b="1" spc="2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50" b="1" spc="50" dirty="0">
                <a:solidFill>
                  <a:srgbClr val="797979"/>
                </a:solidFill>
                <a:latin typeface="Arial"/>
                <a:cs typeface="Arial"/>
              </a:rPr>
              <a:t>ons</a:t>
            </a:r>
            <a:endParaRPr sz="1750">
              <a:latin typeface="Arial"/>
              <a:cs typeface="Arial"/>
            </a:endParaRPr>
          </a:p>
          <a:p>
            <a:pPr marL="391160" indent="-200660">
              <a:lnSpc>
                <a:spcPct val="100000"/>
              </a:lnSpc>
              <a:spcBef>
                <a:spcPts val="1065"/>
              </a:spcBef>
              <a:buClr>
                <a:srgbClr val="797979"/>
              </a:buClr>
              <a:buFont typeface="Arial"/>
              <a:buChar char="•"/>
              <a:tabLst>
                <a:tab pos="391795" algn="l"/>
              </a:tabLst>
            </a:pPr>
            <a:r>
              <a:rPr sz="1700" spc="120" dirty="0">
                <a:solidFill>
                  <a:srgbClr val="797979"/>
                </a:solidFill>
                <a:latin typeface="Arial"/>
                <a:cs typeface="Arial"/>
              </a:rPr>
              <a:t>V</a:t>
            </a:r>
            <a:r>
              <a:rPr sz="1700" spc="5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ew</a:t>
            </a:r>
            <a:r>
              <a:rPr sz="1700" spc="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80" dirty="0">
                <a:solidFill>
                  <a:srgbClr val="797979"/>
                </a:solidFill>
                <a:latin typeface="Arial"/>
                <a:cs typeface="Arial"/>
              </a:rPr>
              <a:t>Student </a:t>
            </a:r>
            <a:r>
              <a:rPr sz="1700" spc="25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-4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st</a:t>
            </a:r>
            <a:endParaRPr sz="1700">
              <a:latin typeface="Arial"/>
              <a:cs typeface="Arial"/>
            </a:endParaRPr>
          </a:p>
          <a:p>
            <a:pPr marL="391160" indent="-200660">
              <a:lnSpc>
                <a:spcPct val="100000"/>
              </a:lnSpc>
              <a:spcBef>
                <a:spcPts val="415"/>
              </a:spcBef>
              <a:buClr>
                <a:srgbClr val="797979"/>
              </a:buClr>
              <a:buFont typeface="Arial"/>
              <a:buChar char="•"/>
              <a:tabLst>
                <a:tab pos="391795" algn="l"/>
              </a:tabLst>
            </a:pP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Add </a:t>
            </a:r>
            <a:r>
              <a:rPr sz="1700" spc="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29" dirty="0">
                <a:solidFill>
                  <a:srgbClr val="797979"/>
                </a:solidFill>
                <a:latin typeface="Arial"/>
                <a:cs typeface="Arial"/>
              </a:rPr>
              <a:t>nformat</a:t>
            </a:r>
            <a:r>
              <a:rPr sz="1700" spc="8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1700" spc="1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25" dirty="0">
                <a:solidFill>
                  <a:srgbClr val="797979"/>
                </a:solidFill>
                <a:latin typeface="Arial"/>
                <a:cs typeface="Arial"/>
              </a:rPr>
              <a:t>(New)</a:t>
            </a:r>
            <a:endParaRPr sz="1700">
              <a:latin typeface="Arial"/>
              <a:cs typeface="Arial"/>
            </a:endParaRPr>
          </a:p>
          <a:p>
            <a:pPr marL="408305" indent="-217804">
              <a:lnSpc>
                <a:spcPct val="100000"/>
              </a:lnSpc>
              <a:spcBef>
                <a:spcPts val="415"/>
              </a:spcBef>
              <a:buClr>
                <a:srgbClr val="797979"/>
              </a:buClr>
              <a:buFont typeface="Arial"/>
              <a:buChar char="•"/>
              <a:tabLst>
                <a:tab pos="408940" algn="l"/>
              </a:tabLst>
            </a:pP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Update</a:t>
            </a:r>
            <a:r>
              <a:rPr sz="1700" spc="10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90" dirty="0">
                <a:solidFill>
                  <a:srgbClr val="797979"/>
                </a:solidFill>
                <a:latin typeface="Arial"/>
                <a:cs typeface="Arial"/>
              </a:rPr>
              <a:t>Informat</a:t>
            </a:r>
            <a:r>
              <a:rPr sz="1700" spc="6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1700" spc="9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sz="1700" spc="55" dirty="0">
                <a:solidFill>
                  <a:srgbClr val="797979"/>
                </a:solidFill>
                <a:latin typeface="Arial"/>
                <a:cs typeface="Arial"/>
              </a:rPr>
              <a:t>Exi</a:t>
            </a:r>
            <a:r>
              <a:rPr sz="1700" spc="210" dirty="0">
                <a:solidFill>
                  <a:srgbClr val="797979"/>
                </a:solidFill>
                <a:latin typeface="Arial"/>
                <a:cs typeface="Arial"/>
              </a:rPr>
              <a:t>st</a:t>
            </a:r>
            <a:r>
              <a:rPr sz="1700" spc="13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ng)</a:t>
            </a:r>
            <a:endParaRPr sz="1700">
              <a:latin typeface="Arial"/>
              <a:cs typeface="Arial"/>
            </a:endParaRPr>
          </a:p>
          <a:p>
            <a:pPr marL="408305" indent="-217804">
              <a:lnSpc>
                <a:spcPct val="100000"/>
              </a:lnSpc>
              <a:spcBef>
                <a:spcPts val="415"/>
              </a:spcBef>
              <a:buClr>
                <a:srgbClr val="797979"/>
              </a:buClr>
              <a:buFont typeface="Arial"/>
              <a:buChar char="•"/>
              <a:tabLst>
                <a:tab pos="408940" algn="l"/>
              </a:tabLst>
            </a:pPr>
            <a:r>
              <a:rPr sz="1700" spc="145" dirty="0">
                <a:solidFill>
                  <a:srgbClr val="797979"/>
                </a:solidFill>
                <a:latin typeface="Arial"/>
                <a:cs typeface="Arial"/>
              </a:rPr>
              <a:t>Delete</a:t>
            </a:r>
            <a:r>
              <a:rPr sz="1700" spc="-8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35" dirty="0">
                <a:solidFill>
                  <a:srgbClr val="797979"/>
                </a:solidFill>
                <a:latin typeface="Arial"/>
                <a:cs typeface="Arial"/>
              </a:rPr>
              <a:t>from</a:t>
            </a:r>
            <a:r>
              <a:rPr sz="1700" spc="1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-2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25" dirty="0">
                <a:solidFill>
                  <a:srgbClr val="797979"/>
                </a:solidFill>
                <a:latin typeface="Arial"/>
                <a:cs typeface="Arial"/>
              </a:rPr>
              <a:t>st</a:t>
            </a:r>
            <a:r>
              <a:rPr sz="1700" spc="18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50" dirty="0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sz="1700" spc="90" dirty="0">
                <a:solidFill>
                  <a:srgbClr val="797979"/>
                </a:solidFill>
                <a:latin typeface="Arial"/>
                <a:cs typeface="Arial"/>
              </a:rPr>
              <a:t>S</a:t>
            </a:r>
            <a:r>
              <a:rPr sz="1700" spc="5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45" dirty="0">
                <a:solidFill>
                  <a:srgbClr val="797979"/>
                </a:solidFill>
                <a:latin typeface="Arial"/>
                <a:cs typeface="Arial"/>
              </a:rPr>
              <a:t>ngle,</a:t>
            </a:r>
            <a:r>
              <a:rPr sz="1700" spc="-6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-7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st</a:t>
            </a:r>
            <a:r>
              <a:rPr sz="1700" spc="135" dirty="0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402590" indent="-212090">
              <a:lnSpc>
                <a:spcPct val="100000"/>
              </a:lnSpc>
              <a:spcBef>
                <a:spcPts val="415"/>
              </a:spcBef>
              <a:buClr>
                <a:srgbClr val="797979"/>
              </a:buClr>
              <a:buFont typeface="Arial"/>
              <a:buChar char="•"/>
              <a:tabLst>
                <a:tab pos="403225" algn="l"/>
              </a:tabLst>
            </a:pP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Search</a:t>
            </a:r>
            <a:r>
              <a:rPr sz="1700" spc="-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35" dirty="0">
                <a:solidFill>
                  <a:srgbClr val="797979"/>
                </a:solidFill>
                <a:latin typeface="Arial"/>
                <a:cs typeface="Arial"/>
              </a:rPr>
              <a:t>from</a:t>
            </a:r>
            <a:r>
              <a:rPr sz="1700" spc="1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-2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25" dirty="0">
                <a:solidFill>
                  <a:srgbClr val="797979"/>
                </a:solidFill>
                <a:latin typeface="Arial"/>
                <a:cs typeface="Arial"/>
              </a:rPr>
              <a:t>st</a:t>
            </a:r>
            <a:r>
              <a:rPr sz="1700" spc="18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50" dirty="0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sz="1700" spc="90" dirty="0">
                <a:solidFill>
                  <a:srgbClr val="797979"/>
                </a:solidFill>
                <a:latin typeface="Arial"/>
                <a:cs typeface="Arial"/>
              </a:rPr>
              <a:t>S</a:t>
            </a:r>
            <a:r>
              <a:rPr sz="1700" spc="5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45" dirty="0">
                <a:solidFill>
                  <a:srgbClr val="797979"/>
                </a:solidFill>
                <a:latin typeface="Arial"/>
                <a:cs typeface="Arial"/>
              </a:rPr>
              <a:t>ngle,</a:t>
            </a:r>
            <a:r>
              <a:rPr sz="1700" spc="-6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-2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35" dirty="0">
                <a:solidFill>
                  <a:srgbClr val="797979"/>
                </a:solidFill>
                <a:latin typeface="Arial"/>
                <a:cs typeface="Arial"/>
              </a:rPr>
              <a:t>st</a:t>
            </a:r>
            <a:r>
              <a:rPr sz="1700" spc="120" dirty="0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402590" indent="-212090">
              <a:lnSpc>
                <a:spcPct val="100000"/>
              </a:lnSpc>
              <a:spcBef>
                <a:spcPts val="415"/>
              </a:spcBef>
              <a:buClr>
                <a:srgbClr val="797979"/>
              </a:buClr>
              <a:buFont typeface="Arial"/>
              <a:buChar char="•"/>
              <a:tabLst>
                <a:tab pos="403225" algn="l"/>
              </a:tabLst>
            </a:pPr>
            <a:r>
              <a:rPr sz="1700" spc="140" dirty="0">
                <a:solidFill>
                  <a:srgbClr val="797979"/>
                </a:solidFill>
                <a:latin typeface="Arial"/>
                <a:cs typeface="Arial"/>
              </a:rPr>
              <a:t>Sort</a:t>
            </a:r>
            <a:r>
              <a:rPr sz="1700" spc="-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25" dirty="0">
                <a:solidFill>
                  <a:srgbClr val="797979"/>
                </a:solidFill>
                <a:latin typeface="Arial"/>
                <a:cs typeface="Arial"/>
              </a:rPr>
              <a:t>the</a:t>
            </a:r>
            <a:r>
              <a:rPr sz="1700" spc="-3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60" dirty="0">
                <a:solidFill>
                  <a:srgbClr val="797979"/>
                </a:solidFill>
                <a:latin typeface="Arial"/>
                <a:cs typeface="Arial"/>
              </a:rPr>
              <a:t>Whole</a:t>
            </a:r>
            <a:r>
              <a:rPr sz="1700" spc="12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-2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st</a:t>
            </a:r>
            <a:endParaRPr sz="1700">
              <a:latin typeface="Arial"/>
              <a:cs typeface="Arial"/>
            </a:endParaRPr>
          </a:p>
          <a:p>
            <a:pPr marL="408305" indent="-217804">
              <a:lnSpc>
                <a:spcPct val="100000"/>
              </a:lnSpc>
              <a:spcBef>
                <a:spcPts val="114"/>
              </a:spcBef>
              <a:buClr>
                <a:srgbClr val="797979"/>
              </a:buClr>
              <a:buFont typeface="Arial"/>
              <a:buChar char="•"/>
              <a:tabLst>
                <a:tab pos="408940" algn="l"/>
              </a:tabLst>
            </a:pPr>
            <a:r>
              <a:rPr sz="1700" spc="110" dirty="0">
                <a:solidFill>
                  <a:srgbClr val="797979"/>
                </a:solidFill>
                <a:latin typeface="Arial"/>
                <a:cs typeface="Arial"/>
              </a:rPr>
              <a:t>Rev</a:t>
            </a:r>
            <a:r>
              <a:rPr sz="1700" spc="-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ew</a:t>
            </a:r>
            <a:r>
              <a:rPr sz="1700" spc="5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Report</a:t>
            </a:r>
            <a:r>
              <a:rPr sz="1700" spc="8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000" i="1" spc="120" dirty="0">
                <a:solidFill>
                  <a:srgbClr val="797979"/>
                </a:solidFill>
                <a:latin typeface="Arial"/>
                <a:cs typeface="Arial"/>
              </a:rPr>
              <a:t>I </a:t>
            </a:r>
            <a:r>
              <a:rPr sz="1700" spc="-135" dirty="0">
                <a:solidFill>
                  <a:srgbClr val="797979"/>
                </a:solidFill>
                <a:latin typeface="Arial"/>
                <a:cs typeface="Arial"/>
              </a:rPr>
              <a:t>R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estore</a:t>
            </a:r>
            <a:r>
              <a:rPr sz="1700" spc="1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  <a:p>
            <a:pPr marL="408305" indent="-217804">
              <a:lnSpc>
                <a:spcPct val="100000"/>
              </a:lnSpc>
              <a:spcBef>
                <a:spcPts val="355"/>
              </a:spcBef>
              <a:buClr>
                <a:srgbClr val="797979"/>
              </a:buClr>
              <a:buFont typeface="Arial"/>
              <a:buChar char="•"/>
              <a:tabLst>
                <a:tab pos="408940" algn="l"/>
              </a:tabLst>
            </a:pP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Ex</a:t>
            </a:r>
            <a:r>
              <a:rPr sz="1700" spc="-7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80" dirty="0">
                <a:solidFill>
                  <a:srgbClr val="797979"/>
                </a:solidFill>
                <a:latin typeface="Arial"/>
                <a:cs typeface="Arial"/>
              </a:rPr>
              <a:t>t</a:t>
            </a:r>
            <a:r>
              <a:rPr sz="1700" spc="-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35" dirty="0">
                <a:solidFill>
                  <a:srgbClr val="797979"/>
                </a:solidFill>
                <a:latin typeface="Arial"/>
                <a:cs typeface="Arial"/>
              </a:rPr>
              <a:t>from</a:t>
            </a:r>
            <a:r>
              <a:rPr sz="1700" spc="1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Program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2034" y="763857"/>
            <a:ext cx="549968" cy="6027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pc="-190" dirty="0"/>
              <a:t>S</a:t>
            </a:r>
            <a:r>
              <a:rPr spc="15" dirty="0"/>
              <a:t>h</a:t>
            </a:r>
            <a:r>
              <a:rPr spc="250" dirty="0"/>
              <a:t>ow </a:t>
            </a:r>
            <a:r>
              <a:rPr spc="90" dirty="0"/>
              <a:t>I</a:t>
            </a:r>
            <a:r>
              <a:rPr spc="105" dirty="0"/>
              <a:t>nfor</a:t>
            </a:r>
            <a:r>
              <a:rPr spc="114" dirty="0"/>
              <a:t>m</a:t>
            </a:r>
            <a:r>
              <a:rPr spc="160" dirty="0"/>
              <a:t>a</a:t>
            </a:r>
            <a:r>
              <a:rPr spc="185" dirty="0"/>
              <a:t>t</a:t>
            </a:r>
            <a:r>
              <a:rPr dirty="0"/>
              <a:t>i</a:t>
            </a:r>
            <a:r>
              <a:rPr spc="110" dirty="0"/>
              <a:t>on</a:t>
            </a:r>
            <a:r>
              <a:rPr spc="40" dirty="0"/>
              <a:t> </a:t>
            </a:r>
            <a:r>
              <a:rPr spc="285" dirty="0"/>
              <a:t>(</a:t>
            </a:r>
            <a:r>
              <a:rPr dirty="0"/>
              <a:t>F</a:t>
            </a:r>
            <a:r>
              <a:rPr spc="-185" dirty="0"/>
              <a:t>n</a:t>
            </a:r>
            <a:r>
              <a:rPr spc="180" dirty="0"/>
              <a:t>c.</a:t>
            </a:r>
            <a:r>
              <a:rPr spc="80" dirty="0"/>
              <a:t> </a:t>
            </a:r>
            <a:r>
              <a:rPr spc="405" dirty="0"/>
              <a:t>0</a:t>
            </a:r>
            <a:r>
              <a:rPr spc="-690" dirty="0"/>
              <a:t>1</a:t>
            </a:r>
            <a:r>
              <a:rPr spc="41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5431" y="2137540"/>
            <a:ext cx="5067935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20" dirty="0">
                <a:solidFill>
                  <a:srgbClr val="797979"/>
                </a:solidFill>
                <a:latin typeface="Arial"/>
                <a:cs typeface="Arial"/>
              </a:rPr>
              <a:t>Key</a:t>
            </a:r>
            <a:r>
              <a:rPr sz="1700" b="1" spc="-6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b="1" spc="114" dirty="0">
                <a:solidFill>
                  <a:srgbClr val="797979"/>
                </a:solidFill>
                <a:latin typeface="Arial"/>
                <a:cs typeface="Arial"/>
              </a:rPr>
              <a:t>Features</a:t>
            </a:r>
            <a:endParaRPr sz="1700">
              <a:latin typeface="Arial"/>
              <a:cs typeface="Arial"/>
            </a:endParaRPr>
          </a:p>
          <a:p>
            <a:pPr marL="379730" indent="-200025">
              <a:lnSpc>
                <a:spcPct val="100000"/>
              </a:lnSpc>
              <a:spcBef>
                <a:spcPts val="1065"/>
              </a:spcBef>
              <a:buClr>
                <a:srgbClr val="797979"/>
              </a:buClr>
              <a:buFont typeface="Arial"/>
              <a:buChar char="•"/>
              <a:tabLst>
                <a:tab pos="380365" algn="l"/>
              </a:tabLst>
            </a:pPr>
            <a:r>
              <a:rPr sz="1700" b="1" spc="100" dirty="0">
                <a:solidFill>
                  <a:srgbClr val="797979"/>
                </a:solidFill>
                <a:latin typeface="Arial"/>
                <a:cs typeface="Arial"/>
              </a:rPr>
              <a:t>Traversal</a:t>
            </a:r>
            <a:r>
              <a:rPr sz="1700" b="1" spc="19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of</a:t>
            </a:r>
            <a:r>
              <a:rPr sz="1700" spc="-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60" dirty="0">
                <a:solidFill>
                  <a:srgbClr val="797979"/>
                </a:solidFill>
                <a:latin typeface="Arial"/>
                <a:cs typeface="Arial"/>
              </a:rPr>
              <a:t>Whole</a:t>
            </a: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5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80" dirty="0">
                <a:solidFill>
                  <a:srgbClr val="797979"/>
                </a:solidFill>
                <a:latin typeface="Arial"/>
                <a:cs typeface="Arial"/>
              </a:rPr>
              <a:t>nked</a:t>
            </a:r>
            <a:r>
              <a:rPr sz="1700" spc="5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-3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st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ct val="100000"/>
              </a:lnSpc>
              <a:spcBef>
                <a:spcPts val="409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D</a:t>
            </a:r>
            <a:r>
              <a:rPr sz="1700" spc="-3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splay</a:t>
            </a: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ng</a:t>
            </a:r>
            <a:r>
              <a:rPr sz="1700" spc="-15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60" dirty="0">
                <a:solidFill>
                  <a:srgbClr val="797979"/>
                </a:solidFill>
                <a:latin typeface="Arial"/>
                <a:cs typeface="Arial"/>
              </a:rPr>
              <a:t>Whole</a:t>
            </a: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-3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st</a:t>
            </a:r>
            <a:r>
              <a:rPr sz="1700" spc="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of</a:t>
            </a:r>
            <a:r>
              <a:rPr sz="1700" spc="8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Students</a:t>
            </a:r>
            <a:r>
              <a:rPr sz="1700" spc="16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sz="1700" spc="85" dirty="0">
                <a:solidFill>
                  <a:srgbClr val="797979"/>
                </a:solidFill>
                <a:latin typeface="Arial"/>
                <a:cs typeface="Arial"/>
              </a:rPr>
              <a:t>OBO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ts val="2020"/>
              </a:lnSpc>
              <a:spcBef>
                <a:spcPts val="409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D</a:t>
            </a:r>
            <a:r>
              <a:rPr sz="1700" spc="-3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splay</a:t>
            </a: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ng</a:t>
            </a:r>
            <a:r>
              <a:rPr sz="1700" spc="-10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-290" dirty="0">
                <a:solidFill>
                  <a:srgbClr val="797979"/>
                </a:solidFill>
                <a:latin typeface="Arial"/>
                <a:cs typeface="Arial"/>
              </a:rPr>
              <a:t>1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4</a:t>
            </a:r>
            <a:r>
              <a:rPr sz="1700" spc="3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60" dirty="0">
                <a:solidFill>
                  <a:srgbClr val="797979"/>
                </a:solidFill>
                <a:latin typeface="Arial"/>
                <a:cs typeface="Arial"/>
              </a:rPr>
              <a:t>nstances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4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n</a:t>
            </a:r>
            <a:r>
              <a:rPr sz="1700" spc="-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797979"/>
                </a:solidFill>
                <a:latin typeface="Arial"/>
                <a:cs typeface="Arial"/>
              </a:rPr>
              <a:t>Each</a:t>
            </a:r>
            <a:r>
              <a:rPr sz="1700" spc="-3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80" dirty="0">
                <a:solidFill>
                  <a:srgbClr val="797979"/>
                </a:solidFill>
                <a:latin typeface="Arial"/>
                <a:cs typeface="Arial"/>
              </a:rPr>
              <a:t>Structure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2034" y="763857"/>
            <a:ext cx="549968" cy="6027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5431" y="2137540"/>
            <a:ext cx="5202555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20" dirty="0">
                <a:solidFill>
                  <a:srgbClr val="797979"/>
                </a:solidFill>
                <a:latin typeface="Arial"/>
                <a:cs typeface="Arial"/>
              </a:rPr>
              <a:t>Key</a:t>
            </a:r>
            <a:r>
              <a:rPr sz="1700" b="1" spc="-6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b="1" spc="114" dirty="0">
                <a:solidFill>
                  <a:srgbClr val="797979"/>
                </a:solidFill>
                <a:latin typeface="Arial"/>
                <a:cs typeface="Arial"/>
              </a:rPr>
              <a:t>Features</a:t>
            </a:r>
            <a:endParaRPr sz="1700">
              <a:latin typeface="Arial"/>
              <a:cs typeface="Arial"/>
            </a:endParaRPr>
          </a:p>
          <a:p>
            <a:pPr marL="385445" indent="-205740">
              <a:lnSpc>
                <a:spcPct val="100000"/>
              </a:lnSpc>
              <a:spcBef>
                <a:spcPts val="1065"/>
              </a:spcBef>
              <a:buClr>
                <a:srgbClr val="797979"/>
              </a:buClr>
              <a:buFont typeface="Arial"/>
              <a:buChar char="•"/>
              <a:tabLst>
                <a:tab pos="386080" algn="l"/>
              </a:tabLst>
            </a:pP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Creat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ng</a:t>
            </a:r>
            <a:r>
              <a:rPr sz="1700" spc="-2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85" dirty="0">
                <a:solidFill>
                  <a:srgbClr val="797979"/>
                </a:solidFill>
                <a:latin typeface="Arial"/>
                <a:cs typeface="Arial"/>
              </a:rPr>
              <a:t>Ident</a:t>
            </a:r>
            <a:r>
              <a:rPr sz="1700" spc="-5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ty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sz="1700" spc="55" dirty="0">
                <a:solidFill>
                  <a:srgbClr val="797979"/>
                </a:solidFill>
                <a:latin typeface="Arial"/>
                <a:cs typeface="Arial"/>
              </a:rPr>
              <a:t>ID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ct val="100000"/>
              </a:lnSpc>
              <a:spcBef>
                <a:spcPts val="409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85" dirty="0">
                <a:solidFill>
                  <a:srgbClr val="797979"/>
                </a:solidFill>
                <a:latin typeface="Arial"/>
                <a:cs typeface="Arial"/>
              </a:rPr>
              <a:t>Man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pulate</a:t>
            </a:r>
            <a:r>
              <a:rPr sz="1700" spc="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us</a:t>
            </a:r>
            <a:r>
              <a:rPr sz="1700" spc="5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ng</a:t>
            </a:r>
            <a:r>
              <a:rPr sz="1700" spc="-9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50" dirty="0">
                <a:solidFill>
                  <a:srgbClr val="797979"/>
                </a:solidFill>
                <a:latin typeface="Arial"/>
                <a:cs typeface="Arial"/>
              </a:rPr>
              <a:t>All</a:t>
            </a:r>
            <a:r>
              <a:rPr sz="1700" spc="5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25" dirty="0">
                <a:solidFill>
                  <a:srgbClr val="797979"/>
                </a:solidFill>
                <a:latin typeface="Arial"/>
                <a:cs typeface="Arial"/>
              </a:rPr>
              <a:t>the</a:t>
            </a:r>
            <a:r>
              <a:rPr sz="1700" spc="9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Instances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ts val="2020"/>
              </a:lnSpc>
              <a:spcBef>
                <a:spcPts val="409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85" dirty="0">
                <a:solidFill>
                  <a:srgbClr val="797979"/>
                </a:solidFill>
                <a:latin typeface="Arial"/>
                <a:cs typeface="Arial"/>
              </a:rPr>
              <a:t>Man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pulate</a:t>
            </a:r>
            <a:r>
              <a:rPr sz="1700" spc="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us</a:t>
            </a:r>
            <a:r>
              <a:rPr sz="1700" spc="5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ng</a:t>
            </a:r>
            <a:r>
              <a:rPr sz="1700" spc="-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S</a:t>
            </a:r>
            <a:r>
              <a:rPr sz="1700" spc="5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ngle</a:t>
            </a:r>
            <a:r>
              <a:rPr sz="1700" spc="-6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or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60" dirty="0">
                <a:solidFill>
                  <a:srgbClr val="797979"/>
                </a:solidFill>
                <a:latin typeface="Arial"/>
                <a:cs typeface="Arial"/>
              </a:rPr>
              <a:t>Double</a:t>
            </a:r>
            <a:r>
              <a:rPr sz="1700" spc="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Ent</a:t>
            </a:r>
            <a:r>
              <a:rPr sz="1700" spc="-8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75" dirty="0">
                <a:solidFill>
                  <a:srgbClr val="797979"/>
                </a:solidFill>
                <a:latin typeface="Arial"/>
                <a:cs typeface="Arial"/>
              </a:rPr>
              <a:t>t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25" dirty="0">
                <a:solidFill>
                  <a:srgbClr val="797979"/>
                </a:solidFill>
                <a:latin typeface="Arial"/>
                <a:cs typeface="Arial"/>
              </a:rPr>
              <a:t>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4165"/>
              </a:lnSpc>
            </a:pPr>
            <a:r>
              <a:rPr sz="3500" spc="225" dirty="0"/>
              <a:t>Add</a:t>
            </a:r>
            <a:r>
              <a:rPr sz="3500" spc="380" dirty="0"/>
              <a:t> </a:t>
            </a:r>
            <a:r>
              <a:rPr sz="3500" spc="114" dirty="0"/>
              <a:t>I</a:t>
            </a:r>
            <a:r>
              <a:rPr sz="3500" spc="150" dirty="0"/>
              <a:t>nfor</a:t>
            </a:r>
            <a:r>
              <a:rPr sz="3500" spc="195" dirty="0"/>
              <a:t>m</a:t>
            </a:r>
            <a:r>
              <a:rPr sz="3500" spc="200" dirty="0"/>
              <a:t>at</a:t>
            </a:r>
            <a:r>
              <a:rPr sz="3500" spc="30" dirty="0"/>
              <a:t>i</a:t>
            </a:r>
            <a:r>
              <a:rPr sz="3500" spc="235" dirty="0"/>
              <a:t>on</a:t>
            </a:r>
            <a:r>
              <a:rPr sz="3500" spc="-15" dirty="0"/>
              <a:t> </a:t>
            </a:r>
            <a:r>
              <a:rPr sz="3500" spc="275" dirty="0"/>
              <a:t>(</a:t>
            </a:r>
            <a:r>
              <a:rPr sz="3500" spc="-100" dirty="0"/>
              <a:t>F</a:t>
            </a:r>
            <a:r>
              <a:rPr sz="3500" spc="75" dirty="0"/>
              <a:t>n</a:t>
            </a:r>
            <a:r>
              <a:rPr sz="3500" spc="185" dirty="0"/>
              <a:t>c.</a:t>
            </a:r>
            <a:r>
              <a:rPr sz="3500" spc="175" dirty="0"/>
              <a:t> </a:t>
            </a:r>
            <a:r>
              <a:rPr sz="3500" spc="405" dirty="0"/>
              <a:t>0</a:t>
            </a:r>
            <a:r>
              <a:rPr sz="3500" spc="210" dirty="0"/>
              <a:t>2</a:t>
            </a:r>
            <a:r>
              <a:rPr sz="3500" spc="450" dirty="0"/>
              <a:t>)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2034" y="763857"/>
            <a:ext cx="549968" cy="6027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ts val="4600"/>
              </a:lnSpc>
            </a:pPr>
            <a:r>
              <a:rPr spc="70" dirty="0"/>
              <a:t>U</a:t>
            </a:r>
            <a:r>
              <a:rPr spc="190" dirty="0"/>
              <a:t>p</a:t>
            </a:r>
            <a:r>
              <a:rPr spc="185" dirty="0"/>
              <a:t>date</a:t>
            </a:r>
            <a:r>
              <a:rPr spc="210" dirty="0"/>
              <a:t> </a:t>
            </a:r>
            <a:r>
              <a:rPr spc="90" dirty="0"/>
              <a:t>I</a:t>
            </a:r>
            <a:r>
              <a:rPr spc="85" dirty="0"/>
              <a:t>nfor</a:t>
            </a:r>
            <a:r>
              <a:rPr spc="140" dirty="0"/>
              <a:t>m</a:t>
            </a:r>
            <a:r>
              <a:rPr spc="160" dirty="0"/>
              <a:t>at</a:t>
            </a:r>
            <a:r>
              <a:rPr spc="-15" dirty="0"/>
              <a:t>i</a:t>
            </a:r>
            <a:r>
              <a:rPr spc="275" dirty="0"/>
              <a:t>o</a:t>
            </a:r>
            <a:r>
              <a:rPr spc="220" dirty="0"/>
              <a:t>n</a:t>
            </a:r>
            <a:r>
              <a:rPr spc="-150" dirty="0"/>
              <a:t> </a:t>
            </a:r>
            <a:r>
              <a:rPr spc="285" dirty="0"/>
              <a:t>(</a:t>
            </a:r>
            <a:r>
              <a:rPr spc="-250" dirty="0"/>
              <a:t>F</a:t>
            </a:r>
            <a:r>
              <a:rPr spc="60" dirty="0"/>
              <a:t>n</a:t>
            </a:r>
            <a:r>
              <a:rPr spc="150" dirty="0"/>
              <a:t>c.</a:t>
            </a:r>
            <a:r>
              <a:rPr spc="95" dirty="0"/>
              <a:t> </a:t>
            </a:r>
            <a:r>
              <a:rPr sz="3850" spc="459" dirty="0">
                <a:latin typeface="Times New Roman"/>
                <a:cs typeface="Times New Roman"/>
              </a:rPr>
              <a:t>0</a:t>
            </a:r>
            <a:r>
              <a:rPr sz="3850" spc="245" dirty="0">
                <a:latin typeface="Times New Roman"/>
                <a:cs typeface="Times New Roman"/>
              </a:rPr>
              <a:t>3</a:t>
            </a:r>
            <a:r>
              <a:rPr sz="3850" spc="140" dirty="0">
                <a:latin typeface="Times New Roman"/>
                <a:cs typeface="Times New Roman"/>
              </a:rPr>
              <a:t>)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431" y="2137540"/>
            <a:ext cx="543560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20" dirty="0">
                <a:solidFill>
                  <a:srgbClr val="797979"/>
                </a:solidFill>
                <a:latin typeface="Arial"/>
                <a:cs typeface="Arial"/>
              </a:rPr>
              <a:t>Key</a:t>
            </a:r>
            <a:r>
              <a:rPr sz="1700" b="1" spc="-6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b="1" spc="114" dirty="0">
                <a:solidFill>
                  <a:srgbClr val="797979"/>
                </a:solidFill>
                <a:latin typeface="Arial"/>
                <a:cs typeface="Arial"/>
              </a:rPr>
              <a:t>Features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ct val="100000"/>
              </a:lnSpc>
              <a:spcBef>
                <a:spcPts val="1065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Update</a:t>
            </a:r>
            <a:r>
              <a:rPr sz="1700" spc="9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(Conso</a:t>
            </a:r>
            <a:r>
              <a:rPr sz="1700" spc="90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e</a:t>
            </a:r>
            <a:r>
              <a:rPr sz="1700" spc="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Prefe</a:t>
            </a:r>
            <a:r>
              <a:rPr sz="1700" spc="290" dirty="0">
                <a:solidFill>
                  <a:srgbClr val="797979"/>
                </a:solidFill>
                <a:latin typeface="Arial"/>
                <a:cs typeface="Arial"/>
              </a:rPr>
              <a:t>r</a:t>
            </a:r>
            <a:r>
              <a:rPr sz="1700" spc="160" dirty="0">
                <a:solidFill>
                  <a:srgbClr val="797979"/>
                </a:solidFill>
                <a:latin typeface="Arial"/>
                <a:cs typeface="Arial"/>
              </a:rPr>
              <a:t>red,</a:t>
            </a:r>
            <a:r>
              <a:rPr sz="1700" spc="-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Ex</a:t>
            </a:r>
            <a:r>
              <a:rPr sz="1700" spc="-3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90" dirty="0">
                <a:solidFill>
                  <a:srgbClr val="797979"/>
                </a:solidFill>
                <a:latin typeface="Arial"/>
                <a:cs typeface="Arial"/>
              </a:rPr>
              <a:t>st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ng</a:t>
            </a:r>
            <a:r>
              <a:rPr sz="1700" spc="-2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80" dirty="0">
                <a:solidFill>
                  <a:srgbClr val="797979"/>
                </a:solidFill>
                <a:latin typeface="Arial"/>
                <a:cs typeface="Arial"/>
              </a:rPr>
              <a:t>nfo</a:t>
            </a:r>
            <a:r>
              <a:rPr sz="1700" spc="135" dirty="0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ct val="100000"/>
              </a:lnSpc>
              <a:spcBef>
                <a:spcPts val="409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Update</a:t>
            </a:r>
            <a:r>
              <a:rPr sz="1700" spc="9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Info</a:t>
            </a:r>
            <a:r>
              <a:rPr sz="1700" spc="-18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for</a:t>
            </a:r>
            <a:r>
              <a:rPr sz="1700" spc="9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75" dirty="0">
                <a:solidFill>
                  <a:srgbClr val="797979"/>
                </a:solidFill>
                <a:latin typeface="Arial"/>
                <a:cs typeface="Arial"/>
              </a:rPr>
              <a:t>S</a:t>
            </a:r>
            <a:r>
              <a:rPr sz="1700" spc="6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ngle</a:t>
            </a:r>
            <a:r>
              <a:rPr sz="1700" spc="2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35" dirty="0">
                <a:solidFill>
                  <a:srgbClr val="797979"/>
                </a:solidFill>
                <a:latin typeface="Arial"/>
                <a:cs typeface="Arial"/>
              </a:rPr>
              <a:t>Entry</a:t>
            </a:r>
            <a:r>
              <a:rPr sz="1700" spc="6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{ID</a:t>
            </a:r>
            <a:r>
              <a:rPr sz="1700" spc="8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797979"/>
                </a:solidFill>
                <a:latin typeface="Arial"/>
                <a:cs typeface="Arial"/>
              </a:rPr>
              <a:t>Based</a:t>
            </a:r>
            <a:r>
              <a:rPr sz="1700" spc="70" dirty="0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ts val="2020"/>
              </a:lnSpc>
              <a:spcBef>
                <a:spcPts val="409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Update</a:t>
            </a:r>
            <a:r>
              <a:rPr sz="1700" spc="9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Info</a:t>
            </a:r>
            <a:r>
              <a:rPr sz="1700" spc="-18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for</a:t>
            </a:r>
            <a:r>
              <a:rPr sz="1700" spc="5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Who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e</a:t>
            </a:r>
            <a:r>
              <a:rPr sz="1700" spc="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-3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st</a:t>
            </a: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90" dirty="0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sz="1700" spc="114" dirty="0">
                <a:solidFill>
                  <a:srgbClr val="797979"/>
                </a:solidFill>
                <a:latin typeface="Arial"/>
                <a:cs typeface="Arial"/>
              </a:rPr>
              <a:t>Traversal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05" dirty="0">
                <a:solidFill>
                  <a:srgbClr val="797979"/>
                </a:solidFill>
                <a:latin typeface="Arial"/>
                <a:cs typeface="Arial"/>
              </a:rPr>
              <a:t>Based</a:t>
            </a:r>
            <a:r>
              <a:rPr sz="1700" spc="65" dirty="0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2034" y="763857"/>
            <a:ext cx="540834" cy="6027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spc="-15" dirty="0"/>
              <a:t>D</a:t>
            </a:r>
            <a:r>
              <a:rPr spc="275" dirty="0"/>
              <a:t>e</a:t>
            </a:r>
            <a:r>
              <a:rPr spc="225" dirty="0"/>
              <a:t>l</a:t>
            </a:r>
            <a:r>
              <a:rPr spc="204" dirty="0"/>
              <a:t>ete</a:t>
            </a:r>
            <a:r>
              <a:rPr spc="240" dirty="0"/>
              <a:t> </a:t>
            </a:r>
            <a:r>
              <a:rPr spc="90" dirty="0"/>
              <a:t>I</a:t>
            </a:r>
            <a:r>
              <a:rPr spc="-70" dirty="0"/>
              <a:t>n</a:t>
            </a:r>
            <a:r>
              <a:rPr spc="40" dirty="0"/>
              <a:t>forma</a:t>
            </a:r>
            <a:r>
              <a:rPr spc="-635" dirty="0"/>
              <a:t> </a:t>
            </a:r>
            <a:r>
              <a:rPr spc="175" dirty="0"/>
              <a:t>t</a:t>
            </a:r>
            <a:r>
              <a:rPr spc="145" dirty="0"/>
              <a:t>i</a:t>
            </a:r>
            <a:r>
              <a:rPr spc="110" dirty="0"/>
              <a:t>on</a:t>
            </a:r>
            <a:r>
              <a:rPr spc="90" dirty="0"/>
              <a:t> </a:t>
            </a:r>
            <a:r>
              <a:rPr spc="285" dirty="0"/>
              <a:t>(</a:t>
            </a:r>
            <a:r>
              <a:rPr spc="-70" dirty="0"/>
              <a:t>F</a:t>
            </a:r>
            <a:r>
              <a:rPr spc="-165" dirty="0"/>
              <a:t>n</a:t>
            </a:r>
            <a:r>
              <a:rPr spc="190" dirty="0"/>
              <a:t>c</a:t>
            </a:r>
            <a:r>
              <a:rPr spc="660" dirty="0"/>
              <a:t>.</a:t>
            </a:r>
            <a:r>
              <a:rPr spc="-340" dirty="0"/>
              <a:t> </a:t>
            </a:r>
            <a:r>
              <a:rPr spc="275" dirty="0"/>
              <a:t>04)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501" y="2432726"/>
            <a:ext cx="7082155" cy="2220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20" dirty="0">
                <a:solidFill>
                  <a:srgbClr val="797979"/>
                </a:solidFill>
                <a:latin typeface="Arial"/>
                <a:cs typeface="Arial"/>
              </a:rPr>
              <a:t>Key</a:t>
            </a:r>
            <a:r>
              <a:rPr sz="1700" b="1" spc="-6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b="1" spc="114" dirty="0">
                <a:solidFill>
                  <a:srgbClr val="797979"/>
                </a:solidFill>
                <a:latin typeface="Arial"/>
                <a:cs typeface="Arial"/>
              </a:rPr>
              <a:t>Features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ct val="100000"/>
              </a:lnSpc>
              <a:spcBef>
                <a:spcPts val="1250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40" dirty="0">
                <a:solidFill>
                  <a:srgbClr val="797979"/>
                </a:solidFill>
                <a:latin typeface="Arial"/>
                <a:cs typeface="Arial"/>
              </a:rPr>
              <a:t>Deletes</a:t>
            </a:r>
            <a:r>
              <a:rPr sz="1700" spc="1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S</a:t>
            </a:r>
            <a:r>
              <a:rPr sz="1700" spc="5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ngle</a:t>
            </a:r>
            <a:r>
              <a:rPr sz="1700" spc="-6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25" dirty="0">
                <a:solidFill>
                  <a:srgbClr val="797979"/>
                </a:solidFill>
                <a:latin typeface="Arial"/>
                <a:cs typeface="Arial"/>
              </a:rPr>
              <a:t>or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85" dirty="0">
                <a:solidFill>
                  <a:srgbClr val="797979"/>
                </a:solidFill>
                <a:latin typeface="Arial"/>
                <a:cs typeface="Arial"/>
              </a:rPr>
              <a:t>Mu</a:t>
            </a:r>
            <a:r>
              <a:rPr sz="1700" spc="-45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250" dirty="0">
                <a:solidFill>
                  <a:srgbClr val="797979"/>
                </a:solidFill>
                <a:latin typeface="Arial"/>
                <a:cs typeface="Arial"/>
              </a:rPr>
              <a:t>ti</a:t>
            </a:r>
            <a:r>
              <a:rPr sz="1700" spc="290" dirty="0">
                <a:solidFill>
                  <a:srgbClr val="797979"/>
                </a:solidFill>
                <a:latin typeface="Arial"/>
                <a:cs typeface="Arial"/>
              </a:rPr>
              <a:t>p</a:t>
            </a:r>
            <a:r>
              <a:rPr sz="1700" spc="5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e</a:t>
            </a:r>
            <a:r>
              <a:rPr sz="1700" spc="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40" dirty="0">
                <a:solidFill>
                  <a:srgbClr val="797979"/>
                </a:solidFill>
                <a:latin typeface="Arial"/>
                <a:cs typeface="Arial"/>
              </a:rPr>
              <a:t>Ent</a:t>
            </a:r>
            <a:r>
              <a:rPr sz="1700" spc="-5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50" dirty="0">
                <a:solidFill>
                  <a:srgbClr val="797979"/>
                </a:solidFill>
                <a:latin typeface="Arial"/>
                <a:cs typeface="Arial"/>
              </a:rPr>
              <a:t>t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25" dirty="0">
                <a:solidFill>
                  <a:srgbClr val="797979"/>
                </a:solidFill>
                <a:latin typeface="Arial"/>
                <a:cs typeface="Arial"/>
              </a:rPr>
              <a:t>es</a:t>
            </a:r>
            <a:r>
              <a:rPr sz="1700" spc="1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Structure</a:t>
            </a: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391160" indent="-211454">
              <a:lnSpc>
                <a:spcPct val="100000"/>
              </a:lnSpc>
              <a:spcBef>
                <a:spcPts val="415"/>
              </a:spcBef>
              <a:buClr>
                <a:srgbClr val="797979"/>
              </a:buClr>
              <a:buFont typeface="Arial"/>
              <a:buChar char="•"/>
              <a:tabLst>
                <a:tab pos="391795" algn="l"/>
              </a:tabLst>
            </a:pP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S</a:t>
            </a:r>
            <a:r>
              <a:rPr sz="1700" spc="5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ngle</a:t>
            </a:r>
            <a:r>
              <a:rPr sz="1700" spc="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Ent</a:t>
            </a:r>
            <a:r>
              <a:rPr sz="1700" spc="-8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75" dirty="0">
                <a:solidFill>
                  <a:srgbClr val="797979"/>
                </a:solidFill>
                <a:latin typeface="Arial"/>
                <a:cs typeface="Arial"/>
              </a:rPr>
              <a:t>t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25" dirty="0">
                <a:solidFill>
                  <a:srgbClr val="797979"/>
                </a:solidFill>
                <a:latin typeface="Arial"/>
                <a:cs typeface="Arial"/>
              </a:rPr>
              <a:t>es</a:t>
            </a:r>
            <a:r>
              <a:rPr sz="1700" spc="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797979"/>
                </a:solidFill>
                <a:latin typeface="Arial"/>
                <a:cs typeface="Arial"/>
              </a:rPr>
              <a:t>-</a:t>
            </a:r>
            <a:r>
              <a:rPr sz="1700" spc="12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797979"/>
                </a:solidFill>
                <a:latin typeface="Arial"/>
                <a:cs typeface="Arial"/>
              </a:rPr>
              <a:t>ID,</a:t>
            </a:r>
            <a:r>
              <a:rPr sz="1700" spc="-114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60" dirty="0">
                <a:solidFill>
                  <a:srgbClr val="797979"/>
                </a:solidFill>
                <a:latin typeface="Arial"/>
                <a:cs typeface="Arial"/>
              </a:rPr>
              <a:t>Names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ct val="100000"/>
              </a:lnSpc>
              <a:spcBef>
                <a:spcPts val="415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80" dirty="0">
                <a:solidFill>
                  <a:srgbClr val="797979"/>
                </a:solidFill>
                <a:latin typeface="Arial"/>
                <a:cs typeface="Arial"/>
              </a:rPr>
              <a:t>Mult</a:t>
            </a:r>
            <a:r>
              <a:rPr sz="1700" spc="11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ple</a:t>
            </a:r>
            <a:r>
              <a:rPr sz="1700" spc="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40" dirty="0">
                <a:solidFill>
                  <a:srgbClr val="797979"/>
                </a:solidFill>
                <a:latin typeface="Arial"/>
                <a:cs typeface="Arial"/>
              </a:rPr>
              <a:t>Ent</a:t>
            </a:r>
            <a:r>
              <a:rPr sz="1700" spc="-5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75" dirty="0">
                <a:solidFill>
                  <a:srgbClr val="797979"/>
                </a:solidFill>
                <a:latin typeface="Arial"/>
                <a:cs typeface="Arial"/>
              </a:rPr>
              <a:t>t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95" dirty="0">
                <a:solidFill>
                  <a:srgbClr val="797979"/>
                </a:solidFill>
                <a:latin typeface="Arial"/>
                <a:cs typeface="Arial"/>
              </a:rPr>
              <a:t>es</a:t>
            </a:r>
            <a:r>
              <a:rPr sz="1700" spc="3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797979"/>
                </a:solidFill>
                <a:latin typeface="Arial"/>
                <a:cs typeface="Arial"/>
              </a:rPr>
              <a:t>-</a:t>
            </a:r>
            <a:r>
              <a:rPr sz="1700" spc="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797979"/>
                </a:solidFill>
                <a:latin typeface="Arial"/>
                <a:cs typeface="Arial"/>
              </a:rPr>
              <a:t>CGPA,</a:t>
            </a:r>
            <a:r>
              <a:rPr sz="1700" spc="-3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Grad</a:t>
            </a:r>
            <a:r>
              <a:rPr sz="1700" spc="-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40" dirty="0">
                <a:solidFill>
                  <a:srgbClr val="797979"/>
                </a:solidFill>
                <a:latin typeface="Arial"/>
                <a:cs typeface="Arial"/>
              </a:rPr>
              <a:t>Status,</a:t>
            </a:r>
            <a:r>
              <a:rPr sz="1700" spc="7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Probat</a:t>
            </a:r>
            <a:r>
              <a:rPr sz="1700" spc="5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1700" spc="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60" dirty="0">
                <a:solidFill>
                  <a:srgbClr val="797979"/>
                </a:solidFill>
                <a:latin typeface="Arial"/>
                <a:cs typeface="Arial"/>
              </a:rPr>
              <a:t>Status</a:t>
            </a:r>
            <a:endParaRPr sz="1700">
              <a:latin typeface="Arial"/>
              <a:cs typeface="Arial"/>
            </a:endParaRPr>
          </a:p>
          <a:p>
            <a:pPr marL="386080" indent="-206375">
              <a:lnSpc>
                <a:spcPct val="100000"/>
              </a:lnSpc>
              <a:spcBef>
                <a:spcPts val="415"/>
              </a:spcBef>
              <a:buClr>
                <a:srgbClr val="797979"/>
              </a:buClr>
              <a:buFont typeface="Arial"/>
              <a:buChar char="•"/>
              <a:tabLst>
                <a:tab pos="386715" algn="l"/>
              </a:tabLst>
            </a:pPr>
            <a:r>
              <a:rPr sz="1700" spc="70" dirty="0">
                <a:solidFill>
                  <a:srgbClr val="797979"/>
                </a:solidFill>
                <a:latin typeface="Arial"/>
                <a:cs typeface="Arial"/>
              </a:rPr>
              <a:t>CGPA</a:t>
            </a:r>
            <a:r>
              <a:rPr sz="1700" spc="8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45" dirty="0">
                <a:solidFill>
                  <a:srgbClr val="797979"/>
                </a:solidFill>
                <a:latin typeface="Arial"/>
                <a:cs typeface="Arial"/>
              </a:rPr>
              <a:t>has</a:t>
            </a:r>
            <a:r>
              <a:rPr sz="1700" spc="-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20" dirty="0">
                <a:solidFill>
                  <a:srgbClr val="797979"/>
                </a:solidFill>
                <a:latin typeface="Arial"/>
                <a:cs typeface="Arial"/>
              </a:rPr>
              <a:t>mult</a:t>
            </a:r>
            <a:r>
              <a:rPr sz="1700" spc="8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ple</a:t>
            </a:r>
            <a:r>
              <a:rPr sz="1700" spc="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preferences</a:t>
            </a:r>
            <a:r>
              <a:rPr sz="1700" spc="16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650" spc="80" dirty="0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sz="1650" spc="95" dirty="0">
                <a:solidFill>
                  <a:srgbClr val="797979"/>
                </a:solidFill>
                <a:latin typeface="Arial"/>
                <a:cs typeface="Arial"/>
              </a:rPr>
              <a:t>=,</a:t>
            </a:r>
            <a:r>
              <a:rPr sz="1650" spc="-9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650" spc="35" dirty="0">
                <a:solidFill>
                  <a:srgbClr val="797979"/>
                </a:solidFill>
                <a:latin typeface="Arial"/>
                <a:cs typeface="Arial"/>
              </a:rPr>
              <a:t>&lt;,</a:t>
            </a:r>
            <a:r>
              <a:rPr sz="1650" spc="-3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650" spc="55" dirty="0">
                <a:solidFill>
                  <a:srgbClr val="797979"/>
                </a:solidFill>
                <a:latin typeface="Arial"/>
                <a:cs typeface="Arial"/>
              </a:rPr>
              <a:t>&gt;,</a:t>
            </a:r>
            <a:r>
              <a:rPr sz="1650" spc="-7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650" spc="45" dirty="0">
                <a:solidFill>
                  <a:srgbClr val="797979"/>
                </a:solidFill>
                <a:latin typeface="Arial"/>
                <a:cs typeface="Arial"/>
              </a:rPr>
              <a:t>&lt;=,</a:t>
            </a:r>
            <a:r>
              <a:rPr sz="1650" spc="-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650" spc="25" dirty="0">
                <a:solidFill>
                  <a:srgbClr val="797979"/>
                </a:solidFill>
                <a:latin typeface="Arial"/>
                <a:cs typeface="Arial"/>
              </a:rPr>
              <a:t>&gt;=</a:t>
            </a:r>
            <a:r>
              <a:rPr sz="1650" spc="20" dirty="0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1650">
              <a:latin typeface="Arial"/>
              <a:cs typeface="Arial"/>
            </a:endParaRPr>
          </a:p>
          <a:p>
            <a:pPr marL="396875" indent="-217170">
              <a:lnSpc>
                <a:spcPct val="100000"/>
              </a:lnSpc>
              <a:spcBef>
                <a:spcPts val="415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Reflect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1700" spc="-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90" dirty="0">
                <a:solidFill>
                  <a:srgbClr val="797979"/>
                </a:solidFill>
                <a:latin typeface="Arial"/>
                <a:cs typeface="Arial"/>
              </a:rPr>
              <a:t>of</a:t>
            </a:r>
            <a:r>
              <a:rPr sz="1700" spc="1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797979"/>
                </a:solidFill>
                <a:latin typeface="Arial"/>
                <a:cs typeface="Arial"/>
              </a:rPr>
              <a:t>Fi</a:t>
            </a:r>
            <a:r>
              <a:rPr sz="1700" spc="140" dirty="0">
                <a:solidFill>
                  <a:srgbClr val="797979"/>
                </a:solidFill>
                <a:latin typeface="Arial"/>
                <a:cs typeface="Arial"/>
              </a:rPr>
              <a:t>nal</a:t>
            </a:r>
            <a:r>
              <a:rPr sz="1700" spc="-1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-2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st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ct val="100000"/>
              </a:lnSpc>
              <a:spcBef>
                <a:spcPts val="415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Produc</a:t>
            </a: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ng</a:t>
            </a:r>
            <a:r>
              <a:rPr sz="1700" spc="-1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Report</a:t>
            </a:r>
            <a:r>
              <a:rPr sz="1700" spc="8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797979"/>
                </a:solidFill>
                <a:latin typeface="Arial"/>
                <a:cs typeface="Arial"/>
              </a:rPr>
              <a:t>Based</a:t>
            </a:r>
            <a:r>
              <a:rPr sz="1700" spc="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1700" spc="-8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10" dirty="0">
                <a:solidFill>
                  <a:srgbClr val="797979"/>
                </a:solidFill>
                <a:latin typeface="Arial"/>
                <a:cs typeface="Arial"/>
              </a:rPr>
              <a:t>the</a:t>
            </a:r>
            <a:r>
              <a:rPr sz="1700" spc="1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Deleted</a:t>
            </a:r>
            <a:r>
              <a:rPr sz="1700" spc="3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40" dirty="0">
                <a:solidFill>
                  <a:srgbClr val="797979"/>
                </a:solidFill>
                <a:latin typeface="Arial"/>
                <a:cs typeface="Arial"/>
              </a:rPr>
              <a:t>Data</a:t>
            </a:r>
            <a:r>
              <a:rPr sz="1700" spc="1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35" dirty="0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latest</a:t>
            </a:r>
            <a:r>
              <a:rPr sz="1700" spc="2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1700" spc="30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95" dirty="0">
                <a:solidFill>
                  <a:srgbClr val="797979"/>
                </a:solidFill>
                <a:latin typeface="Arial"/>
                <a:cs typeface="Arial"/>
              </a:rPr>
              <a:t>y)</a:t>
            </a:r>
            <a:r>
              <a:rPr sz="1700" spc="-2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797979"/>
                </a:solidFill>
                <a:latin typeface="Arial"/>
                <a:cs typeface="Arial"/>
              </a:rPr>
              <a:t>*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2034" y="763857"/>
            <a:ext cx="540834" cy="6027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4285"/>
              </a:lnSpc>
            </a:pPr>
            <a:r>
              <a:rPr spc="-75" dirty="0"/>
              <a:t>S</a:t>
            </a:r>
            <a:r>
              <a:rPr spc="-70" dirty="0"/>
              <a:t>e</a:t>
            </a:r>
            <a:r>
              <a:rPr spc="75" dirty="0"/>
              <a:t>arch</a:t>
            </a:r>
            <a:r>
              <a:rPr spc="235" dirty="0"/>
              <a:t> </a:t>
            </a:r>
            <a:r>
              <a:rPr spc="90" dirty="0"/>
              <a:t>I</a:t>
            </a:r>
            <a:r>
              <a:rPr spc="105" dirty="0"/>
              <a:t>nfor</a:t>
            </a:r>
            <a:r>
              <a:rPr spc="110" dirty="0"/>
              <a:t>m</a:t>
            </a:r>
            <a:r>
              <a:rPr spc="160" dirty="0"/>
              <a:t>at</a:t>
            </a:r>
            <a:r>
              <a:rPr spc="5" dirty="0"/>
              <a:t>i</a:t>
            </a:r>
            <a:r>
              <a:rPr spc="130" dirty="0"/>
              <a:t>on</a:t>
            </a:r>
            <a:r>
              <a:rPr spc="5" dirty="0"/>
              <a:t> </a:t>
            </a:r>
            <a:r>
              <a:rPr spc="285" dirty="0"/>
              <a:t>(</a:t>
            </a:r>
            <a:r>
              <a:rPr spc="-204" dirty="0"/>
              <a:t>F</a:t>
            </a:r>
            <a:r>
              <a:rPr spc="60" dirty="0"/>
              <a:t>n</a:t>
            </a:r>
            <a:r>
              <a:rPr spc="150" dirty="0"/>
              <a:t>c.</a:t>
            </a:r>
            <a:r>
              <a:rPr spc="100" dirty="0"/>
              <a:t> </a:t>
            </a:r>
            <a:r>
              <a:rPr spc="409" dirty="0"/>
              <a:t>0</a:t>
            </a:r>
            <a:r>
              <a:rPr spc="285" dirty="0"/>
              <a:t>5)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501" y="2122061"/>
            <a:ext cx="7769225" cy="124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20" dirty="0">
                <a:solidFill>
                  <a:srgbClr val="797979"/>
                </a:solidFill>
                <a:latin typeface="Arial"/>
                <a:cs typeface="Arial"/>
              </a:rPr>
              <a:t>Key</a:t>
            </a:r>
            <a:r>
              <a:rPr sz="1700" b="1" spc="-6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b="1" spc="114" dirty="0">
                <a:solidFill>
                  <a:srgbClr val="797979"/>
                </a:solidFill>
                <a:latin typeface="Arial"/>
                <a:cs typeface="Arial"/>
              </a:rPr>
              <a:t>Features</a:t>
            </a:r>
            <a:endParaRPr sz="1700">
              <a:latin typeface="Arial"/>
              <a:cs typeface="Arial"/>
            </a:endParaRPr>
          </a:p>
          <a:p>
            <a:pPr marL="391160" indent="-211454">
              <a:lnSpc>
                <a:spcPct val="100000"/>
              </a:lnSpc>
              <a:spcBef>
                <a:spcPts val="1120"/>
              </a:spcBef>
              <a:buClr>
                <a:srgbClr val="797979"/>
              </a:buClr>
              <a:buFont typeface="Arial"/>
              <a:buChar char="•"/>
              <a:tabLst>
                <a:tab pos="391795" algn="l"/>
              </a:tabLst>
            </a:pP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Searches</a:t>
            </a:r>
            <a:r>
              <a:rPr sz="1700" spc="6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S</a:t>
            </a:r>
            <a:r>
              <a:rPr sz="1700" spc="9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15" dirty="0">
                <a:solidFill>
                  <a:srgbClr val="797979"/>
                </a:solidFill>
                <a:latin typeface="Arial"/>
                <a:cs typeface="Arial"/>
              </a:rPr>
              <a:t>ng</a:t>
            </a:r>
            <a:r>
              <a:rPr sz="1700" spc="15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160" dirty="0">
                <a:solidFill>
                  <a:srgbClr val="797979"/>
                </a:solidFill>
                <a:latin typeface="Arial"/>
                <a:cs typeface="Arial"/>
              </a:rPr>
              <a:t>e</a:t>
            </a:r>
            <a:r>
              <a:rPr sz="1700" spc="-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or</a:t>
            </a:r>
            <a:r>
              <a:rPr sz="1700" spc="1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80" dirty="0">
                <a:solidFill>
                  <a:srgbClr val="797979"/>
                </a:solidFill>
                <a:latin typeface="Arial"/>
                <a:cs typeface="Arial"/>
              </a:rPr>
              <a:t>Mult</a:t>
            </a:r>
            <a:r>
              <a:rPr sz="1700" spc="11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ple</a:t>
            </a:r>
            <a:r>
              <a:rPr sz="1700" spc="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40" dirty="0">
                <a:solidFill>
                  <a:srgbClr val="797979"/>
                </a:solidFill>
                <a:latin typeface="Arial"/>
                <a:cs typeface="Arial"/>
              </a:rPr>
              <a:t>Ent</a:t>
            </a:r>
            <a:r>
              <a:rPr sz="1700" spc="-5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75" dirty="0">
                <a:solidFill>
                  <a:srgbClr val="797979"/>
                </a:solidFill>
                <a:latin typeface="Arial"/>
                <a:cs typeface="Arial"/>
              </a:rPr>
              <a:t>t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25" dirty="0">
                <a:solidFill>
                  <a:srgbClr val="797979"/>
                </a:solidFill>
                <a:latin typeface="Arial"/>
                <a:cs typeface="Arial"/>
              </a:rPr>
              <a:t>es</a:t>
            </a:r>
            <a:r>
              <a:rPr sz="1700" spc="1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Structure</a:t>
            </a: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391160" indent="-211454">
              <a:lnSpc>
                <a:spcPct val="100000"/>
              </a:lnSpc>
              <a:spcBef>
                <a:spcPts val="415"/>
              </a:spcBef>
              <a:buClr>
                <a:srgbClr val="797979"/>
              </a:buClr>
              <a:buFont typeface="Arial"/>
              <a:buChar char="•"/>
              <a:tabLst>
                <a:tab pos="391795" algn="l"/>
              </a:tabLst>
            </a:pP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S</a:t>
            </a:r>
            <a:r>
              <a:rPr sz="1700" spc="5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ngle</a:t>
            </a:r>
            <a:r>
              <a:rPr sz="1700" spc="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Ent</a:t>
            </a:r>
            <a:r>
              <a:rPr sz="1700" spc="-8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75" dirty="0">
                <a:solidFill>
                  <a:srgbClr val="797979"/>
                </a:solidFill>
                <a:latin typeface="Arial"/>
                <a:cs typeface="Arial"/>
              </a:rPr>
              <a:t>t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25" dirty="0">
                <a:solidFill>
                  <a:srgbClr val="797979"/>
                </a:solidFill>
                <a:latin typeface="Arial"/>
                <a:cs typeface="Arial"/>
              </a:rPr>
              <a:t>es</a:t>
            </a:r>
            <a:r>
              <a:rPr sz="1700" spc="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797979"/>
                </a:solidFill>
                <a:latin typeface="Arial"/>
                <a:cs typeface="Arial"/>
              </a:rPr>
              <a:t>-</a:t>
            </a:r>
            <a:r>
              <a:rPr sz="1700" spc="12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797979"/>
                </a:solidFill>
                <a:latin typeface="Arial"/>
                <a:cs typeface="Arial"/>
              </a:rPr>
              <a:t>ID,</a:t>
            </a:r>
            <a:r>
              <a:rPr sz="1700" spc="-114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Name,</a:t>
            </a:r>
            <a:r>
              <a:rPr sz="1700" spc="-9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Contact,</a:t>
            </a:r>
            <a:r>
              <a:rPr sz="1700" spc="-6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etc.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ts val="2020"/>
              </a:lnSpc>
              <a:spcBef>
                <a:spcPts val="415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80" dirty="0">
                <a:solidFill>
                  <a:srgbClr val="797979"/>
                </a:solidFill>
                <a:latin typeface="Arial"/>
                <a:cs typeface="Arial"/>
              </a:rPr>
              <a:t>Mult</a:t>
            </a:r>
            <a:r>
              <a:rPr sz="1700" spc="11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65" dirty="0">
                <a:solidFill>
                  <a:srgbClr val="797979"/>
                </a:solidFill>
                <a:latin typeface="Arial"/>
                <a:cs typeface="Arial"/>
              </a:rPr>
              <a:t>ple</a:t>
            </a:r>
            <a:r>
              <a:rPr sz="1700" spc="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40" dirty="0">
                <a:solidFill>
                  <a:srgbClr val="797979"/>
                </a:solidFill>
                <a:latin typeface="Arial"/>
                <a:cs typeface="Arial"/>
              </a:rPr>
              <a:t>Ent</a:t>
            </a:r>
            <a:r>
              <a:rPr sz="1700" spc="-5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75" dirty="0">
                <a:solidFill>
                  <a:srgbClr val="797979"/>
                </a:solidFill>
                <a:latin typeface="Arial"/>
                <a:cs typeface="Arial"/>
              </a:rPr>
              <a:t>t</a:t>
            </a:r>
            <a:r>
              <a:rPr sz="1700" spc="17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95" dirty="0">
                <a:solidFill>
                  <a:srgbClr val="797979"/>
                </a:solidFill>
                <a:latin typeface="Arial"/>
                <a:cs typeface="Arial"/>
              </a:rPr>
              <a:t>es</a:t>
            </a:r>
            <a:r>
              <a:rPr sz="1700" spc="3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797979"/>
                </a:solidFill>
                <a:latin typeface="Arial"/>
                <a:cs typeface="Arial"/>
              </a:rPr>
              <a:t>-</a:t>
            </a:r>
            <a:r>
              <a:rPr sz="1700" spc="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10" dirty="0">
                <a:solidFill>
                  <a:srgbClr val="797979"/>
                </a:solidFill>
                <a:latin typeface="Arial"/>
                <a:cs typeface="Arial"/>
              </a:rPr>
              <a:t>Cred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60" dirty="0">
                <a:solidFill>
                  <a:srgbClr val="797979"/>
                </a:solidFill>
                <a:latin typeface="Arial"/>
                <a:cs typeface="Arial"/>
              </a:rPr>
              <a:t>ts,</a:t>
            </a:r>
            <a:r>
              <a:rPr sz="1700" spc="-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797979"/>
                </a:solidFill>
                <a:latin typeface="Arial"/>
                <a:cs typeface="Arial"/>
              </a:rPr>
              <a:t>CGPA,</a:t>
            </a:r>
            <a:r>
              <a:rPr sz="1700" spc="5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60" dirty="0">
                <a:solidFill>
                  <a:srgbClr val="797979"/>
                </a:solidFill>
                <a:latin typeface="Arial"/>
                <a:cs typeface="Arial"/>
              </a:rPr>
              <a:t>Dept,</a:t>
            </a:r>
            <a:r>
              <a:rPr sz="1700" spc="-12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5" dirty="0">
                <a:solidFill>
                  <a:srgbClr val="797979"/>
                </a:solidFill>
                <a:latin typeface="Arial"/>
                <a:cs typeface="Arial"/>
              </a:rPr>
              <a:t>Semester,</a:t>
            </a:r>
            <a:r>
              <a:rPr sz="1700" spc="1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G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r</a:t>
            </a: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ad,</a:t>
            </a:r>
            <a:r>
              <a:rPr sz="1700" spc="-1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40" dirty="0">
                <a:solidFill>
                  <a:srgbClr val="797979"/>
                </a:solidFill>
                <a:latin typeface="Arial"/>
                <a:cs typeface="Arial"/>
              </a:rPr>
              <a:t>Prob</a:t>
            </a:r>
            <a:r>
              <a:rPr sz="1700" spc="-6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00" dirty="0">
                <a:solidFill>
                  <a:srgbClr val="797979"/>
                </a:solidFill>
                <a:latin typeface="Arial"/>
                <a:cs typeface="Arial"/>
              </a:rPr>
              <a:t>etc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2034" y="763857"/>
            <a:ext cx="549968" cy="6027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25"/>
              </a:lnSpc>
            </a:pPr>
            <a:r>
              <a:rPr sz="3550" spc="-245" dirty="0"/>
              <a:t>S</a:t>
            </a:r>
            <a:r>
              <a:rPr sz="3550" spc="105" dirty="0"/>
              <a:t>o</a:t>
            </a:r>
            <a:r>
              <a:rPr sz="3550" spc="200" dirty="0"/>
              <a:t>r</a:t>
            </a:r>
            <a:r>
              <a:rPr sz="3550" spc="175" dirty="0"/>
              <a:t>t</a:t>
            </a:r>
            <a:r>
              <a:rPr sz="3550" spc="325" dirty="0"/>
              <a:t> </a:t>
            </a:r>
            <a:r>
              <a:rPr sz="3550" spc="100" dirty="0"/>
              <a:t>I</a:t>
            </a:r>
            <a:r>
              <a:rPr sz="3550" dirty="0"/>
              <a:t>n</a:t>
            </a:r>
            <a:r>
              <a:rPr sz="3550" spc="110" dirty="0"/>
              <a:t>format</a:t>
            </a:r>
            <a:r>
              <a:rPr sz="3550" spc="-615" dirty="0"/>
              <a:t> </a:t>
            </a:r>
            <a:r>
              <a:rPr sz="3550" spc="-30" dirty="0"/>
              <a:t>i</a:t>
            </a:r>
            <a:r>
              <a:rPr sz="3550" spc="195" dirty="0"/>
              <a:t>on</a:t>
            </a:r>
            <a:r>
              <a:rPr sz="3550" spc="-10" dirty="0"/>
              <a:t> </a:t>
            </a:r>
            <a:r>
              <a:rPr sz="3550" spc="305" dirty="0"/>
              <a:t>(</a:t>
            </a:r>
            <a:r>
              <a:rPr sz="3550" spc="20" dirty="0"/>
              <a:t>F</a:t>
            </a:r>
            <a:r>
              <a:rPr sz="3550" spc="-145" dirty="0"/>
              <a:t>n</a:t>
            </a:r>
            <a:r>
              <a:rPr sz="3550" spc="190" dirty="0"/>
              <a:t>c.</a:t>
            </a:r>
            <a:r>
              <a:rPr sz="3550" spc="110" dirty="0"/>
              <a:t> </a:t>
            </a:r>
            <a:r>
              <a:rPr sz="3550" spc="430" dirty="0"/>
              <a:t>0</a:t>
            </a:r>
            <a:r>
              <a:rPr sz="3550" spc="215" dirty="0"/>
              <a:t>6</a:t>
            </a:r>
            <a:r>
              <a:rPr sz="3550" spc="375" dirty="0"/>
              <a:t>)</a:t>
            </a:r>
            <a:endParaRPr sz="3550"/>
          </a:p>
        </p:txBody>
      </p:sp>
      <p:sp>
        <p:nvSpPr>
          <p:cNvPr id="4" name="object 4"/>
          <p:cNvSpPr txBox="1"/>
          <p:nvPr/>
        </p:nvSpPr>
        <p:spPr>
          <a:xfrm>
            <a:off x="605431" y="2137540"/>
            <a:ext cx="7305040" cy="916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20" dirty="0">
                <a:solidFill>
                  <a:srgbClr val="797979"/>
                </a:solidFill>
                <a:latin typeface="Arial"/>
                <a:cs typeface="Arial"/>
              </a:rPr>
              <a:t>Key</a:t>
            </a:r>
            <a:r>
              <a:rPr sz="1700" b="1" spc="-6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b="1" spc="114" dirty="0">
                <a:solidFill>
                  <a:srgbClr val="797979"/>
                </a:solidFill>
                <a:latin typeface="Arial"/>
                <a:cs typeface="Arial"/>
              </a:rPr>
              <a:t>Features</a:t>
            </a:r>
            <a:endParaRPr sz="1700">
              <a:latin typeface="Arial"/>
              <a:cs typeface="Arial"/>
            </a:endParaRPr>
          </a:p>
          <a:p>
            <a:pPr marL="391160" indent="-211454">
              <a:lnSpc>
                <a:spcPct val="100000"/>
              </a:lnSpc>
              <a:spcBef>
                <a:spcPts val="1065"/>
              </a:spcBef>
              <a:buClr>
                <a:srgbClr val="797979"/>
              </a:buClr>
              <a:buFont typeface="Arial"/>
              <a:buChar char="•"/>
              <a:tabLst>
                <a:tab pos="391795" algn="l"/>
              </a:tabLst>
            </a:pP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Sort</a:t>
            </a:r>
            <a:r>
              <a:rPr sz="1700" spc="1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25" dirty="0">
                <a:solidFill>
                  <a:srgbClr val="797979"/>
                </a:solidFill>
                <a:latin typeface="Arial"/>
                <a:cs typeface="Arial"/>
              </a:rPr>
              <a:t>the</a:t>
            </a:r>
            <a:r>
              <a:rPr sz="1700" spc="9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sz="1700" spc="-3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st</a:t>
            </a: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sz="1700" spc="65" dirty="0">
                <a:solidFill>
                  <a:srgbClr val="797979"/>
                </a:solidFill>
                <a:latin typeface="Arial"/>
                <a:cs typeface="Arial"/>
              </a:rPr>
              <a:t>Ex</a:t>
            </a:r>
            <a:r>
              <a:rPr sz="1700" spc="2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90" dirty="0">
                <a:solidFill>
                  <a:srgbClr val="797979"/>
                </a:solidFill>
                <a:latin typeface="Arial"/>
                <a:cs typeface="Arial"/>
              </a:rPr>
              <a:t>st</a:t>
            </a:r>
            <a:r>
              <a:rPr sz="1700" spc="13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225" dirty="0">
                <a:solidFill>
                  <a:srgbClr val="797979"/>
                </a:solidFill>
                <a:latin typeface="Arial"/>
                <a:cs typeface="Arial"/>
              </a:rPr>
              <a:t>ng</a:t>
            </a:r>
            <a:r>
              <a:rPr sz="1700" spc="-1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00" dirty="0">
                <a:solidFill>
                  <a:srgbClr val="797979"/>
                </a:solidFill>
                <a:latin typeface="Arial"/>
                <a:cs typeface="Arial"/>
              </a:rPr>
              <a:t>Informat</a:t>
            </a:r>
            <a:r>
              <a:rPr sz="1700" spc="3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45" dirty="0">
                <a:solidFill>
                  <a:srgbClr val="797979"/>
                </a:solidFill>
                <a:latin typeface="Arial"/>
                <a:cs typeface="Arial"/>
              </a:rPr>
              <a:t>on)</a:t>
            </a:r>
            <a:endParaRPr sz="1700">
              <a:latin typeface="Arial"/>
              <a:cs typeface="Arial"/>
            </a:endParaRPr>
          </a:p>
          <a:p>
            <a:pPr marL="396875" indent="-217170">
              <a:lnSpc>
                <a:spcPts val="2020"/>
              </a:lnSpc>
              <a:spcBef>
                <a:spcPts val="365"/>
              </a:spcBef>
              <a:buClr>
                <a:srgbClr val="797979"/>
              </a:buClr>
              <a:buFont typeface="Arial"/>
              <a:buChar char="•"/>
              <a:tabLst>
                <a:tab pos="397510" algn="l"/>
              </a:tabLst>
            </a:pPr>
            <a:r>
              <a:rPr sz="1700" spc="185" dirty="0">
                <a:solidFill>
                  <a:srgbClr val="797979"/>
                </a:solidFill>
                <a:latin typeface="Arial"/>
                <a:cs typeface="Arial"/>
              </a:rPr>
              <a:t>Man</a:t>
            </a:r>
            <a:r>
              <a:rPr sz="1700" spc="4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90" dirty="0">
                <a:solidFill>
                  <a:srgbClr val="797979"/>
                </a:solidFill>
                <a:latin typeface="Arial"/>
                <a:cs typeface="Arial"/>
              </a:rPr>
              <a:t>pulat</a:t>
            </a:r>
            <a:r>
              <a:rPr sz="1700" spc="65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9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17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797979"/>
                </a:solidFill>
                <a:latin typeface="Arial"/>
                <a:cs typeface="Arial"/>
              </a:rPr>
              <a:t>usi</a:t>
            </a:r>
            <a:r>
              <a:rPr sz="1700" spc="204" dirty="0">
                <a:solidFill>
                  <a:srgbClr val="797979"/>
                </a:solidFill>
                <a:latin typeface="Arial"/>
                <a:cs typeface="Arial"/>
              </a:rPr>
              <a:t>ng</a:t>
            </a:r>
            <a:r>
              <a:rPr sz="1700" spc="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797979"/>
                </a:solidFill>
                <a:latin typeface="Arial"/>
                <a:cs typeface="Arial"/>
              </a:rPr>
              <a:t>ID,</a:t>
            </a:r>
            <a:r>
              <a:rPr sz="1700" spc="-12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50" dirty="0">
                <a:solidFill>
                  <a:srgbClr val="797979"/>
                </a:solidFill>
                <a:latin typeface="Arial"/>
                <a:cs typeface="Arial"/>
              </a:rPr>
              <a:t>Name,</a:t>
            </a:r>
            <a:r>
              <a:rPr sz="1700" spc="-1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797979"/>
                </a:solidFill>
                <a:latin typeface="Arial"/>
                <a:cs typeface="Arial"/>
              </a:rPr>
              <a:t>CGPA,</a:t>
            </a:r>
            <a:r>
              <a:rPr sz="17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45" dirty="0">
                <a:solidFill>
                  <a:srgbClr val="797979"/>
                </a:solidFill>
                <a:latin typeface="Arial"/>
                <a:cs typeface="Arial"/>
              </a:rPr>
              <a:t>Semester,</a:t>
            </a:r>
            <a:r>
              <a:rPr sz="1700" spc="1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170" dirty="0">
                <a:solidFill>
                  <a:srgbClr val="797979"/>
                </a:solidFill>
                <a:latin typeface="Arial"/>
                <a:cs typeface="Arial"/>
              </a:rPr>
              <a:t>Dept,</a:t>
            </a:r>
            <a:r>
              <a:rPr sz="1700" spc="-16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700" spc="210" dirty="0">
                <a:solidFill>
                  <a:srgbClr val="797979"/>
                </a:solidFill>
                <a:latin typeface="Arial"/>
                <a:cs typeface="Arial"/>
              </a:rPr>
              <a:t>Cred</a:t>
            </a:r>
            <a:r>
              <a:rPr sz="1700" spc="40" dirty="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sz="1700" spc="190" dirty="0">
                <a:solidFill>
                  <a:srgbClr val="797979"/>
                </a:solidFill>
                <a:latin typeface="Arial"/>
                <a:cs typeface="Arial"/>
              </a:rPr>
              <a:t>ts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433</Words>
  <Application>Microsoft Office PowerPoint</Application>
  <PresentationFormat>Benutzerdefiniert</PresentationFormat>
  <Paragraphs>76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 Theme</vt:lpstr>
      <vt:lpstr>PowerPoint-Präsentation</vt:lpstr>
      <vt:lpstr>Description</vt:lpstr>
      <vt:lpstr>Main Menu &amp; Functions</vt:lpstr>
      <vt:lpstr>Show Information (Fnc. 01)</vt:lpstr>
      <vt:lpstr>Add Information (Fnc. 02)</vt:lpstr>
      <vt:lpstr>Update Information (Fnc. 03)</vt:lpstr>
      <vt:lpstr>Delete Informa tion (Fnc. 04)</vt:lpstr>
      <vt:lpstr>Search Information (Fnc. 05)</vt:lpstr>
      <vt:lpstr>Sort Informat ion (Fnc. 06)</vt:lpstr>
      <vt:lpstr>Report Generation (Fnc. 07)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2022-09-09T22:21:06Z</dcterms:created>
  <dcterms:modified xsi:type="dcterms:W3CDTF">2022-09-09T20:21:12Z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2022-09-09T00:00:00Z</vt:filetime>
  </property>
  <property fmtid="{D5CDD505-2E9C-101B-9397-08002B2CF9AE}" pid="3" name="LastSaved">
    <vt:filetime>2022-09-09T00:00:00Z</vt:filetime>
  </property>
</Properties>
</file>