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130e3fc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0130e3fc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0130e3fc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0130e3fc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0130e3f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0130e3f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0130e3fc1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0130e3f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130e3fc1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0130e3f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130e3fc1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0130e3f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955700" y="455550"/>
            <a:ext cx="75423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Presentation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1067925" y="2103175"/>
            <a:ext cx="7257600" cy="240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NUMBER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04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PRESENTERS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Md. Muhtasim Fuad 19301236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Sharika Bintey Kabir 19101135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Mushfique Nasir Probor 19301227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PAPER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 Renovating blockchain with distributed databases: An open source system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AUTHOR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Muhammad Muzammal, Qiang Qu, Bulat Nasrulin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601900" y="575950"/>
            <a:ext cx="711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FUTURE WORK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779175" y="1602675"/>
            <a:ext cx="30714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DDL QUERIES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DML QUERIES</a:t>
            </a:r>
            <a:endParaRPr/>
          </a:p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5040325" y="1602675"/>
            <a:ext cx="3071400" cy="7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 Data Analytics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Complex Index for Query Optimization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1601900" y="2876775"/>
            <a:ext cx="75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1572000" y="3574125"/>
            <a:ext cx="69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/>
              <a:t>Get the best out of Distributed Database System and Blockchain`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111900" y="1135925"/>
            <a:ext cx="3837000" cy="30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FOCUS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5155000" y="4561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Distributed Database</a:t>
            </a:r>
            <a:endParaRPr b="1"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Blockchain</a:t>
            </a:r>
            <a:endParaRPr b="1"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ChainSQL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10325" y="1135925"/>
            <a:ext cx="3837000" cy="30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Motivation Behind This Research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5002600" y="4561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Limitations of Distributed Databases.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I</a:t>
            </a:r>
            <a:r>
              <a:rPr b="1" lang="en" sz="2100"/>
              <a:t>nherent deficiency in search query processing in Blockchain.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I</a:t>
            </a:r>
            <a:r>
              <a:rPr b="1" lang="en" sz="2100"/>
              <a:t>ntegrating  blockchain with the distributed databases .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610325" y="1135925"/>
            <a:ext cx="3053400" cy="24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Three usecases of ChainSQL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5016975" y="298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Multi-active Database Middleware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Multi-disaster Recovery Middleware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Audibility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21350" y="16265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DataStore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Consensus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Security and Privacy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21325" y="161952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911575" y="1384500"/>
            <a:ext cx="3837000" cy="23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Blockchain 1.0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Blockchain 2.0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ChainSQL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0" name="Google Shape;120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Command in SQL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3" name="Google Shape;123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Different SQL and JSON commands</a:t>
            </a:r>
            <a:endParaRPr sz="1600"/>
          </a:p>
        </p:txBody>
      </p:sp>
      <p:sp>
        <p:nvSpPr>
          <p:cNvPr descr="Background pointer shape in timeline graphic" id="126" name="Google Shape;126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2561175" y="2336550"/>
            <a:ext cx="1051500" cy="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API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9" name="Google Shape;129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Transactions wrapped into the network by API</a:t>
            </a:r>
            <a:endParaRPr sz="1600"/>
          </a:p>
        </p:txBody>
      </p:sp>
      <p:sp>
        <p:nvSpPr>
          <p:cNvPr descr="Background pointer shape in timeline graphic" id="132" name="Google Shape;132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Validation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34" name="Google Shape;134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5" name="Google Shape;135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 step peer Validation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38" name="Google Shape;138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5416700" y="2336550"/>
            <a:ext cx="17613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Authentication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1" name="Google Shape;141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0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Authentication through network consensus</a:t>
            </a:r>
            <a:endParaRPr sz="1600"/>
          </a:p>
        </p:txBody>
      </p:sp>
      <p:sp>
        <p:nvSpPr>
          <p:cNvPr descr="Background pointer shape in timeline graphic" id="144" name="Google Shape;144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Blockchain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7" name="Google Shape;147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Block creation and data retrieve from database</a:t>
            </a:r>
            <a:endParaRPr sz="1600"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ChainSQL Implementation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Management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Network Consensus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