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E662C-4818-4FFF-8BDA-226C4A3935EE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0DD56-54E8-47EF-854C-CA5AB38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TOP SECRET//COMINT//ORCON/NOFORN</a:t>
            </a:r>
          </a:p>
          <a:p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TOP SECRET//COMINT//ORCON/NOFORN</a:t>
            </a:r>
          </a:p>
          <a:p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9" y="4359275"/>
            <a:ext cx="5013325" cy="41338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4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4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6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FINAL powerpoint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nsase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075" y="84138"/>
            <a:ext cx="790575" cy="777875"/>
          </a:xfrm>
          <a:prstGeom prst="rect">
            <a:avLst/>
          </a:prstGeom>
          <a:noFill/>
          <a:effectLst>
            <a:outerShdw dist="35921" dir="2700000" algn="ctr" rotWithShape="0">
              <a:srgbClr val="000000"/>
            </a:outerShdw>
          </a:effec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42A0FF"/>
              </a:clrFrom>
              <a:clrTo>
                <a:srgbClr val="42A0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213" y="360363"/>
            <a:ext cx="790575" cy="782637"/>
          </a:xfrm>
          <a:prstGeom prst="rect">
            <a:avLst/>
          </a:prstGeom>
          <a:noFill/>
          <a:effectLst>
            <a:outerShdw dist="35921" dir="2700000" algn="ctr" rotWithShape="0">
              <a:srgbClr val="000000"/>
            </a:outerShdw>
          </a:effectLst>
        </p:spPr>
      </p:pic>
      <p:pic>
        <p:nvPicPr>
          <p:cNvPr id="6" name="Picture 6" descr="2x2Texas 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53400" y="173038"/>
            <a:ext cx="866775" cy="893762"/>
          </a:xfrm>
          <a:prstGeom prst="rect">
            <a:avLst/>
          </a:prstGeom>
          <a:noFill/>
          <a:effectLst>
            <a:outerShdw dist="35921" dir="2700000" algn="ctr" rotWithShape="0">
              <a:srgbClr val="000000"/>
            </a:outerShdw>
          </a:effectLst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0" y="1277938"/>
            <a:ext cx="914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8171288"/>
      </p:ext>
    </p:extLst>
  </p:cSld>
  <p:clrMapOvr>
    <a:masterClrMapping/>
  </p:clrMapOvr>
  <p:transition advClick="0" advTm="5000"/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1485"/>
            <a:ext cx="7772400" cy="1468967"/>
          </a:xfrm>
          <a:prstGeom prst="rect">
            <a:avLst/>
          </a:prstGeom>
          <a:ln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2885347"/>
      </p:ext>
    </p:extLst>
  </p:cSld>
  <p:clrMapOvr>
    <a:masterClrMapping/>
  </p:clrMapOvr>
  <p:transition advClick="0" advTm="5000"/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9784"/>
      </p:ext>
    </p:extLst>
  </p:cSld>
  <p:clrMapOvr>
    <a:masterClrMapping/>
  </p:clrMapOvr>
  <p:transition advClick="0" advTm="5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863"/>
      </p:ext>
    </p:extLst>
  </p:cSld>
  <p:clrMapOvr>
    <a:masterClrMapping/>
  </p:clrMapOvr>
  <p:transition advClick="0" advTm="5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83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83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86603"/>
      </p:ext>
    </p:extLst>
  </p:cSld>
  <p:clrMapOvr>
    <a:masterClrMapping/>
  </p:clrMapOvr>
  <p:transition advClick="0" advTm="5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8885"/>
      </p:ext>
    </p:extLst>
  </p:cSld>
  <p:clrMapOvr>
    <a:masterClrMapping/>
  </p:clrMapOvr>
  <p:transition advClick="0" advTm="5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86545"/>
      </p:ext>
    </p:extLst>
  </p:cSld>
  <p:clrMapOvr>
    <a:masterClrMapping/>
  </p:clrMapOvr>
  <p:transition advClick="0" advTm="5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248111"/>
      </p:ext>
    </p:extLst>
  </p:cSld>
  <p:clrMapOvr>
    <a:masterClrMapping/>
  </p:clrMapOvr>
  <p:transition advClick="0" advTm="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644619"/>
      </p:ext>
    </p:extLst>
  </p:cSld>
  <p:clrMapOvr>
    <a:masterClrMapping/>
  </p:clrMapOvr>
  <p:transition advClick="0" advTm="5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609263"/>
      </p:ext>
    </p:extLst>
  </p:cSld>
  <p:clrMapOvr>
    <a:masterClrMapping/>
  </p:clrMapOvr>
  <p:transition advClick="0" advTm="5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67196"/>
      </p:ext>
    </p:extLst>
  </p:cSld>
  <p:clrMapOvr>
    <a:masterClrMapping/>
  </p:clrMapOvr>
  <p:transition advClick="0" advTm="5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8"/>
            <a:ext cx="2057400" cy="616161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8"/>
            <a:ext cx="6019800" cy="61616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51162"/>
      </p:ext>
    </p:extLst>
  </p:cSld>
  <p:clrMapOvr>
    <a:masterClrMapping/>
  </p:clrMapOvr>
  <p:transition advClick="0" advTm="5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836584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8348522"/>
      </p:ext>
    </p:extLst>
  </p:cSld>
  <p:clrMapOvr>
    <a:masterClrMapping/>
  </p:clrMapOvr>
  <p:transition advClick="0" advTm="50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616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77054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19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0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6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8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1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6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3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99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8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51556" name="Picture 4" descr="nsaseal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2075" y="84138"/>
            <a:ext cx="790575" cy="777875"/>
          </a:xfrm>
          <a:prstGeom prst="rect">
            <a:avLst/>
          </a:prstGeom>
          <a:noFill/>
          <a:effectLst>
            <a:outerShdw dist="35921" dir="2700000" algn="ctr" rotWithShape="0">
              <a:srgbClr val="000000"/>
            </a:outerShdw>
          </a:effectLst>
        </p:spPr>
      </p:pic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42A0FF"/>
              </a:clrFrom>
              <a:clrTo>
                <a:srgbClr val="42A0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213" y="360363"/>
            <a:ext cx="790575" cy="782637"/>
          </a:xfrm>
          <a:prstGeom prst="rect">
            <a:avLst/>
          </a:prstGeom>
          <a:noFill/>
          <a:effectLst>
            <a:outerShdw dist="35921" dir="2700000" algn="ctr" rotWithShape="0">
              <a:srgbClr val="000000"/>
            </a:outerShdw>
          </a:effectLst>
        </p:spPr>
      </p:pic>
      <p:pic>
        <p:nvPicPr>
          <p:cNvPr id="151558" name="Picture 6" descr="2x2Texas Logo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8153400" y="173038"/>
            <a:ext cx="866775" cy="893762"/>
          </a:xfrm>
          <a:prstGeom prst="rect">
            <a:avLst/>
          </a:prstGeom>
          <a:noFill/>
          <a:effectLst>
            <a:outerShdw dist="35921" dir="27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9522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advClick="0" advTm="5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3711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MAP</a:t>
            </a:r>
            <a:endParaRPr lang="en-US" sz="2000" dirty="0"/>
          </a:p>
        </p:txBody>
      </p:sp>
      <p:sp>
        <p:nvSpPr>
          <p:cNvPr id="35846" name="Rectangle 10"/>
          <p:cNvSpPr>
            <a:spLocks noChangeArrowheads="1"/>
          </p:cNvSpPr>
          <p:nvPr/>
        </p:nvSpPr>
        <p:spPr bwMode="auto">
          <a:xfrm>
            <a:off x="193675" y="1903413"/>
            <a:ext cx="87233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856" name="Rectangle 19"/>
          <p:cNvSpPr>
            <a:spLocks noChangeArrowheads="1"/>
          </p:cNvSpPr>
          <p:nvPr/>
        </p:nvSpPr>
        <p:spPr bwMode="auto">
          <a:xfrm>
            <a:off x="838200" y="5664200"/>
            <a:ext cx="7543800" cy="27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ClassificationHeader"/>
          <p:cNvSpPr txBox="1"/>
          <p:nvPr/>
        </p:nvSpPr>
        <p:spPr>
          <a:xfrm>
            <a:off x="1752600" y="3883"/>
            <a:ext cx="6096000" cy="292388"/>
          </a:xfrm>
          <a:prstGeom prst="rect">
            <a:avLst/>
          </a:prstGeom>
          <a:solidFill>
            <a:srgbClr val="FF6600"/>
          </a:solidFill>
        </p:spPr>
        <p:txBody>
          <a:bodyPr vert="horz" wrap="square" rtlCol="0" anchor="ctr">
            <a:spAutoFit/>
          </a:bodyPr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smtClean="0">
                <a:solidFill>
                  <a:srgbClr val="F8C818"/>
                </a:solidFill>
                <a:latin typeface="MS Sans Serif"/>
              </a:rPr>
              <a:t>TOP SECRET//SI//NOFORN</a:t>
            </a:r>
            <a:endParaRPr lang="en-US" sz="1300" b="1">
              <a:solidFill>
                <a:srgbClr val="F8C818"/>
              </a:solidFill>
              <a:latin typeface="MS Sans Serif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5600" y="4925199"/>
            <a:ext cx="1828800" cy="170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0078" y="4987504"/>
            <a:ext cx="1320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LEGEND</a:t>
            </a:r>
            <a:endParaRPr lang="en-US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1778" y="5361802"/>
            <a:ext cx="1320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Front End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0274" y="5777306"/>
            <a:ext cx="1320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Middleware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06092" y="6172200"/>
            <a:ext cx="1320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Back End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55945" y="5377632"/>
            <a:ext cx="1371600" cy="261169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63137" y="5763405"/>
            <a:ext cx="1371600" cy="2909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71763" y="6172201"/>
            <a:ext cx="1371600" cy="28877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43832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EW NSA TX_Briefing_Format">
  <a:themeElements>
    <a:clrScheme name="NEW NSA TX_Briefing_Forma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 NSA TX_Briefing_Forma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W NSA TX_Briefing_Forma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NSA TX_Briefing_Forma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NSA TX_Briefing_Forma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NSA TX_Briefing_Forma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NSA TX_Briefing_Form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NSA TX_Briefing_Form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NSA TX_Briefing_Form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1_NEW NSA TX_Briefing_Format</vt:lpstr>
      <vt:lpstr>PowerPoint Presentation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Pecoraro Michael A NSA-FTS32 USA USA</dc:creator>
  <cp:lastModifiedBy>Pecoraro Michael A NSA-FTS32 USA USA</cp:lastModifiedBy>
  <cp:revision>8</cp:revision>
  <dcterms:created xsi:type="dcterms:W3CDTF">2013-07-01T18:44:46Z</dcterms:created>
  <dcterms:modified xsi:type="dcterms:W3CDTF">2013-08-12T18:06:25Z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TOP SECRET</vt:lpwstr>
  </property>
  <property fmtid="{D5CDD505-2E9C-101B-9397-08002B2CF9AE}" pid="3" name="SCI">
    <vt:lpwstr>SI</vt:lpwstr>
  </property>
  <property fmtid="{D5CDD505-2E9C-101B-9397-08002B2CF9AE}" pid="4" name="DISSEMINATION">
    <vt:lpwstr>NOFORN</vt:lpwstr>
  </property>
  <property fmtid="{D5CDD505-2E9C-101B-9397-08002B2CF9AE}" pid="5" name="DECLASSIFYBY">
    <vt:lpwstr>MAPECOR</vt:lpwstr>
  </property>
  <property fmtid="{D5CDD505-2E9C-101B-9397-08002B2CF9AE}" pid="6" name="DERIVEDFROM">
    <vt:lpwstr>NSA/CSSM 1-52</vt:lpwstr>
  </property>
  <property fmtid="{D5CDD505-2E9C-101B-9397-08002B2CF9AE}" pid="7" name="DERIVEDDATED">
    <vt:lpwstr>20070108</vt:lpwstr>
  </property>
  <property fmtid="{D5CDD505-2E9C-101B-9397-08002B2CF9AE}" pid="8" name="DECLASSIFYON">
    <vt:lpwstr>20380701</vt:lpwstr>
  </property>
</Properties>
</file>