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5" r:id="rId5"/>
    <p:sldId id="266" r:id="rId6"/>
    <p:sldId id="282" r:id="rId7"/>
    <p:sldId id="274" r:id="rId8"/>
    <p:sldId id="275" r:id="rId9"/>
    <p:sldId id="278" r:id="rId10"/>
    <p:sldId id="281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020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71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2011A-79B5-4673-9708-57E740B8EE37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4066-A5FC-4265-B1F0-89F024DFCC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2011A-79B5-4673-9708-57E740B8EE37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4066-A5FC-4265-B1F0-89F024DFCC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2011A-79B5-4673-9708-57E740B8EE37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4066-A5FC-4265-B1F0-89F024DFCC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2011A-79B5-4673-9708-57E740B8EE37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4066-A5FC-4265-B1F0-89F024DFCC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2011A-79B5-4673-9708-57E740B8EE37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4066-A5FC-4265-B1F0-89F024DFCC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2011A-79B5-4673-9708-57E740B8EE37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4066-A5FC-4265-B1F0-89F024DFCC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2011A-79B5-4673-9708-57E740B8EE37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4066-A5FC-4265-B1F0-89F024DFCC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2011A-79B5-4673-9708-57E740B8EE37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4066-A5FC-4265-B1F0-89F024DFCC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2011A-79B5-4673-9708-57E740B8EE37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4066-A5FC-4265-B1F0-89F024DFCC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2011A-79B5-4673-9708-57E740B8EE37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4066-A5FC-4265-B1F0-89F024DFCC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2011A-79B5-4673-9708-57E740B8EE37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4066-A5FC-4265-B1F0-89F024DFCC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2011A-79B5-4673-9708-57E740B8EE37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94066-A5FC-4265-B1F0-89F024DFCC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76177"/>
            <a:ext cx="7772400" cy="1102519"/>
          </a:xfrm>
        </p:spPr>
        <p:txBody>
          <a:bodyPr/>
          <a:lstStyle/>
          <a:p>
            <a:r>
              <a:rPr lang="en-US" dirty="0" smtClean="0"/>
              <a:t>Your Name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9552" y="3417540"/>
            <a:ext cx="6400800" cy="131445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Organization/Team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560" y="843559"/>
            <a:ext cx="7772400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B020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INNOVATION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8B020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B020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TITLE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16224" y="915567"/>
            <a:ext cx="4104456" cy="432048"/>
          </a:xfrm>
          <a:prstGeom prst="rect">
            <a:avLst/>
          </a:prstGeom>
          <a:solidFill>
            <a:srgbClr val="8B02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419623"/>
            <a:ext cx="7700392" cy="432047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Clear Definition of the Problem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779662"/>
            <a:ext cx="7488832" cy="53126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Briefly describe the specific problem your innovation addresses.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6024" y="843558"/>
            <a:ext cx="7772400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9552" y="2427734"/>
            <a:ext cx="777240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Impact of the Problem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3568" y="2787774"/>
            <a:ext cx="7488832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Highlight the significance and the consequences of the problem.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9552" y="3624661"/>
            <a:ext cx="7772400" cy="3600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Supporting Data / Statistics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83568" y="3984700"/>
            <a:ext cx="7488832" cy="819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 key data points or examples to underscore the problem's urgency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488232" y="915567"/>
            <a:ext cx="4104456" cy="432048"/>
          </a:xfrm>
          <a:prstGeom prst="rect">
            <a:avLst/>
          </a:prstGeom>
          <a:solidFill>
            <a:srgbClr val="8B02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3568" y="1419623"/>
            <a:ext cx="7772400" cy="432047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Description of Your Innovation</a:t>
            </a:r>
            <a:endParaRPr lang="en-US" sz="2800" b="1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827584" y="1779662"/>
            <a:ext cx="7488832" cy="57606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Outline what your innovation is and how it works.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8032" y="843558"/>
            <a:ext cx="7772400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SOLUTION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83568" y="2355726"/>
            <a:ext cx="777240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it Solves the Problem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827584" y="2715766"/>
            <a:ext cx="7488832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Explain how your solution effectively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addresses the identified problem.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83568" y="3624661"/>
            <a:ext cx="7772400" cy="3600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Key Features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827584" y="3984700"/>
            <a:ext cx="7488832" cy="819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 the main features that differentiate your innovation.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411760" y="915567"/>
            <a:ext cx="4104456" cy="432048"/>
          </a:xfrm>
          <a:prstGeom prst="rect">
            <a:avLst/>
          </a:prstGeom>
          <a:solidFill>
            <a:srgbClr val="8B02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11560" y="1419623"/>
            <a:ext cx="7772400" cy="432047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Unique Selling Points (USPs)</a:t>
            </a:r>
            <a:endParaRPr lang="en-US" sz="2800" b="1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755576" y="1779662"/>
            <a:ext cx="7488832" cy="531266"/>
          </a:xfrm>
        </p:spPr>
        <p:txBody>
          <a:bodyPr>
            <a:norm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Highlight what makes your innovation unique and valuable.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11560" y="843558"/>
            <a:ext cx="7772400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VALUE PROPOSITION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11560" y="2427734"/>
            <a:ext cx="777240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2400" b="1" dirty="0" smtClean="0"/>
              <a:t>Customer Benefits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755576" y="2787774"/>
            <a:ext cx="7488832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Describe the direct benefits to the customers or end-users.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11560" y="3624661"/>
            <a:ext cx="7772400" cy="3600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2400" b="1" dirty="0" smtClean="0"/>
              <a:t>Competitive Advantages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755576" y="3984700"/>
            <a:ext cx="7488832" cy="819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Explain how your solution stands out from competitors.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411760" y="915567"/>
            <a:ext cx="4104456" cy="432048"/>
          </a:xfrm>
          <a:prstGeom prst="rect">
            <a:avLst/>
          </a:prstGeom>
          <a:solidFill>
            <a:srgbClr val="8B02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3568" y="1419623"/>
            <a:ext cx="7772400" cy="432047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Target Market</a:t>
            </a:r>
            <a:endParaRPr lang="en-US" sz="2800" b="1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827584" y="1779662"/>
            <a:ext cx="7488832" cy="72008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Identify who will benefit most from your innovation.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11560" y="843558"/>
            <a:ext cx="7772400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bg1"/>
                </a:solidFill>
              </a:rPr>
              <a:t>MARKET OPPORTUNITY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83568" y="2499742"/>
            <a:ext cx="777240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2400" b="1" dirty="0" smtClean="0"/>
              <a:t>Market Size and Growth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827584" y="2859782"/>
            <a:ext cx="7488832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Present data on the market size, potential growth, and trends.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83568" y="3624661"/>
            <a:ext cx="7772400" cy="3600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2400" b="1" dirty="0" smtClean="0"/>
              <a:t>Trends and Drivers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827584" y="3984700"/>
            <a:ext cx="7488832" cy="819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Highlight relevant trends and market drivers that support the need for your innovation.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411760" y="915567"/>
            <a:ext cx="4104456" cy="432048"/>
          </a:xfrm>
          <a:prstGeom prst="rect">
            <a:avLst/>
          </a:prstGeom>
          <a:solidFill>
            <a:srgbClr val="8B02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11560" y="1419623"/>
            <a:ext cx="7772400" cy="432047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Revenue Streams</a:t>
            </a:r>
            <a:endParaRPr lang="en-US" sz="2800" b="1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755576" y="1779662"/>
            <a:ext cx="7488832" cy="72008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Outline how your innovation will generate revenue.</a:t>
            </a:r>
            <a:endParaRPr lang="en-US" sz="20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11560" y="843558"/>
            <a:ext cx="7772400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bg1"/>
                </a:solidFill>
              </a:rPr>
              <a:t>BUSINESS MODEL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11560" y="2499742"/>
            <a:ext cx="777240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2400" b="1" dirty="0" smtClean="0"/>
              <a:t>Pricing Strategy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755576" y="2859782"/>
            <a:ext cx="7488832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Describe your pricing model and strategy.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11560" y="3624661"/>
            <a:ext cx="7772400" cy="3600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2400" b="1" dirty="0" smtClean="0"/>
              <a:t>Sales and Distribution Channels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755576" y="3984700"/>
            <a:ext cx="7488832" cy="819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Explain how you plan to sell and distribute your innovation.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39752" y="915567"/>
            <a:ext cx="4320480" cy="432048"/>
          </a:xfrm>
          <a:prstGeom prst="rect">
            <a:avLst/>
          </a:prstGeom>
          <a:solidFill>
            <a:srgbClr val="8B02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3568" y="1419623"/>
            <a:ext cx="7772400" cy="432047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Marketing and Sales Strategy</a:t>
            </a:r>
            <a:endParaRPr lang="en-US" sz="2800" b="1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827584" y="1779662"/>
            <a:ext cx="7488832" cy="72008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Outline your approach to marketing and sales.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11560" y="843558"/>
            <a:ext cx="7772400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GO-TO-MARKET STRATEGY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83568" y="2499742"/>
            <a:ext cx="777240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2400" b="1" dirty="0" smtClean="0"/>
              <a:t>Partnerships and Collaborations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827584" y="2859782"/>
            <a:ext cx="7488832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Mention any strategic partnerships that will support your launch.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83568" y="3624661"/>
            <a:ext cx="7772400" cy="3600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2400" b="1" dirty="0" smtClean="0"/>
              <a:t>Launch Plan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827584" y="3984700"/>
            <a:ext cx="7488832" cy="819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Provide a high-level overview of the steps to bring your innovation to market.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39752" y="915567"/>
            <a:ext cx="4320480" cy="432048"/>
          </a:xfrm>
          <a:prstGeom prst="rect">
            <a:avLst/>
          </a:prstGeom>
          <a:solidFill>
            <a:srgbClr val="8B02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3568" y="1419623"/>
            <a:ext cx="7772400" cy="432047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Cost Estimates</a:t>
            </a:r>
            <a:endParaRPr lang="en-US" sz="2800" b="1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827584" y="1779662"/>
            <a:ext cx="7488832" cy="72008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Include development, production, and operational costs.</a:t>
            </a:r>
            <a:endParaRPr lang="en-US" sz="20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11560" y="843558"/>
            <a:ext cx="7772400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FINANCIAL OVERVIEW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83568" y="2499742"/>
            <a:ext cx="777240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2400" b="1" dirty="0" smtClean="0"/>
              <a:t>Revenue Projections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827584" y="2859782"/>
            <a:ext cx="7488832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Present forecasted revenues for the next 3-5 years.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83568" y="3624661"/>
            <a:ext cx="7772400" cy="3600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2400" b="1" dirty="0" smtClean="0"/>
              <a:t>Funding Requirements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827584" y="3984700"/>
            <a:ext cx="7488832" cy="819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Specify the funding needed to scale the innovation and how it will be used.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39752" y="915567"/>
            <a:ext cx="4320480" cy="432048"/>
          </a:xfrm>
          <a:prstGeom prst="rect">
            <a:avLst/>
          </a:prstGeom>
          <a:solidFill>
            <a:srgbClr val="8B02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11560" y="1419623"/>
            <a:ext cx="7772400" cy="432047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Introduction of Key Team Members</a:t>
            </a:r>
            <a:endParaRPr lang="en-US" sz="2800" b="1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755576" y="1779662"/>
            <a:ext cx="7488832" cy="72008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Highlight the experience and expertise of your team.</a:t>
            </a:r>
            <a:endParaRPr lang="en-US" sz="20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11560" y="843558"/>
            <a:ext cx="7772400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TEAM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11560" y="2499742"/>
            <a:ext cx="777240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2400" b="1" dirty="0" smtClean="0"/>
              <a:t>Roles and Responsibilities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755576" y="2859782"/>
            <a:ext cx="7488832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Define the roles each team member plays in the project.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11560" y="3624661"/>
            <a:ext cx="7772400" cy="3600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2400" b="1" dirty="0" smtClean="0"/>
              <a:t>Advisors and Partners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755576" y="3984700"/>
            <a:ext cx="7488832" cy="819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Mention any key advisors or partners involved.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339</Words>
  <Application>Microsoft Office PowerPoint</Application>
  <PresentationFormat>On-screen Show (16:9)</PresentationFormat>
  <Paragraphs>59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Your Name</vt:lpstr>
      <vt:lpstr>Clear Definition of the Problem</vt:lpstr>
      <vt:lpstr>Description of Your Innovation</vt:lpstr>
      <vt:lpstr>Unique Selling Points (USPs)</vt:lpstr>
      <vt:lpstr>Target Market</vt:lpstr>
      <vt:lpstr>Revenue Streams</vt:lpstr>
      <vt:lpstr>Marketing and Sales Strategy</vt:lpstr>
      <vt:lpstr>Cost Estimates</vt:lpstr>
      <vt:lpstr>Introduction of Key Team Members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Name</dc:title>
  <dc:creator>Reuben</dc:creator>
  <cp:lastModifiedBy>Reuben</cp:lastModifiedBy>
  <cp:revision>28</cp:revision>
  <dcterms:created xsi:type="dcterms:W3CDTF">2024-09-02T06:13:14Z</dcterms:created>
  <dcterms:modified xsi:type="dcterms:W3CDTF">2024-09-03T05:25:24Z</dcterms:modified>
</cp:coreProperties>
</file>