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4718" y="746974"/>
            <a:ext cx="9613860" cy="1700011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Elephant" panose="02020904090505020303" pitchFamily="18" charset="0"/>
              </a:rPr>
              <a:t> </a:t>
            </a:r>
            <a:r>
              <a:rPr lang="en-US" dirty="0">
                <a:latin typeface="Elephant" panose="02020904090505020303" pitchFamily="18" charset="0"/>
              </a:rPr>
              <a:t>STUDENT MANGEMENT SYSTEM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Elephant" panose="02020904090505020303" pitchFamily="18" charset="0"/>
              </a:rPr>
              <a:t/>
            </a:r>
            <a:br>
              <a:rPr lang="en-US" dirty="0">
                <a:latin typeface="Elephant" panose="02020904090505020303" pitchFamily="18" charset="0"/>
              </a:rPr>
            </a:b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43222" y="2730321"/>
            <a:ext cx="5885645" cy="4224271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SUBMITTED BY ,</a:t>
            </a:r>
          </a:p>
          <a:p>
            <a:r>
              <a:rPr lang="en-US" b="1" dirty="0">
                <a:latin typeface="Bodoni MT" panose="02070603080606020203" pitchFamily="18" charset="0"/>
              </a:rPr>
              <a:t>MUSHIUR RAHMAN ANY</a:t>
            </a:r>
          </a:p>
          <a:p>
            <a:r>
              <a:rPr lang="en-US" dirty="0">
                <a:latin typeface="Bodoni MT" panose="02070603080606020203" pitchFamily="18" charset="0"/>
              </a:rPr>
              <a:t>UG02-47-17-019</a:t>
            </a:r>
          </a:p>
          <a:p>
            <a:r>
              <a:rPr lang="en-US" dirty="0">
                <a:latin typeface="Bodoni MT" panose="02070603080606020203" pitchFamily="18" charset="0"/>
              </a:rPr>
              <a:t>DEPARTMENT OF CSE</a:t>
            </a:r>
          </a:p>
          <a:p>
            <a:endParaRPr lang="en-US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SUBMITTED TO</a:t>
            </a:r>
          </a:p>
          <a:p>
            <a:r>
              <a:rPr lang="en-US" b="1" dirty="0">
                <a:latin typeface="Bodoni MT" panose="02070603080606020203" pitchFamily="18" charset="0"/>
              </a:rPr>
              <a:t>KHAN MD HASIB</a:t>
            </a:r>
          </a:p>
          <a:p>
            <a:r>
              <a:rPr lang="en-US" dirty="0">
                <a:latin typeface="Bodoni MT" panose="02070603080606020203" pitchFamily="18" charset="0"/>
              </a:rPr>
              <a:t>LECTURE DEOARTMENT OF CSE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1820" y="2730321"/>
            <a:ext cx="5022760" cy="3915178"/>
          </a:xfrm>
        </p:spPr>
        <p:txBody>
          <a:bodyPr/>
          <a:lstStyle/>
          <a:p>
            <a:r>
              <a:rPr lang="en-US" sz="1800" dirty="0" smtClean="0">
                <a:latin typeface="Bodoni MT" panose="02070603080606020203" pitchFamily="18" charset="0"/>
              </a:rPr>
              <a:t> COURSE  </a:t>
            </a:r>
            <a:r>
              <a:rPr lang="en-US" sz="1800" dirty="0">
                <a:latin typeface="Bodoni MT" panose="02070603080606020203" pitchFamily="18" charset="0"/>
              </a:rPr>
              <a:t>CODE  :   CSE – </a:t>
            </a:r>
            <a:r>
              <a:rPr lang="en-US" sz="1800" dirty="0" smtClean="0">
                <a:latin typeface="Bodoni MT" panose="02070603080606020203" pitchFamily="18" charset="0"/>
              </a:rPr>
              <a:t>0318  </a:t>
            </a:r>
          </a:p>
          <a:p>
            <a:r>
              <a:rPr lang="en-US" sz="1800" dirty="0" smtClean="0">
                <a:latin typeface="Bodoni MT" panose="02070603080606020203" pitchFamily="18" charset="0"/>
              </a:rPr>
              <a:t>      </a:t>
            </a:r>
            <a:endParaRPr lang="en-US" sz="1800" dirty="0">
              <a:latin typeface="Bodoni MT" panose="02070603080606020203" pitchFamily="18" charset="0"/>
            </a:endParaRPr>
          </a:p>
          <a:p>
            <a:r>
              <a:rPr lang="en-US" sz="1800" dirty="0">
                <a:latin typeface="Bodoni MT" panose="02070603080606020203" pitchFamily="18" charset="0"/>
              </a:rPr>
              <a:t> COURSE  NAME  </a:t>
            </a:r>
            <a:r>
              <a:rPr lang="en-US" sz="2000" b="1" dirty="0" smtClean="0">
                <a:latin typeface="Bodoni MT" panose="02070603080606020203" pitchFamily="18" charset="0"/>
              </a:rPr>
              <a:t>: Software </a:t>
            </a:r>
            <a:r>
              <a:rPr lang="en-US" sz="2000" b="1" dirty="0">
                <a:latin typeface="Bodoni MT" panose="02070603080606020203" pitchFamily="18" charset="0"/>
              </a:rPr>
              <a:t>Engineering </a:t>
            </a:r>
            <a:r>
              <a:rPr lang="en-US" sz="2000" b="1" dirty="0" smtClean="0">
                <a:latin typeface="Bodoni MT" panose="02070603080606020203" pitchFamily="18" charset="0"/>
              </a:rPr>
              <a:t>lab</a:t>
            </a:r>
          </a:p>
          <a:p>
            <a:endParaRPr lang="en-US" sz="2000" b="1" dirty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 STATE  </a:t>
            </a:r>
            <a:r>
              <a:rPr lang="en-US" sz="1800" b="1" dirty="0">
                <a:latin typeface="Bodoni MT" panose="02070603080606020203" pitchFamily="18" charset="0"/>
              </a:rPr>
              <a:t>UNIVERSITY  </a:t>
            </a:r>
            <a:r>
              <a:rPr lang="en-US" sz="1800" b="1" dirty="0" smtClean="0">
                <a:latin typeface="Bodoni MT" panose="02070603080606020203" pitchFamily="18" charset="0"/>
              </a:rPr>
              <a:t>OF BANGLADESH</a:t>
            </a:r>
            <a:endParaRPr lang="en-US" sz="1800" b="1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7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567" y="3400023"/>
            <a:ext cx="6516709" cy="2536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13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lephant" panose="02020904090505020303" pitchFamily="18" charset="0"/>
              </a:rPr>
              <a:t>INTRODUCTION</a:t>
            </a:r>
            <a:endParaRPr lang="en-US" dirty="0">
              <a:latin typeface="Elephant" panose="02020904090505020303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56" y="2408349"/>
            <a:ext cx="4606344" cy="392805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0303" y="2408349"/>
            <a:ext cx="7302321" cy="44496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Maintain </a:t>
            </a:r>
            <a:r>
              <a:rPr lang="en-US" sz="2400" dirty="0">
                <a:latin typeface="Bell MT" panose="02020503060305020303" pitchFamily="18" charset="0"/>
              </a:rPr>
              <a:t>record of all valuable information about every student</a:t>
            </a:r>
          </a:p>
          <a:p>
            <a:r>
              <a:rPr lang="en-US" sz="2400" b="1" dirty="0" smtClean="0">
                <a:latin typeface="Bell MT" panose="02020503060305020303" pitchFamily="18" charset="0"/>
              </a:rPr>
              <a:t>Student </a:t>
            </a:r>
            <a:r>
              <a:rPr lang="en-US" sz="2400" b="1" dirty="0">
                <a:latin typeface="Bell MT" panose="02020503060305020303" pitchFamily="18" charset="0"/>
              </a:rPr>
              <a:t>Management System</a:t>
            </a:r>
            <a:r>
              <a:rPr lang="en-US" sz="2400" dirty="0">
                <a:latin typeface="Bell MT" panose="02020503060305020303" pitchFamily="18" charset="0"/>
              </a:rPr>
              <a:t> (SMS) is </a:t>
            </a:r>
            <a:r>
              <a:rPr lang="en-US" sz="2400" b="1" dirty="0">
                <a:latin typeface="Bell MT" panose="02020503060305020303" pitchFamily="18" charset="0"/>
              </a:rPr>
              <a:t>software</a:t>
            </a:r>
            <a:r>
              <a:rPr lang="en-US" sz="2400" dirty="0">
                <a:latin typeface="Bell MT" panose="02020503060305020303" pitchFamily="18" charset="0"/>
              </a:rPr>
              <a:t> application for the education that can be used to managed </a:t>
            </a:r>
            <a:r>
              <a:rPr lang="en-US" sz="2400" b="1" dirty="0">
                <a:latin typeface="Bell MT" panose="02020503060305020303" pitchFamily="18" charset="0"/>
              </a:rPr>
              <a:t>student</a:t>
            </a:r>
            <a:r>
              <a:rPr lang="en-US" sz="2400" dirty="0">
                <a:latin typeface="Bell MT" panose="02020503060305020303" pitchFamily="18" charset="0"/>
              </a:rPr>
              <a:t> information and data. This </a:t>
            </a:r>
            <a:r>
              <a:rPr lang="en-US" sz="2400" b="1" dirty="0">
                <a:latin typeface="Bell MT" panose="02020503060305020303" pitchFamily="18" charset="0"/>
              </a:rPr>
              <a:t>system</a:t>
            </a:r>
            <a:r>
              <a:rPr lang="en-US" sz="2400" dirty="0">
                <a:latin typeface="Bell MT" panose="02020503060305020303" pitchFamily="18" charset="0"/>
              </a:rPr>
              <a:t> is designed for school to help administrators and in the </a:t>
            </a:r>
            <a:r>
              <a:rPr lang="en-US" sz="2400" b="1" dirty="0">
                <a:latin typeface="Bell MT" panose="02020503060305020303" pitchFamily="18" charset="0"/>
              </a:rPr>
              <a:t>management</a:t>
            </a:r>
            <a:r>
              <a:rPr lang="en-US" sz="2400" dirty="0">
                <a:latin typeface="Bell MT" panose="02020503060305020303" pitchFamily="18" charset="0"/>
              </a:rPr>
              <a:t> of </a:t>
            </a:r>
            <a:r>
              <a:rPr lang="en-US" sz="2400" b="1" dirty="0">
                <a:latin typeface="Bell MT" panose="02020503060305020303" pitchFamily="18" charset="0"/>
              </a:rPr>
              <a:t>students</a:t>
            </a:r>
            <a:r>
              <a:rPr lang="en-US" sz="2400" dirty="0">
                <a:latin typeface="Bell MT" panose="02020503060305020303" pitchFamily="18" charset="0"/>
              </a:rPr>
              <a:t>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Student’s </a:t>
            </a:r>
            <a:r>
              <a:rPr lang="en-US" sz="2400" dirty="0">
                <a:latin typeface="Bell MT" panose="02020503060305020303" pitchFamily="18" charset="0"/>
              </a:rPr>
              <a:t>record can be edited as per requirement.</a:t>
            </a:r>
          </a:p>
          <a:p>
            <a:r>
              <a:rPr lang="en-US" sz="2400" dirty="0">
                <a:latin typeface="Bell MT" panose="02020503060305020303" pitchFamily="18" charset="0"/>
              </a:rPr>
              <a:t>Change of password email contact can be done easily.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0970" cy="4179837"/>
          </a:xfrm>
        </p:spPr>
        <p:txBody>
          <a:bodyPr/>
          <a:lstStyle/>
          <a:p>
            <a:r>
              <a:rPr lang="en-US" dirty="0" smtClean="0">
                <a:latin typeface="Elephant" panose="02020904090505020303" pitchFamily="18" charset="0"/>
              </a:rPr>
              <a:t>PHP</a:t>
            </a:r>
            <a:endParaRPr lang="en-US" b="1" dirty="0">
              <a:latin typeface="Elephant" panose="02020904090505020303" pitchFamily="18" charset="0"/>
            </a:endParaRPr>
          </a:p>
          <a:p>
            <a:r>
              <a:rPr lang="en-US" dirty="0" smtClean="0">
                <a:latin typeface="Elephant" panose="02020904090505020303" pitchFamily="18" charset="0"/>
              </a:rPr>
              <a:t>MYSQL FOR THE DATABASE</a:t>
            </a:r>
            <a:endParaRPr lang="en-US" dirty="0">
              <a:latin typeface="Elephant" panose="02020904090505020303" pitchFamily="18" charset="0"/>
            </a:endParaRPr>
          </a:p>
          <a:p>
            <a:r>
              <a:rPr lang="en-US" dirty="0">
                <a:latin typeface="Elephant" panose="02020904090505020303" pitchFamily="18" charset="0"/>
              </a:rPr>
              <a:t>Front End: Java Swing</a:t>
            </a:r>
          </a:p>
          <a:p>
            <a:r>
              <a:rPr lang="en-US" dirty="0">
                <a:latin typeface="Elephant" panose="02020904090505020303" pitchFamily="18" charset="0"/>
              </a:rPr>
              <a:t>Back End: </a:t>
            </a:r>
            <a:r>
              <a:rPr lang="en-US" dirty="0" smtClean="0">
                <a:latin typeface="Elephant" panose="02020904090505020303" pitchFamily="18" charset="0"/>
              </a:rPr>
              <a:t>MySQL</a:t>
            </a:r>
          </a:p>
          <a:p>
            <a:r>
              <a:rPr lang="en-US" dirty="0" err="1" smtClean="0">
                <a:latin typeface="Elephant" panose="02020904090505020303" pitchFamily="18" charset="0"/>
              </a:rPr>
              <a:t>Intellij</a:t>
            </a:r>
            <a:r>
              <a:rPr lang="en-US" dirty="0" smtClean="0">
                <a:latin typeface="Elephant" panose="02020904090505020303" pitchFamily="18" charset="0"/>
              </a:rPr>
              <a:t> </a:t>
            </a:r>
            <a:r>
              <a:rPr lang="en-US" dirty="0" smtClean="0">
                <a:latin typeface="Elephant" panose="02020904090505020303" pitchFamily="18" charset="0"/>
              </a:rPr>
              <a:t>.</a:t>
            </a:r>
            <a:endParaRPr lang="en-US" dirty="0">
              <a:latin typeface="Elephant" panose="0202090409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996225"/>
            <a:ext cx="11766997" cy="4861775"/>
          </a:xfrm>
        </p:spPr>
        <p:txBody>
          <a:bodyPr>
            <a:noAutofit/>
          </a:bodyPr>
          <a:lstStyle/>
          <a:p>
            <a:r>
              <a:rPr lang="en-US" sz="1600" b="1" u="sng" dirty="0">
                <a:latin typeface="Bookman Old Style" panose="02050604050505020204" pitchFamily="18" charset="0"/>
              </a:rPr>
              <a:t>Users of the System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</a:t>
            </a:r>
            <a:r>
              <a:rPr lang="en-US" sz="1600" b="1" dirty="0" smtClean="0">
                <a:latin typeface="Bookman Old Style" panose="02050604050505020204" pitchFamily="18" charset="0"/>
              </a:rPr>
              <a:t>Accountant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Functional Requirements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accountant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</a:t>
            </a:r>
            <a:r>
              <a:rPr lang="en-US" sz="1600" b="1" dirty="0" smtClean="0">
                <a:latin typeface="Bookman Old Style" panose="02050604050505020204" pitchFamily="18" charset="0"/>
              </a:rPr>
              <a:t>logout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2. </a:t>
            </a:r>
            <a:r>
              <a:rPr lang="en-US" sz="1600" b="1" u="sng" dirty="0" smtClean="0">
                <a:latin typeface="Bookman Old Style" panose="02050604050505020204" pitchFamily="18" charset="0"/>
              </a:rPr>
              <a:t>Accountant</a:t>
            </a:r>
            <a:endParaRPr lang="en-US" sz="1600" b="1" u="sng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students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check due fee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3. Can logout</a:t>
            </a:r>
          </a:p>
        </p:txBody>
      </p:sp>
    </p:spTree>
    <p:extLst>
      <p:ext uri="{BB962C8B-B14F-4D97-AF65-F5344CB8AC3E}">
        <p14:creationId xmlns:p14="http://schemas.microsoft.com/office/powerpoint/2010/main" val="54906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PROPOSED METHODOLOGY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272429" y="2083784"/>
            <a:ext cx="3403380" cy="69313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HOME PAGE 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7" y="2776919"/>
            <a:ext cx="6143222" cy="3945851"/>
          </a:xfrm>
        </p:spPr>
      </p:pic>
    </p:spTree>
    <p:extLst>
      <p:ext uri="{BB962C8B-B14F-4D97-AF65-F5344CB8AC3E}">
        <p14:creationId xmlns:p14="http://schemas.microsoft.com/office/powerpoint/2010/main" val="421872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ACCOUNTANT 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150772"/>
            <a:ext cx="6065949" cy="4572000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51" y="2150772"/>
            <a:ext cx="5602311" cy="4572000"/>
          </a:xfrm>
        </p:spPr>
      </p:pic>
    </p:spTree>
    <p:extLst>
      <p:ext uri="{BB962C8B-B14F-4D97-AF65-F5344CB8AC3E}">
        <p14:creationId xmlns:p14="http://schemas.microsoft.com/office/powerpoint/2010/main" val="8499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ADMIN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163650"/>
            <a:ext cx="5975797" cy="458488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3" y="2163650"/>
            <a:ext cx="5632786" cy="4584879"/>
          </a:xfrm>
        </p:spPr>
      </p:pic>
    </p:spTree>
    <p:extLst>
      <p:ext uri="{BB962C8B-B14F-4D97-AF65-F5344CB8AC3E}">
        <p14:creationId xmlns:p14="http://schemas.microsoft.com/office/powerpoint/2010/main" val="276342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ADVANTAGES</a:t>
            </a: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2336873"/>
            <a:ext cx="11771290" cy="42571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 </a:t>
            </a:r>
            <a:r>
              <a:rPr lang="en-US" sz="3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000" dirty="0" smtClean="0">
                <a:latin typeface="Baskerville Old Face" panose="02020602080505020303" pitchFamily="18" charset="0"/>
              </a:rPr>
              <a:t>Better </a:t>
            </a:r>
            <a:r>
              <a:rPr lang="en-US" sz="3000" dirty="0">
                <a:latin typeface="Baskerville Old Face" panose="02020602080505020303" pitchFamily="18" charset="0"/>
              </a:rPr>
              <a:t>Utilization of Time &amp; </a:t>
            </a:r>
            <a:r>
              <a:rPr lang="en-US" sz="3000" dirty="0" smtClean="0">
                <a:latin typeface="Baskerville Old Face" panose="02020602080505020303" pitchFamily="18" charset="0"/>
              </a:rPr>
              <a:t>Resources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  <a:endParaRPr lang="en-US" sz="30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Baskerville Old Face" panose="02020602080505020303" pitchFamily="18" charset="0"/>
              </a:rPr>
              <a:t>   Enhanced Productivity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Centralized Database for Information </a:t>
            </a:r>
            <a:r>
              <a:rPr lang="en-US" sz="3000" b="1" dirty="0">
                <a:latin typeface="Baskerville Old Face" panose="02020602080505020303" pitchFamily="18" charset="0"/>
              </a:rPr>
              <a:t>Management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Improved </a:t>
            </a:r>
            <a:r>
              <a:rPr lang="en-US" sz="3000" b="1" dirty="0">
                <a:latin typeface="Baskerville Old Face" panose="02020602080505020303" pitchFamily="18" charset="0"/>
              </a:rPr>
              <a:t>Student</a:t>
            </a:r>
            <a:r>
              <a:rPr lang="en-US" sz="3000" dirty="0">
                <a:latin typeface="Baskerville Old Face" panose="02020602080505020303" pitchFamily="18" charset="0"/>
              </a:rPr>
              <a:t> Success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Better Parental </a:t>
            </a:r>
            <a:r>
              <a:rPr lang="en-US" sz="3000" dirty="0" smtClean="0">
                <a:latin typeface="Baskerville Old Face" panose="02020602080505020303" pitchFamily="18" charset="0"/>
              </a:rPr>
              <a:t>Involvement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Cloud-Based SIS for Enhanced Security.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5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Elephant" panose="02020904090505020303" pitchFamily="18" charset="0"/>
              </a:rPr>
              <a:t> </a:t>
            </a:r>
            <a:r>
              <a:rPr lang="en-US" sz="3200" b="1" dirty="0">
                <a:latin typeface="Elephant" panose="02020904090505020303" pitchFamily="18" charset="0"/>
              </a:rPr>
              <a:t>CONCLUSION AND FUTURE WORK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25" y="2266683"/>
            <a:ext cx="4470244" cy="409548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3639" y="2684602"/>
            <a:ext cx="5679583" cy="29434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It was a wonderful and learning experience for us while working on this project.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This software is very easy to use so all educational institute can use this frequently.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So, we can hope that our software will be very popular and get to develop in future</a:t>
            </a:r>
          </a:p>
        </p:txBody>
      </p:sp>
    </p:spTree>
    <p:extLst>
      <p:ext uri="{BB962C8B-B14F-4D97-AF65-F5344CB8AC3E}">
        <p14:creationId xmlns:p14="http://schemas.microsoft.com/office/powerpoint/2010/main" val="25801549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300</TotalTime>
  <Words>197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 Black</vt:lpstr>
      <vt:lpstr>Baskerville Old Face</vt:lpstr>
      <vt:lpstr>Bell MT</vt:lpstr>
      <vt:lpstr>Bodoni MT</vt:lpstr>
      <vt:lpstr>Bookman Old Style</vt:lpstr>
      <vt:lpstr>Courier New</vt:lpstr>
      <vt:lpstr>Elephant</vt:lpstr>
      <vt:lpstr>Trebuchet MS</vt:lpstr>
      <vt:lpstr>Berlin</vt:lpstr>
      <vt:lpstr> STUDENT MANGEMENT SYSTEM  </vt:lpstr>
      <vt:lpstr>INTRODUCTION</vt:lpstr>
      <vt:lpstr>REQUIREMENTS</vt:lpstr>
      <vt:lpstr>PROJECT SUMMARY</vt:lpstr>
      <vt:lpstr>PROPOSED METHODOLOGY</vt:lpstr>
      <vt:lpstr>ACCOUNTANT </vt:lpstr>
      <vt:lpstr>ADMIN</vt:lpstr>
      <vt:lpstr>ADVANTAGES</vt:lpstr>
      <vt:lpstr> CONCLUSION AND 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 STUDENT MANGEMENT SYSTEM</dc:title>
  <dc:creator>User</dc:creator>
  <cp:lastModifiedBy>User</cp:lastModifiedBy>
  <cp:revision>24</cp:revision>
  <dcterms:created xsi:type="dcterms:W3CDTF">2021-07-13T10:29:13Z</dcterms:created>
  <dcterms:modified xsi:type="dcterms:W3CDTF">2021-08-05T11:49:32Z</dcterms:modified>
</cp:coreProperties>
</file>