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304" y="695460"/>
            <a:ext cx="10653088" cy="166137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Elephant" panose="02020904090505020303" pitchFamily="18" charset="0"/>
              </a:rPr>
              <a:t>TOPIC NAME : STUDENT MANGEMENT SYSTEM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700" dirty="0">
                <a:latin typeface="Elephant" panose="02020904090505020303" pitchFamily="18" charset="0"/>
              </a:rPr>
              <a:t/>
            </a:r>
            <a:br>
              <a:rPr lang="en-US" sz="2700" dirty="0">
                <a:latin typeface="Elephant" panose="02020904090505020303" pitchFamily="18" charset="0"/>
              </a:rPr>
            </a:br>
            <a:endParaRPr lang="en-US" sz="2700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89397" y="2678806"/>
            <a:ext cx="5924281" cy="2472744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/>
            </a:r>
            <a:br>
              <a:rPr lang="en-US" sz="5400" dirty="0">
                <a:latin typeface="Arial Black" panose="020B0A04020102020204" pitchFamily="34" charset="0"/>
              </a:rPr>
            </a:br>
            <a:r>
              <a:rPr lang="en-US" sz="1100" dirty="0" smtClean="0">
                <a:latin typeface="Arial Black" panose="020B0A04020102020204" pitchFamily="34" charset="0"/>
              </a:rPr>
              <a:t>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    </a:t>
            </a:r>
            <a:r>
              <a:rPr lang="en-US" dirty="0" smtClean="0">
                <a:latin typeface="Bahnschrift SemiBold SemiConden" panose="020B0502040204020203" pitchFamily="34" charset="0"/>
              </a:rPr>
              <a:t>COURSE  </a:t>
            </a:r>
            <a:r>
              <a:rPr lang="en-US" dirty="0">
                <a:latin typeface="Bahnschrift SemiBold SemiConden" panose="020B0502040204020203" pitchFamily="34" charset="0"/>
              </a:rPr>
              <a:t>CODE  : </a:t>
            </a:r>
            <a:r>
              <a:rPr lang="en-US" dirty="0" smtClean="0">
                <a:latin typeface="Bahnschrift SemiBold SemiConden" panose="020B0502040204020203" pitchFamily="34" charset="0"/>
              </a:rPr>
              <a:t>  CSE </a:t>
            </a:r>
            <a:r>
              <a:rPr lang="en-US" dirty="0">
                <a:latin typeface="Bahnschrift SemiBold SemiConden" panose="020B0502040204020203" pitchFamily="34" charset="0"/>
              </a:rPr>
              <a:t>– 0318 </a:t>
            </a:r>
            <a:r>
              <a:rPr lang="en-US" dirty="0" smtClean="0">
                <a:latin typeface="Bahnschrift SemiBold SemiConden" panose="020B0502040204020203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dirty="0" smtClean="0">
                <a:latin typeface="Bahnschrift SemiBold SemiConden" panose="020B0502040204020203" pitchFamily="34" charset="0"/>
              </a:rPr>
              <a:t>    COURSE  </a:t>
            </a:r>
            <a:r>
              <a:rPr lang="en-US" dirty="0">
                <a:latin typeface="Bahnschrift SemiBold SemiConden" panose="020B0502040204020203" pitchFamily="34" charset="0"/>
              </a:rPr>
              <a:t>NAME  :  </a:t>
            </a:r>
            <a:r>
              <a:rPr lang="en-US" dirty="0" smtClean="0">
                <a:latin typeface="Bahnschrift SemiBold SemiConden" panose="020B0502040204020203" pitchFamily="34" charset="0"/>
              </a:rPr>
              <a:t>SOFTWARE ENGINEERING  LAB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/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800" dirty="0" smtClean="0">
                <a:latin typeface="Britannic Bold" panose="020B0903060703020204" pitchFamily="34" charset="0"/>
              </a:rPr>
              <a:t> 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STATE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UNIVERSITY  OF 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BANGLADESH</a:t>
            </a:r>
          </a:p>
          <a:p>
            <a:endParaRPr lang="en-US" sz="1100" dirty="0" smtClean="0">
              <a:latin typeface="Arial Black" panose="020B0A04020102020204" pitchFamily="34" charset="0"/>
            </a:endParaRPr>
          </a:p>
          <a:p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0" y="2962141"/>
            <a:ext cx="3928056" cy="28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INTRODUCTION &amp; DEFINATION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2336872"/>
            <a:ext cx="11655380" cy="44245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doni MT" panose="02070603080606020203" pitchFamily="18" charset="0"/>
              </a:rPr>
              <a:t>Maintain </a:t>
            </a:r>
            <a:r>
              <a:rPr lang="en-US" sz="2800" dirty="0">
                <a:latin typeface="Bodoni MT" panose="02070603080606020203" pitchFamily="18" charset="0"/>
              </a:rPr>
              <a:t>record of all valuable information about every student</a:t>
            </a:r>
          </a:p>
          <a:p>
            <a:r>
              <a:rPr lang="en-US" sz="2800" b="1" dirty="0" smtClean="0">
                <a:latin typeface="Bodoni MT" panose="02070603080606020203" pitchFamily="18" charset="0"/>
              </a:rPr>
              <a:t>Student Management System</a:t>
            </a:r>
            <a:r>
              <a:rPr lang="en-US" sz="2800" dirty="0" smtClean="0">
                <a:latin typeface="Bodoni MT" panose="02070603080606020203" pitchFamily="18" charset="0"/>
              </a:rPr>
              <a:t> (SMS) is </a:t>
            </a:r>
            <a:r>
              <a:rPr lang="en-US" sz="2800" b="1" dirty="0" smtClean="0">
                <a:latin typeface="Bodoni MT" panose="02070603080606020203" pitchFamily="18" charset="0"/>
              </a:rPr>
              <a:t>software</a:t>
            </a:r>
            <a:r>
              <a:rPr lang="en-US" sz="2800" dirty="0" smtClean="0">
                <a:latin typeface="Bodoni MT" panose="02070603080606020203" pitchFamily="18" charset="0"/>
              </a:rPr>
              <a:t> application for the education that can be used to managed </a:t>
            </a:r>
            <a:r>
              <a:rPr lang="en-US" sz="2800" b="1" dirty="0" smtClean="0">
                <a:latin typeface="Bodoni MT" panose="02070603080606020203" pitchFamily="18" charset="0"/>
              </a:rPr>
              <a:t>student</a:t>
            </a:r>
            <a:r>
              <a:rPr lang="en-US" sz="2800" dirty="0" smtClean="0">
                <a:latin typeface="Bodoni MT" panose="02070603080606020203" pitchFamily="18" charset="0"/>
              </a:rPr>
              <a:t> information and data. This </a:t>
            </a:r>
            <a:r>
              <a:rPr lang="en-US" sz="2800" b="1" dirty="0" smtClean="0">
                <a:latin typeface="Bodoni MT" panose="02070603080606020203" pitchFamily="18" charset="0"/>
              </a:rPr>
              <a:t>system</a:t>
            </a:r>
            <a:r>
              <a:rPr lang="en-US" sz="2800" dirty="0" smtClean="0">
                <a:latin typeface="Bodoni MT" panose="02070603080606020203" pitchFamily="18" charset="0"/>
              </a:rPr>
              <a:t> is designed for school to help administrators and in the </a:t>
            </a:r>
            <a:r>
              <a:rPr lang="en-US" sz="2800" b="1" dirty="0" smtClean="0">
                <a:latin typeface="Bodoni MT" panose="02070603080606020203" pitchFamily="18" charset="0"/>
              </a:rPr>
              <a:t>management</a:t>
            </a:r>
            <a:r>
              <a:rPr lang="en-US" sz="2800" dirty="0" smtClean="0">
                <a:latin typeface="Bodoni MT" panose="02070603080606020203" pitchFamily="18" charset="0"/>
              </a:rPr>
              <a:t> of </a:t>
            </a:r>
            <a:r>
              <a:rPr lang="en-US" sz="2800" b="1" dirty="0" smtClean="0">
                <a:latin typeface="Bodoni MT" panose="02070603080606020203" pitchFamily="18" charset="0"/>
              </a:rPr>
              <a:t>students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</a:p>
          <a:p>
            <a:r>
              <a:rPr lang="en-US" sz="2800" dirty="0" err="1" smtClean="0">
                <a:latin typeface="Bodoni MT" panose="02070603080606020203" pitchFamily="18" charset="0"/>
              </a:rPr>
              <a:t>Student?s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lang="en-US" sz="2800" dirty="0">
                <a:latin typeface="Bodoni MT" panose="02070603080606020203" pitchFamily="18" charset="0"/>
              </a:rPr>
              <a:t>record can be edited as per </a:t>
            </a:r>
            <a:r>
              <a:rPr lang="en-US" sz="2800" dirty="0" smtClean="0">
                <a:latin typeface="Bodoni MT" panose="02070603080606020203" pitchFamily="18" charset="0"/>
              </a:rPr>
              <a:t>requirement</a:t>
            </a:r>
            <a:r>
              <a:rPr lang="en-US" sz="2800" dirty="0">
                <a:latin typeface="Bodoni MT" panose="02070603080606020203" pitchFamily="18" charset="0"/>
              </a:rPr>
              <a:t>.</a:t>
            </a:r>
          </a:p>
          <a:p>
            <a:r>
              <a:rPr lang="en-US" sz="2800" dirty="0" smtClean="0">
                <a:latin typeface="Bodoni MT" panose="02070603080606020203" pitchFamily="18" charset="0"/>
              </a:rPr>
              <a:t>Change </a:t>
            </a:r>
            <a:r>
              <a:rPr lang="en-US" sz="2800" dirty="0">
                <a:latin typeface="Bodoni MT" panose="02070603080606020203" pitchFamily="18" charset="0"/>
              </a:rPr>
              <a:t>of </a:t>
            </a:r>
            <a:r>
              <a:rPr lang="en-US" sz="2800" dirty="0" smtClean="0">
                <a:latin typeface="Bodoni MT" panose="02070603080606020203" pitchFamily="18" charset="0"/>
              </a:rPr>
              <a:t>password email contact </a:t>
            </a:r>
            <a:r>
              <a:rPr lang="en-US" sz="2800" dirty="0">
                <a:latin typeface="Bodoni MT" panose="02070603080606020203" pitchFamily="18" charset="0"/>
              </a:rPr>
              <a:t>can be done easily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  <a:endParaRPr lang="en-US" sz="2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0970" cy="4179837"/>
          </a:xfrm>
        </p:spPr>
        <p:txBody>
          <a:bodyPr/>
          <a:lstStyle/>
          <a:p>
            <a:r>
              <a:rPr lang="en-US" dirty="0" smtClean="0">
                <a:latin typeface="Elephant" panose="02020904090505020303" pitchFamily="18" charset="0"/>
              </a:rPr>
              <a:t>PHP</a:t>
            </a:r>
            <a:endParaRPr lang="en-US" b="1" dirty="0">
              <a:latin typeface="Elephant" panose="02020904090505020303" pitchFamily="18" charset="0"/>
            </a:endParaRPr>
          </a:p>
          <a:p>
            <a:r>
              <a:rPr lang="en-US" dirty="0" smtClean="0">
                <a:latin typeface="Elephant" panose="02020904090505020303" pitchFamily="18" charset="0"/>
              </a:rPr>
              <a:t>MYSQL FOR THE DATABASE</a:t>
            </a:r>
            <a:endParaRPr lang="en-US" dirty="0">
              <a:latin typeface="Elephant" panose="02020904090505020303" pitchFamily="18" charset="0"/>
            </a:endParaRPr>
          </a:p>
          <a:p>
            <a:r>
              <a:rPr lang="en-US" dirty="0">
                <a:latin typeface="Elephant" panose="02020904090505020303" pitchFamily="18" charset="0"/>
              </a:rPr>
              <a:t>Front End: Java Swing</a:t>
            </a:r>
          </a:p>
          <a:p>
            <a:r>
              <a:rPr lang="en-US" dirty="0">
                <a:latin typeface="Elephant" panose="02020904090505020303" pitchFamily="18" charset="0"/>
              </a:rPr>
              <a:t>Back End: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996225"/>
            <a:ext cx="11766997" cy="4861775"/>
          </a:xfrm>
        </p:spPr>
        <p:txBody>
          <a:bodyPr>
            <a:noAutofit/>
          </a:bodyPr>
          <a:lstStyle/>
          <a:p>
            <a:r>
              <a:rPr lang="en-US" sz="1600" b="1" u="sng" dirty="0">
                <a:latin typeface="Bookman Old Style" panose="02050604050505020204" pitchFamily="18" charset="0"/>
              </a:rPr>
              <a:t>Users of the System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</a:t>
            </a:r>
            <a:r>
              <a:rPr lang="en-US" sz="1600" b="1" dirty="0" smtClean="0">
                <a:latin typeface="Bookman Old Style" panose="02050604050505020204" pitchFamily="18" charset="0"/>
              </a:rPr>
              <a:t>Accountant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Functional Requirements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accountant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</a:t>
            </a:r>
            <a:r>
              <a:rPr lang="en-US" sz="1600" b="1" dirty="0" smtClean="0">
                <a:latin typeface="Bookman Old Style" panose="02050604050505020204" pitchFamily="18" charset="0"/>
              </a:rPr>
              <a:t>logout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2. </a:t>
            </a:r>
            <a:r>
              <a:rPr lang="en-US" sz="1600" b="1" u="sng" dirty="0" smtClean="0">
                <a:latin typeface="Bookman Old Style" panose="02050604050505020204" pitchFamily="18" charset="0"/>
              </a:rPr>
              <a:t>Accountant</a:t>
            </a:r>
            <a:endParaRPr lang="en-US" sz="1600" b="1" u="sng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students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check due fee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3. Can logout</a:t>
            </a:r>
          </a:p>
        </p:txBody>
      </p:sp>
    </p:spTree>
    <p:extLst>
      <p:ext uri="{BB962C8B-B14F-4D97-AF65-F5344CB8AC3E}">
        <p14:creationId xmlns:p14="http://schemas.microsoft.com/office/powerpoint/2010/main" val="5490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ADVANTAGES</a:t>
            </a: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336873"/>
            <a:ext cx="11771290" cy="4257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  <a:r>
              <a:rPr lang="en-US" sz="3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000" dirty="0" smtClean="0">
                <a:latin typeface="Baskerville Old Face" panose="02020602080505020303" pitchFamily="18" charset="0"/>
              </a:rPr>
              <a:t>Better </a:t>
            </a:r>
            <a:r>
              <a:rPr lang="en-US" sz="3000" dirty="0">
                <a:latin typeface="Baskerville Old Face" panose="02020602080505020303" pitchFamily="18" charset="0"/>
              </a:rPr>
              <a:t>Utilization of Time &amp; </a:t>
            </a:r>
            <a:r>
              <a:rPr lang="en-US" sz="3000" dirty="0" smtClean="0">
                <a:latin typeface="Baskerville Old Face" panose="02020602080505020303" pitchFamily="18" charset="0"/>
              </a:rPr>
              <a:t>Resources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Baskerville Old Face" panose="02020602080505020303" pitchFamily="18" charset="0"/>
              </a:rPr>
              <a:t>   Enhanced Productivity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Centralized Database for Information </a:t>
            </a:r>
            <a:r>
              <a:rPr lang="en-US" sz="3000" b="1" dirty="0">
                <a:latin typeface="Baskerville Old Face" panose="02020602080505020303" pitchFamily="18" charset="0"/>
              </a:rPr>
              <a:t>Management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Improved </a:t>
            </a:r>
            <a:r>
              <a:rPr lang="en-US" sz="3000" b="1" dirty="0">
                <a:latin typeface="Baskerville Old Face" panose="02020602080505020303" pitchFamily="18" charset="0"/>
              </a:rPr>
              <a:t>Student</a:t>
            </a:r>
            <a:r>
              <a:rPr lang="en-US" sz="3000" dirty="0">
                <a:latin typeface="Baskerville Old Face" panose="02020602080505020303" pitchFamily="18" charset="0"/>
              </a:rPr>
              <a:t> Success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Better Parental </a:t>
            </a:r>
            <a:r>
              <a:rPr lang="en-US" sz="3000" dirty="0" smtClean="0">
                <a:latin typeface="Baskerville Old Face" panose="02020602080505020303" pitchFamily="18" charset="0"/>
              </a:rPr>
              <a:t>Involvement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Cloud-Based SIS for Enhanced Security.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Elephant" panose="020209040905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336873"/>
            <a:ext cx="11784169" cy="3599316"/>
          </a:xfrm>
        </p:spPr>
        <p:txBody>
          <a:bodyPr>
            <a:normAutofit/>
          </a:bodyPr>
          <a:lstStyle/>
          <a:p>
            <a:endParaRPr lang="en-US" sz="2800" b="1" dirty="0" smtClean="0">
              <a:latin typeface="Franklin Gothic Medium Cond" panose="020B0606030402020204" pitchFamily="34" charset="0"/>
            </a:endParaRPr>
          </a:p>
          <a:p>
            <a:pPr marL="228600" lvl="4">
              <a:spcBef>
                <a:spcPts val="1000"/>
              </a:spcBef>
            </a:pPr>
            <a:r>
              <a:rPr lang="en-US" sz="2800" b="1" dirty="0" smtClean="0">
                <a:latin typeface="Baskerville Old Face" panose="02020602080505020303" pitchFamily="18" charset="0"/>
              </a:rPr>
              <a:t>Absence </a:t>
            </a:r>
            <a:r>
              <a:rPr lang="en-US" sz="2800" b="1" dirty="0">
                <a:latin typeface="Baskerville Old Face" panose="02020602080505020303" pitchFamily="18" charset="0"/>
              </a:rPr>
              <a:t>of proper internet-network makes it difficult for a user to access information, which is a significant disadvantage. </a:t>
            </a:r>
          </a:p>
          <a:p>
            <a:endParaRPr lang="en-US" sz="2800" b="1" dirty="0">
              <a:latin typeface="Baskerville Old Face" panose="02020602080505020303" pitchFamily="18" charset="0"/>
            </a:endParaRPr>
          </a:p>
          <a:p>
            <a:r>
              <a:rPr lang="en-US" sz="2800" b="1" dirty="0" smtClean="0">
                <a:latin typeface="Baskerville Old Face" panose="02020602080505020303" pitchFamily="18" charset="0"/>
              </a:rPr>
              <a:t>The </a:t>
            </a:r>
            <a:r>
              <a:rPr lang="en-US" sz="2800" b="1" dirty="0">
                <a:latin typeface="Baskerville Old Face" panose="02020602080505020303" pitchFamily="18" charset="0"/>
              </a:rPr>
              <a:t>risk of data mishandling might be bothersome; but all these drawbacks can be evaded by choosing proper, cost-efficient and best software that best benefits an </a:t>
            </a:r>
            <a:r>
              <a:rPr lang="en-US" sz="2800" b="1" dirty="0" err="1">
                <a:latin typeface="Baskerville Old Face" panose="02020602080505020303" pitchFamily="18" charset="0"/>
              </a:rPr>
              <a:t>organizatio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753228"/>
            <a:ext cx="9482813" cy="10809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atin typeface="Franklin Gothic Medium" panose="020B0603020102020204" pitchFamily="34" charset="0"/>
              </a:rPr>
              <a:t>It was a wonderful and learning experience for us while working on this project.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dirty="0" smtClean="0">
                <a:latin typeface="Franklin Gothic Medium" panose="020B0603020102020204" pitchFamily="34" charset="0"/>
              </a:rPr>
              <a:t>This software is very easy to use so all educational institute can use this frequently.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dirty="0" smtClean="0">
                <a:latin typeface="Franklin Gothic Medium" panose="020B0603020102020204" pitchFamily="34" charset="0"/>
              </a:rPr>
              <a:t>So, we can hope that our software will be very popular and get to develop in future.</a:t>
            </a:r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567" y="3400023"/>
            <a:ext cx="6516709" cy="253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1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101</TotalTime>
  <Words>171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Bahnschrift SemiBold SemiConden</vt:lpstr>
      <vt:lpstr>Baskerville Old Face</vt:lpstr>
      <vt:lpstr>Bodoni MT</vt:lpstr>
      <vt:lpstr>Bookman Old Style</vt:lpstr>
      <vt:lpstr>Britannic Bold</vt:lpstr>
      <vt:lpstr>Courier New</vt:lpstr>
      <vt:lpstr>Elephant</vt:lpstr>
      <vt:lpstr>Franklin Gothic Medium</vt:lpstr>
      <vt:lpstr>Franklin Gothic Medium Cond</vt:lpstr>
      <vt:lpstr>Trebuchet MS</vt:lpstr>
      <vt:lpstr>Berlin</vt:lpstr>
      <vt:lpstr>TOPIC NAME : STUDENT MANGEMENT SYSTEM  </vt:lpstr>
      <vt:lpstr>INTRODUCTION &amp; DEFINATION</vt:lpstr>
      <vt:lpstr>REQUIREMENTS</vt:lpstr>
      <vt:lpstr>PROJECT SUMMARY</vt:lpstr>
      <vt:lpstr>ADVANTAGES</vt:lpstr>
      <vt:lpstr> 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STUDENT MANGEMENT SYSTEM</dc:title>
  <dc:creator>User</dc:creator>
  <cp:lastModifiedBy>User</cp:lastModifiedBy>
  <cp:revision>12</cp:revision>
  <dcterms:created xsi:type="dcterms:W3CDTF">2021-07-13T10:29:13Z</dcterms:created>
  <dcterms:modified xsi:type="dcterms:W3CDTF">2021-07-15T09:30:41Z</dcterms:modified>
</cp:coreProperties>
</file>