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6" r:id="rId4"/>
    <p:sldId id="258" r:id="rId5"/>
    <p:sldId id="261" r:id="rId6"/>
    <p:sldId id="264" r:id="rId7"/>
    <p:sldId id="265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8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0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3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0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08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968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60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0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4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8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2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8496" y="437882"/>
            <a:ext cx="9324304" cy="2009103"/>
          </a:xfrm>
        </p:spPr>
        <p:txBody>
          <a:bodyPr>
            <a:normAutofit/>
          </a:bodyPr>
          <a:lstStyle/>
          <a:p>
            <a:r>
              <a:rPr lang="en-US" sz="3100" dirty="0" smtClean="0">
                <a:latin typeface="Elephant" panose="02020904090505020303" pitchFamily="18" charset="0"/>
              </a:rPr>
              <a:t> </a:t>
            </a:r>
            <a:r>
              <a:rPr lang="en-US" sz="4000" u="sng" dirty="0">
                <a:latin typeface="Arial Rounded MT Bold" panose="020F0704030504030204" pitchFamily="34" charset="0"/>
              </a:rPr>
              <a:t>STUDENT MANGEMENT SYSTEM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Elephant" panose="02020904090505020303" pitchFamily="18" charset="0"/>
              </a:rPr>
              <a:t/>
            </a:r>
            <a:br>
              <a:rPr lang="en-US" dirty="0">
                <a:latin typeface="Elephant" panose="02020904090505020303" pitchFamily="18" charset="0"/>
              </a:rPr>
            </a:br>
            <a:endParaRPr lang="en-US" dirty="0">
              <a:latin typeface="Elephant" panose="020209040905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43222" y="2730321"/>
            <a:ext cx="5885645" cy="4224271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SUBMITTED BY </a:t>
            </a:r>
          </a:p>
          <a:p>
            <a:r>
              <a:rPr lang="en-US" b="1" dirty="0">
                <a:latin typeface="Bodoni MT" panose="02070603080606020203" pitchFamily="18" charset="0"/>
              </a:rPr>
              <a:t>MUSHIUR RAHMAN ANY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UG02-47-18-019</a:t>
            </a:r>
            <a:endParaRPr lang="en-US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DEPARTMENT OF CSE</a:t>
            </a:r>
          </a:p>
          <a:p>
            <a:endParaRPr lang="en-US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SUBMITTED TO</a:t>
            </a:r>
          </a:p>
          <a:p>
            <a:r>
              <a:rPr lang="en-US" b="1" dirty="0">
                <a:latin typeface="Bodoni MT" panose="02070603080606020203" pitchFamily="18" charset="0"/>
              </a:rPr>
              <a:t>KHAN MD HASIB</a:t>
            </a:r>
          </a:p>
          <a:p>
            <a:r>
              <a:rPr lang="en-US" dirty="0">
                <a:latin typeface="Bodoni MT" panose="02070603080606020203" pitchFamily="18" charset="0"/>
              </a:rPr>
              <a:t>LECTURE </a:t>
            </a:r>
            <a:r>
              <a:rPr lang="en-US" dirty="0" smtClean="0">
                <a:latin typeface="Bodoni MT" panose="02070603080606020203" pitchFamily="18" charset="0"/>
              </a:rPr>
              <a:t>DEPARTMENT </a:t>
            </a:r>
            <a:r>
              <a:rPr lang="en-US" dirty="0">
                <a:latin typeface="Bodoni MT" panose="02070603080606020203" pitchFamily="18" charset="0"/>
              </a:rPr>
              <a:t>OF CSE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953037" y="2717442"/>
            <a:ext cx="5022760" cy="3915178"/>
          </a:xfrm>
        </p:spPr>
        <p:txBody>
          <a:bodyPr/>
          <a:lstStyle/>
          <a:p>
            <a:r>
              <a:rPr lang="en-US" sz="1800" dirty="0" smtClean="0">
                <a:latin typeface="Bodoni MT" panose="02070603080606020203" pitchFamily="18" charset="0"/>
              </a:rPr>
              <a:t> COURSE  </a:t>
            </a:r>
            <a:r>
              <a:rPr lang="en-US" sz="1800" dirty="0">
                <a:latin typeface="Bodoni MT" panose="02070603080606020203" pitchFamily="18" charset="0"/>
              </a:rPr>
              <a:t>CODE  :   CSE – </a:t>
            </a:r>
            <a:r>
              <a:rPr lang="en-US" sz="1800" dirty="0" smtClean="0">
                <a:latin typeface="Bodoni MT" panose="02070603080606020203" pitchFamily="18" charset="0"/>
              </a:rPr>
              <a:t>0318  </a:t>
            </a:r>
          </a:p>
          <a:p>
            <a:r>
              <a:rPr lang="en-US" sz="1800" dirty="0" smtClean="0">
                <a:latin typeface="Bodoni MT" panose="02070603080606020203" pitchFamily="18" charset="0"/>
              </a:rPr>
              <a:t>      </a:t>
            </a:r>
            <a:endParaRPr lang="en-US" sz="1800" dirty="0">
              <a:latin typeface="Bodoni MT" panose="02070603080606020203" pitchFamily="18" charset="0"/>
            </a:endParaRPr>
          </a:p>
          <a:p>
            <a:r>
              <a:rPr lang="en-US" sz="1800" dirty="0">
                <a:latin typeface="Bodoni MT" panose="02070603080606020203" pitchFamily="18" charset="0"/>
              </a:rPr>
              <a:t> COURSE  NAME  </a:t>
            </a:r>
            <a:r>
              <a:rPr lang="en-US" sz="2000" b="1" dirty="0" smtClean="0">
                <a:latin typeface="Bodoni MT" panose="02070603080606020203" pitchFamily="18" charset="0"/>
              </a:rPr>
              <a:t>: Software </a:t>
            </a:r>
            <a:r>
              <a:rPr lang="en-US" sz="2000" b="1" dirty="0">
                <a:latin typeface="Bodoni MT" panose="02070603080606020203" pitchFamily="18" charset="0"/>
              </a:rPr>
              <a:t>Engineering </a:t>
            </a:r>
            <a:r>
              <a:rPr lang="en-US" sz="2000" b="1" dirty="0" smtClean="0">
                <a:latin typeface="Bodoni MT" panose="02070603080606020203" pitchFamily="18" charset="0"/>
              </a:rPr>
              <a:t>lab</a:t>
            </a:r>
          </a:p>
          <a:p>
            <a:endParaRPr lang="en-US" sz="2000" b="1" dirty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 STATE  </a:t>
            </a:r>
            <a:r>
              <a:rPr lang="en-US" sz="1800" b="1" dirty="0">
                <a:latin typeface="Bodoni MT" panose="02070603080606020203" pitchFamily="18" charset="0"/>
              </a:rPr>
              <a:t>UNIVERSITY  </a:t>
            </a:r>
            <a:r>
              <a:rPr lang="en-US" sz="1800" b="1" dirty="0" smtClean="0">
                <a:latin typeface="Bodoni MT" panose="02070603080606020203" pitchFamily="18" charset="0"/>
              </a:rPr>
              <a:t>OF BANGLADESH</a:t>
            </a:r>
            <a:endParaRPr lang="en-US" sz="1800" b="1" dirty="0"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7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567" y="3400023"/>
            <a:ext cx="6516709" cy="2536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b="1" dirty="0">
                <a:solidFill>
                  <a:schemeClr val="tx1">
                    <a:lumMod val="95000"/>
                  </a:schemeClr>
                </a:solidFill>
                <a:latin typeface="Colonna MT" panose="04020805060202030203" pitchFamily="82" charset="0"/>
                <a:cs typeface="Courier New" panose="02070309020205020404" pitchFamily="49" charset="0"/>
              </a:rPr>
              <a:t>THANK YOU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13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048" y="0"/>
            <a:ext cx="6259732" cy="136516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INTRODUCTION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46" y="841890"/>
            <a:ext cx="3613721" cy="2364949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62130" y="2962141"/>
            <a:ext cx="8796269" cy="359320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Maintain </a:t>
            </a:r>
            <a:r>
              <a:rPr lang="en-US" sz="2400" dirty="0">
                <a:latin typeface="Bell MT" panose="02020503060305020303" pitchFamily="18" charset="0"/>
              </a:rPr>
              <a:t>record of all valuable information about every </a:t>
            </a:r>
            <a:r>
              <a:rPr lang="en-US" sz="2400" dirty="0" smtClean="0">
                <a:latin typeface="Bell MT" panose="02020503060305020303" pitchFamily="18" charset="0"/>
              </a:rPr>
              <a:t>student </a:t>
            </a:r>
            <a:r>
              <a:rPr lang="en-US" sz="2400" b="1" dirty="0" err="1" smtClean="0">
                <a:latin typeface="Bell MT" panose="02020503060305020303" pitchFamily="18" charset="0"/>
              </a:rPr>
              <a:t>Student</a:t>
            </a:r>
            <a:r>
              <a:rPr lang="en-US" sz="2400" b="1" dirty="0" smtClean="0">
                <a:latin typeface="Bell MT" panose="02020503060305020303" pitchFamily="18" charset="0"/>
              </a:rPr>
              <a:t> </a:t>
            </a:r>
            <a:r>
              <a:rPr lang="en-US" sz="2400" b="1" dirty="0">
                <a:latin typeface="Bell MT" panose="02020503060305020303" pitchFamily="18" charset="0"/>
              </a:rPr>
              <a:t>Management System</a:t>
            </a:r>
            <a:r>
              <a:rPr lang="en-US" sz="2400" dirty="0">
                <a:latin typeface="Bell MT" panose="02020503060305020303" pitchFamily="18" charset="0"/>
              </a:rPr>
              <a:t> (SMS) is </a:t>
            </a:r>
            <a:r>
              <a:rPr lang="en-US" sz="2400" b="1" dirty="0">
                <a:latin typeface="Bell MT" panose="02020503060305020303" pitchFamily="18" charset="0"/>
              </a:rPr>
              <a:t>software</a:t>
            </a:r>
            <a:r>
              <a:rPr lang="en-US" sz="2400" dirty="0">
                <a:latin typeface="Bell MT" panose="02020503060305020303" pitchFamily="18" charset="0"/>
              </a:rPr>
              <a:t> application for the education that </a:t>
            </a:r>
            <a:r>
              <a:rPr lang="en-US" sz="2400" dirty="0" smtClean="0">
                <a:latin typeface="Bell MT" panose="02020503060305020303" pitchFamily="18" charset="0"/>
              </a:rPr>
              <a:t>can be </a:t>
            </a:r>
            <a:r>
              <a:rPr lang="en-US" sz="2400" dirty="0">
                <a:latin typeface="Bell MT" panose="02020503060305020303" pitchFamily="18" charset="0"/>
              </a:rPr>
              <a:t>used to managed </a:t>
            </a:r>
            <a:r>
              <a:rPr lang="en-US" sz="2400" b="1" dirty="0">
                <a:latin typeface="Bell MT" panose="02020503060305020303" pitchFamily="18" charset="0"/>
              </a:rPr>
              <a:t>student</a:t>
            </a:r>
            <a:r>
              <a:rPr lang="en-US" sz="2400" dirty="0">
                <a:latin typeface="Bell MT" panose="02020503060305020303" pitchFamily="18" charset="0"/>
              </a:rPr>
              <a:t> </a:t>
            </a:r>
            <a:r>
              <a:rPr lang="en-US" sz="2400" dirty="0" smtClean="0">
                <a:latin typeface="Bell MT" panose="02020503060305020303" pitchFamily="18" charset="0"/>
              </a:rPr>
              <a:t>information and </a:t>
            </a:r>
            <a:r>
              <a:rPr lang="en-US" sz="2400" dirty="0">
                <a:latin typeface="Bell MT" panose="02020503060305020303" pitchFamily="18" charset="0"/>
              </a:rPr>
              <a:t>data. This </a:t>
            </a:r>
            <a:r>
              <a:rPr lang="en-US" sz="2400" b="1" dirty="0">
                <a:latin typeface="Bell MT" panose="02020503060305020303" pitchFamily="18" charset="0"/>
              </a:rPr>
              <a:t>system</a:t>
            </a:r>
            <a:r>
              <a:rPr lang="en-US" sz="2400" dirty="0">
                <a:latin typeface="Bell MT" panose="02020503060305020303" pitchFamily="18" charset="0"/>
              </a:rPr>
              <a:t> is designed for </a:t>
            </a:r>
            <a:r>
              <a:rPr lang="en-US" sz="2400" dirty="0" smtClean="0">
                <a:latin typeface="Bell MT" panose="02020503060305020303" pitchFamily="18" charset="0"/>
              </a:rPr>
              <a:t>school to </a:t>
            </a:r>
            <a:r>
              <a:rPr lang="en-US" sz="2400" dirty="0">
                <a:latin typeface="Bell MT" panose="02020503060305020303" pitchFamily="18" charset="0"/>
              </a:rPr>
              <a:t>help administrators and in the </a:t>
            </a:r>
            <a:r>
              <a:rPr lang="en-US" sz="2400" b="1" dirty="0">
                <a:latin typeface="Bell MT" panose="02020503060305020303" pitchFamily="18" charset="0"/>
              </a:rPr>
              <a:t>management</a:t>
            </a:r>
            <a:r>
              <a:rPr lang="en-US" sz="2400" dirty="0">
                <a:latin typeface="Bell MT" panose="02020503060305020303" pitchFamily="18" charset="0"/>
              </a:rPr>
              <a:t> of </a:t>
            </a:r>
            <a:r>
              <a:rPr lang="en-US" sz="2400" b="1" dirty="0" smtClean="0">
                <a:latin typeface="Bell MT" panose="02020503060305020303" pitchFamily="18" charset="0"/>
              </a:rPr>
              <a:t>students</a:t>
            </a:r>
            <a:r>
              <a:rPr lang="en-US" sz="2400" dirty="0" smtClean="0">
                <a:latin typeface="Bell MT" panose="02020503060305020303" pitchFamily="18" charset="0"/>
              </a:rPr>
              <a:t>. Student’s </a:t>
            </a:r>
            <a:r>
              <a:rPr lang="en-US" sz="2400" dirty="0">
                <a:latin typeface="Bell MT" panose="02020503060305020303" pitchFamily="18" charset="0"/>
              </a:rPr>
              <a:t>record can be edited as per </a:t>
            </a:r>
            <a:r>
              <a:rPr lang="en-US" sz="2400" dirty="0" smtClean="0">
                <a:latin typeface="Bell MT" panose="02020503060305020303" pitchFamily="18" charset="0"/>
              </a:rPr>
              <a:t>requirement. Change </a:t>
            </a:r>
            <a:r>
              <a:rPr lang="en-US" sz="2400" dirty="0">
                <a:latin typeface="Bell MT" panose="02020503060305020303" pitchFamily="18" charset="0"/>
              </a:rPr>
              <a:t>of </a:t>
            </a:r>
            <a:r>
              <a:rPr lang="en-US" sz="2400" dirty="0" smtClean="0">
                <a:latin typeface="Bell MT" panose="02020503060305020303" pitchFamily="18" charset="0"/>
              </a:rPr>
              <a:t>password email </a:t>
            </a:r>
            <a:r>
              <a:rPr lang="en-US" sz="2400" dirty="0">
                <a:latin typeface="Bell MT" panose="02020503060305020303" pitchFamily="18" charset="0"/>
              </a:rPr>
              <a:t>contact can be done easily.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completely functions for showing it as a prototype to anyone or to showcase </a:t>
            </a:r>
            <a:r>
              <a:rPr lang="en-US" dirty="0" smtClean="0"/>
              <a:t>in </a:t>
            </a:r>
            <a:r>
              <a:rPr lang="en-US" dirty="0"/>
              <a:t>projects. Features in the project include registering the Admin, Login Features, Adding </a:t>
            </a:r>
            <a:r>
              <a:rPr lang="en-US" dirty="0" smtClean="0"/>
              <a:t>Co-</a:t>
            </a:r>
            <a:r>
              <a:rPr lang="en-US" dirty="0" err="1" smtClean="0"/>
              <a:t>admin,Accountant</a:t>
            </a:r>
            <a:r>
              <a:rPr lang="en-US" dirty="0" smtClean="0"/>
              <a:t>, </a:t>
            </a:r>
            <a:r>
              <a:rPr lang="en-US" dirty="0"/>
              <a:t>Adding Student, View Students of particular </a:t>
            </a:r>
            <a:r>
              <a:rPr lang="en-US" dirty="0" smtClean="0"/>
              <a:t> </a:t>
            </a:r>
            <a:r>
              <a:rPr lang="en-US" dirty="0"/>
              <a:t>which is governed by the moderator, View Students details, Edit/Modify the student, Delete Student from the record. The main activity is focused for the admin only who is like a chairman to all the organization and setup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7138" y="2627290"/>
            <a:ext cx="9234152" cy="3889419"/>
          </a:xfrm>
        </p:spPr>
        <p:txBody>
          <a:bodyPr/>
          <a:lstStyle/>
          <a:p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PHP</a:t>
            </a:r>
            <a:endParaRPr lang="en-US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MYSQL FOR THE DATABASE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Front End: Java Swing</a:t>
            </a:r>
          </a:p>
          <a:p>
            <a:r>
              <a:rPr lang="en-U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 End: 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MySQL</a:t>
            </a:r>
          </a:p>
          <a:p>
            <a:r>
              <a:rPr 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Intellij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.</a:t>
            </a:r>
            <a:endParaRPr 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7425"/>
            <a:ext cx="10018713" cy="136516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983" y="1738647"/>
            <a:ext cx="9182637" cy="4765183"/>
          </a:xfrm>
        </p:spPr>
        <p:txBody>
          <a:bodyPr>
            <a:noAutofit/>
          </a:bodyPr>
          <a:lstStyle/>
          <a:p>
            <a:r>
              <a:rPr lang="en-US" sz="1600" b="1" u="sng" dirty="0">
                <a:latin typeface="Bookman Old Style" panose="02050604050505020204" pitchFamily="18" charset="0"/>
              </a:rPr>
              <a:t>Users of the System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Admin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</a:t>
            </a:r>
            <a:r>
              <a:rPr lang="en-US" sz="1600" b="1" dirty="0" smtClean="0">
                <a:latin typeface="Bookman Old Style" panose="02050604050505020204" pitchFamily="18" charset="0"/>
              </a:rPr>
              <a:t>Accountant</a:t>
            </a:r>
          </a:p>
          <a:p>
            <a:endParaRPr lang="en-US" sz="1600" b="1" dirty="0">
              <a:latin typeface="Bookman Old Style" panose="02050604050505020204" pitchFamily="18" charset="0"/>
            </a:endParaRPr>
          </a:p>
          <a:p>
            <a:r>
              <a:rPr lang="en-US" sz="1600" b="1" u="sng" dirty="0">
                <a:latin typeface="Bookman Old Style" panose="02050604050505020204" pitchFamily="18" charset="0"/>
              </a:rPr>
              <a:t>Functional Requirements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Admin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1. Can add/view/edit/delete accountant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Can </a:t>
            </a:r>
            <a:r>
              <a:rPr lang="en-US" sz="1600" b="1" dirty="0" smtClean="0">
                <a:latin typeface="Bookman Old Style" panose="02050604050505020204" pitchFamily="18" charset="0"/>
              </a:rPr>
              <a:t>logout</a:t>
            </a:r>
          </a:p>
          <a:p>
            <a:endParaRPr lang="en-US" sz="1600" b="1" dirty="0">
              <a:latin typeface="Bookman Old Style" panose="02050604050505020204" pitchFamily="18" charset="0"/>
            </a:endParaRPr>
          </a:p>
          <a:p>
            <a:r>
              <a:rPr lang="en-US" sz="1600" b="1" u="sng" dirty="0">
                <a:latin typeface="Bookman Old Style" panose="02050604050505020204" pitchFamily="18" charset="0"/>
              </a:rPr>
              <a:t>2. </a:t>
            </a:r>
            <a:r>
              <a:rPr lang="en-US" sz="1600" b="1" u="sng" dirty="0" smtClean="0">
                <a:latin typeface="Bookman Old Style" panose="02050604050505020204" pitchFamily="18" charset="0"/>
              </a:rPr>
              <a:t>Accountant</a:t>
            </a:r>
            <a:endParaRPr lang="en-US" sz="1600" b="1" u="sng" dirty="0">
              <a:latin typeface="Bookman Old Style" panose="02050604050505020204" pitchFamily="18" charset="0"/>
            </a:endParaRPr>
          </a:p>
          <a:p>
            <a:r>
              <a:rPr lang="en-US" sz="1600" b="1" dirty="0">
                <a:latin typeface="Bookman Old Style" panose="02050604050505020204" pitchFamily="18" charset="0"/>
              </a:rPr>
              <a:t>1. Can add/view/edit/delete students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2. Can check due fee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3. Can logout</a:t>
            </a:r>
          </a:p>
        </p:txBody>
      </p:sp>
    </p:spTree>
    <p:extLst>
      <p:ext uri="{BB962C8B-B14F-4D97-AF65-F5344CB8AC3E}">
        <p14:creationId xmlns:p14="http://schemas.microsoft.com/office/powerpoint/2010/main" val="54906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PROPOSED METHODOLOGY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272429" y="2083784"/>
            <a:ext cx="3403380" cy="69313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HOME PAGE </a:t>
            </a:r>
            <a:endParaRPr lang="en-US" sz="32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4" y="3335338"/>
            <a:ext cx="5653825" cy="3220008"/>
          </a:xfrm>
        </p:spPr>
      </p:pic>
    </p:spTree>
    <p:extLst>
      <p:ext uri="{BB962C8B-B14F-4D97-AF65-F5344CB8AC3E}">
        <p14:creationId xmlns:p14="http://schemas.microsoft.com/office/powerpoint/2010/main" val="421872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463" y="144888"/>
            <a:ext cx="10018713" cy="107860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ENTITY RELATIONSHIP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93" y="1429555"/>
            <a:ext cx="6593983" cy="5428446"/>
          </a:xfrm>
        </p:spPr>
      </p:pic>
    </p:spTree>
    <p:extLst>
      <p:ext uri="{BB962C8B-B14F-4D97-AF65-F5344CB8AC3E}">
        <p14:creationId xmlns:p14="http://schemas.microsoft.com/office/powerpoint/2010/main" val="413342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6510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ADVANTAGES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7" y="2336873"/>
            <a:ext cx="10650828" cy="4257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u="sng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 </a:t>
            </a:r>
            <a:r>
              <a:rPr lang="en-US" sz="3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000" dirty="0" smtClean="0">
                <a:latin typeface="Baskerville Old Face" panose="02020602080505020303" pitchFamily="18" charset="0"/>
              </a:rPr>
              <a:t>Better </a:t>
            </a:r>
            <a:r>
              <a:rPr lang="en-US" sz="3000" dirty="0">
                <a:latin typeface="Baskerville Old Face" panose="02020602080505020303" pitchFamily="18" charset="0"/>
              </a:rPr>
              <a:t>Utilization of Time &amp; </a:t>
            </a:r>
            <a:r>
              <a:rPr lang="en-US" sz="3000" dirty="0" smtClean="0">
                <a:latin typeface="Baskerville Old Face" panose="02020602080505020303" pitchFamily="18" charset="0"/>
              </a:rPr>
              <a:t>Resources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  <a:endParaRPr lang="en-US" sz="3000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Baskerville Old Face" panose="02020602080505020303" pitchFamily="18" charset="0"/>
              </a:rPr>
              <a:t>   Enhanced Productivity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Centralized Database for Information </a:t>
            </a:r>
            <a:r>
              <a:rPr lang="en-US" sz="3000" b="1" dirty="0">
                <a:latin typeface="Baskerville Old Face" panose="02020602080505020303" pitchFamily="18" charset="0"/>
              </a:rPr>
              <a:t>Management</a:t>
            </a:r>
            <a:r>
              <a:rPr lang="en-US" sz="3000" dirty="0" smtClean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Improved </a:t>
            </a:r>
            <a:r>
              <a:rPr lang="en-US" sz="3000" b="1" dirty="0">
                <a:latin typeface="Baskerville Old Face" panose="02020602080505020303" pitchFamily="18" charset="0"/>
              </a:rPr>
              <a:t>Student</a:t>
            </a:r>
            <a:r>
              <a:rPr lang="en-US" sz="3000" dirty="0">
                <a:latin typeface="Baskerville Old Face" panose="02020602080505020303" pitchFamily="18" charset="0"/>
              </a:rPr>
              <a:t> Success</a:t>
            </a:r>
            <a:r>
              <a:rPr lang="en-US" sz="3000" dirty="0" smtClean="0">
                <a:latin typeface="Baskerville Old Face" panose="02020602080505020303" pitchFamily="18" charset="0"/>
              </a:rPr>
              <a:t>.</a:t>
            </a:r>
            <a:endParaRPr lang="en-US" sz="3000" dirty="0">
              <a:latin typeface="Baskerville Old Face" panose="02020602080505020303" pitchFamily="18" charset="0"/>
            </a:endParaRP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Better Parental </a:t>
            </a:r>
            <a:r>
              <a:rPr lang="en-US" sz="3000" dirty="0" smtClean="0">
                <a:latin typeface="Baskerville Old Face" panose="02020602080505020303" pitchFamily="18" charset="0"/>
              </a:rPr>
              <a:t>Involvement</a:t>
            </a:r>
            <a:r>
              <a:rPr lang="en-US" sz="3000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  <a:r>
              <a:rPr lang="en-US" sz="3000" dirty="0">
                <a:latin typeface="Baskerville Old Face" panose="02020602080505020303" pitchFamily="18" charset="0"/>
              </a:rPr>
              <a:t>Cloud-Based SIS for Enhanced Security.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5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52" y="257577"/>
            <a:ext cx="9102123" cy="103031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Elephant" panose="02020904090505020303" pitchFamily="18" charset="0"/>
              </a:rPr>
              <a:t> </a:t>
            </a:r>
            <a:r>
              <a:rPr lang="en-US" sz="4000" b="1" dirty="0">
                <a:latin typeface="Arial Rounded MT Bold" panose="020F0704030504030204" pitchFamily="34" charset="0"/>
              </a:rPr>
              <a:t>CONCLUSION AND FUTURE WORK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77" y="1603634"/>
            <a:ext cx="5105400" cy="51054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17431" y="2916422"/>
            <a:ext cx="5679583" cy="294346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It was a wonderful and learning experience for us while working on this project.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>
                <a:latin typeface="Bell MT" panose="02020503060305020303" pitchFamily="18" charset="0"/>
              </a:rPr>
              <a:t>This software is very easy to use so all educational institute can use this frequently.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>
                <a:latin typeface="Bell MT" panose="02020503060305020303" pitchFamily="18" charset="0"/>
              </a:rPr>
              <a:t>So, we can hope that our software will be very popular and get to develop in future</a:t>
            </a:r>
          </a:p>
        </p:txBody>
      </p:sp>
    </p:spTree>
    <p:extLst>
      <p:ext uri="{BB962C8B-B14F-4D97-AF65-F5344CB8AC3E}">
        <p14:creationId xmlns:p14="http://schemas.microsoft.com/office/powerpoint/2010/main" val="2580154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323</TotalTime>
  <Words>283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Algerian</vt:lpstr>
      <vt:lpstr>Arial</vt:lpstr>
      <vt:lpstr>Arial Black</vt:lpstr>
      <vt:lpstr>Arial Rounded MT Bold</vt:lpstr>
      <vt:lpstr>Baskerville Old Face</vt:lpstr>
      <vt:lpstr>Bell MT</vt:lpstr>
      <vt:lpstr>Bodoni MT</vt:lpstr>
      <vt:lpstr>Bookman Old Style</vt:lpstr>
      <vt:lpstr>Colonna MT</vt:lpstr>
      <vt:lpstr>Corbel</vt:lpstr>
      <vt:lpstr>Courier New</vt:lpstr>
      <vt:lpstr>Ebrima</vt:lpstr>
      <vt:lpstr>Elephant</vt:lpstr>
      <vt:lpstr>Parallax</vt:lpstr>
      <vt:lpstr> STUDENT MANGEMENT SYSTEM  </vt:lpstr>
      <vt:lpstr>INTRODUCTION</vt:lpstr>
      <vt:lpstr>Project Overview </vt:lpstr>
      <vt:lpstr>REQUIREMENTS</vt:lpstr>
      <vt:lpstr>PROJECT SUMMARY</vt:lpstr>
      <vt:lpstr>PROPOSED METHODOLOGY</vt:lpstr>
      <vt:lpstr>ENTITY RELATIONSHIP DIAGRAM</vt:lpstr>
      <vt:lpstr>ADVANTAGES</vt:lpstr>
      <vt:lpstr> CONCLUSION AND 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 STUDENT MANGEMENT SYSTEM</dc:title>
  <dc:creator>User</dc:creator>
  <cp:lastModifiedBy>User</cp:lastModifiedBy>
  <cp:revision>27</cp:revision>
  <dcterms:created xsi:type="dcterms:W3CDTF">2021-07-13T10:29:13Z</dcterms:created>
  <dcterms:modified xsi:type="dcterms:W3CDTF">2021-09-23T07:30:10Z</dcterms:modified>
</cp:coreProperties>
</file>