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592" y="624110"/>
            <a:ext cx="9122019" cy="128089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Elephant" panose="02020904090505020303" pitchFamily="18" charset="0"/>
              </a:rPr>
              <a:t>PERSONAL PORTFOLIO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2176530" y="2678806"/>
            <a:ext cx="5125790" cy="3709114"/>
          </a:xfrm>
        </p:spPr>
        <p:txBody>
          <a:bodyPr>
            <a:normAutofit/>
          </a:bodyPr>
          <a:lstStyle/>
          <a:p>
            <a:endParaRPr lang="en-US" sz="2000" dirty="0" smtClean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COURSE  </a:t>
            </a:r>
            <a:r>
              <a:rPr lang="en-US" sz="2000" dirty="0">
                <a:solidFill>
                  <a:schemeClr val="tx1"/>
                </a:solidFill>
                <a:latin typeface="Bodoni MT" panose="02070603080606020203" pitchFamily="18" charset="0"/>
              </a:rPr>
              <a:t>CODE  :   CSE – </a:t>
            </a:r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0402           </a:t>
            </a:r>
            <a:endParaRPr lang="en-US" sz="2000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COURSE  </a:t>
            </a:r>
            <a:r>
              <a:rPr lang="en-US" sz="2000" dirty="0">
                <a:solidFill>
                  <a:schemeClr val="tx1"/>
                </a:solidFill>
                <a:latin typeface="Bodoni MT" panose="02070603080606020203" pitchFamily="18" charset="0"/>
              </a:rPr>
              <a:t>NAME  </a:t>
            </a:r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: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chemeClr val="tx1"/>
                </a:solidFill>
                <a:latin typeface="Bodoni MT" panose="02070603080606020203" pitchFamily="18" charset="0"/>
              </a:rPr>
              <a:t>E-Commerce Lab </a:t>
            </a:r>
            <a:endParaRPr lang="en-US" sz="2000" dirty="0" smtClean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Bodoni MT" panose="02070603080606020203" pitchFamily="18" charset="0"/>
              </a:rPr>
              <a:t>STATE  </a:t>
            </a:r>
            <a:r>
              <a:rPr lang="en-US" sz="2000" b="1" dirty="0">
                <a:solidFill>
                  <a:schemeClr val="tx1"/>
                </a:solidFill>
                <a:latin typeface="Bodoni MT" panose="02070603080606020203" pitchFamily="18" charset="0"/>
              </a:rPr>
              <a:t>UNIVERSITY  </a:t>
            </a:r>
            <a:r>
              <a:rPr lang="en-US" sz="2000" b="1" dirty="0" smtClean="0">
                <a:solidFill>
                  <a:schemeClr val="tx1"/>
                </a:solidFill>
                <a:latin typeface="Bodoni MT" panose="02070603080606020203" pitchFamily="18" charset="0"/>
              </a:rPr>
              <a:t>OF BANGLADESH</a:t>
            </a:r>
            <a:endParaRPr lang="en-US" sz="2000" b="1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endParaRPr lang="en-US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469745" y="2126221"/>
            <a:ext cx="4520485" cy="4261699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SUBMITTED BY ,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Bodoni MT" panose="02070603080606020203" pitchFamily="18" charset="0"/>
              </a:rPr>
              <a:t>MUSHIUR RAHMAN ANY</a:t>
            </a:r>
          </a:p>
          <a:p>
            <a:r>
              <a:rPr lang="en-US" sz="2000" smtClean="0">
                <a:solidFill>
                  <a:schemeClr val="tx1"/>
                </a:solidFill>
                <a:latin typeface="Bodoni MT" panose="02070603080606020203" pitchFamily="18" charset="0"/>
              </a:rPr>
              <a:t>UG02-47-18-019</a:t>
            </a:r>
            <a:endParaRPr lang="en-US" sz="2000" dirty="0" smtClean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DEPARTMENT OF CSE</a:t>
            </a:r>
          </a:p>
          <a:p>
            <a:endParaRPr lang="en-US" sz="2000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SUBMITTED TO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Bodoni MT" panose="02070603080606020203" pitchFamily="18" charset="0"/>
              </a:rPr>
              <a:t>KHAN MD HASIB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LECTURE DEOARTMENT OF CSE</a:t>
            </a:r>
            <a:endParaRPr lang="en-US" sz="2000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02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Algerian" panose="04020705040A02060702" pitchFamily="82" charset="0"/>
              </a:rPr>
              <a:t>CONCLUSION</a:t>
            </a:r>
            <a:endParaRPr lang="en-US" sz="44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592924" y="2047741"/>
            <a:ext cx="8911687" cy="2627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Personal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portfolio should change as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learn and develop new skills. Regularly update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portfolio by getting rid of old information and inserting new and better evidence of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our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goals and skills.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Remember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,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portfolio is a great way to introduce yourself to a potential employer or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students.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It is something that may come in handy now and in years to come. Update it regularly. Be proud of your achievements! 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08" y="3966693"/>
            <a:ext cx="4732515" cy="2647776"/>
          </a:xfrm>
        </p:spPr>
      </p:pic>
    </p:spTree>
    <p:extLst>
      <p:ext uri="{BB962C8B-B14F-4D97-AF65-F5344CB8AC3E}">
        <p14:creationId xmlns:p14="http://schemas.microsoft.com/office/powerpoint/2010/main" val="3889901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389" y="2807594"/>
            <a:ext cx="3580326" cy="656823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Imprint MT Shadow" panose="04020605060303030202" pitchFamily="82" charset="0"/>
              </a:rPr>
              <a:t>THANK YOU</a:t>
            </a:r>
            <a:endParaRPr lang="en-US" sz="4000" dirty="0">
              <a:solidFill>
                <a:srgbClr val="0070C0"/>
              </a:solidFill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42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4110"/>
            <a:ext cx="8915400" cy="1075901"/>
          </a:xfrm>
        </p:spPr>
        <p:txBody>
          <a:bodyPr>
            <a:normAutofit/>
          </a:bodyPr>
          <a:lstStyle/>
          <a:p>
            <a:r>
              <a:rPr lang="en-US" sz="5400" u="sng" dirty="0" smtClean="0">
                <a:latin typeface="Algerian" panose="04020705040A02060702" pitchFamily="82" charset="0"/>
              </a:rPr>
              <a:t>OUTLINE</a:t>
            </a:r>
            <a:endParaRPr lang="en-US" sz="5400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20721"/>
            <a:ext cx="8915400" cy="44732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Demi" panose="020B0703020102020204" pitchFamily="34" charset="0"/>
              </a:rPr>
              <a:t>INTRODUCTION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Purpose</a:t>
            </a:r>
          </a:p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Demi" panose="020B0703020102020204" pitchFamily="34" charset="0"/>
              </a:rPr>
              <a:t>How to Develop a Personal Portfolio </a:t>
            </a:r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Franklin Gothic Demi" panose="020B0703020102020204" pitchFamily="34" charset="0"/>
            </a:endParaRPr>
          </a:p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Demi" panose="020B0703020102020204" pitchFamily="34" charset="0"/>
              </a:rPr>
              <a:t>REQUIREMENTS TOOLS</a:t>
            </a:r>
          </a:p>
          <a:p>
            <a:r>
              <a:rPr lang="en-US" sz="2800" dirty="0">
                <a:solidFill>
                  <a:schemeClr val="tx1"/>
                </a:solidFill>
                <a:latin typeface="Franklin Gothic Heavy" panose="020B0903020102020204" pitchFamily="34" charset="0"/>
              </a:rPr>
              <a:t>ER DIAGRAM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Franklin Gothic Heavy" panose="020B090302010202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Franklin Gothic Heavy" panose="020B0903020102020204" pitchFamily="34" charset="0"/>
              </a:rPr>
              <a:t>ADVANTAGES</a:t>
            </a:r>
            <a:endParaRPr lang="en-US" sz="2800" dirty="0" smtClean="0">
              <a:solidFill>
                <a:schemeClr val="tx1"/>
              </a:solidFill>
              <a:latin typeface="Franklin Gothic Heavy" panose="020B0903020102020204" pitchFamily="34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Franklin Gothic Heavy" panose="020B0903020102020204" pitchFamily="34" charset="0"/>
              </a:rPr>
              <a:t>DISADVANTAGES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CONCLUSION</a:t>
            </a:r>
          </a:p>
          <a:p>
            <a:endParaRPr lang="en-US" sz="3200" dirty="0" smtClean="0">
              <a:solidFill>
                <a:schemeClr val="tx1"/>
              </a:solidFill>
              <a:latin typeface="Britannic Bold" panose="020B0903060703020204" pitchFamily="34" charset="0"/>
            </a:endParaRPr>
          </a:p>
          <a:p>
            <a:endParaRPr lang="en-US" sz="3600" dirty="0" smtClean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44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075" y="668628"/>
            <a:ext cx="9173537" cy="1236372"/>
          </a:xfrm>
        </p:spPr>
        <p:txBody>
          <a:bodyPr>
            <a:normAutofit fontScale="90000"/>
          </a:bodyPr>
          <a:lstStyle/>
          <a:p>
            <a:r>
              <a:rPr lang="en-US" sz="5300" dirty="0">
                <a:solidFill>
                  <a:schemeClr val="tx1"/>
                </a:solidFill>
                <a:latin typeface="Algerian" panose="04020705040A02060702" pitchFamily="82" charset="0"/>
              </a:rPr>
              <a:t>INTRODUCTION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/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1075" y="2318197"/>
            <a:ext cx="9646277" cy="4275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A personal portfolio is an organized collection of documents that show your successes both in and out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of.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It will contain documents that show your goals, skills, interests, and experiences. This work aims to report the process of designing and developing a web portfolio for a graduating bachelor design student specializing in web design and development. It will deﬁne what a portfolio website is, it will also explain the basic theory and elements of an online portfolio design process. Further this work presents different ways and channels through which a design student can create and develop a personal online portfolio. By covering aspects such as: how to integrate personal visual identity and what is required to build an effective portfolio. In simple words, a web portfolio3 is a 24 hours working showcase of the designer’s works, professional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skills.</a:t>
            </a:r>
            <a:r>
              <a:rPr lang="en-US" sz="2000" dirty="0"/>
              <a:t> </a:t>
            </a:r>
            <a:r>
              <a:rPr lang="en-US" sz="2000" dirty="0" err="1">
                <a:latin typeface="Bell MT" panose="02020503060305020303" pitchFamily="18" charset="0"/>
              </a:rPr>
              <a:t>periences</a:t>
            </a:r>
            <a:r>
              <a:rPr lang="en-US" sz="2000" dirty="0">
                <a:latin typeface="Bell MT" panose="02020503060305020303" pitchFamily="18" charset="0"/>
              </a:rPr>
              <a:t>, values and achievements. </a:t>
            </a:r>
            <a:r>
              <a:rPr lang="en-US" sz="2000" dirty="0">
                <a:solidFill>
                  <a:schemeClr val="tx1"/>
                </a:solidFill>
                <a:latin typeface="Bell MT" panose="02020503060305020303" pitchFamily="18" charset="0"/>
              </a:rPr>
              <a:t>The personal information that you incorporate into your portfolio can greatly reflect on your abilities as an individual as well as become a useful tool in marketing yourself to employers, corporations, colleges and </a:t>
            </a:r>
            <a:r>
              <a:rPr lang="en-US" sz="2000" dirty="0" smtClean="0">
                <a:solidFill>
                  <a:schemeClr val="tx1"/>
                </a:solidFill>
                <a:latin typeface="Bell MT" panose="02020503060305020303" pitchFamily="18" charset="0"/>
              </a:rPr>
              <a:t>universities.</a:t>
            </a:r>
            <a:endParaRPr lang="en-US" sz="2000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Purpose</a:t>
            </a:r>
            <a:endParaRPr lang="en-US" sz="54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92924" y="2305319"/>
            <a:ext cx="9599075" cy="419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latin typeface="Bell MT" panose="02020503060305020303" pitchFamily="18" charset="0"/>
              </a:rPr>
              <a:t>Creating a personal portfolio is a great idea for several reasons</a:t>
            </a:r>
            <a:r>
              <a:rPr lang="en-US" sz="2400" b="1" u="sng" dirty="0" smtClean="0">
                <a:latin typeface="Bell MT" panose="02020503060305020303" pitchFamily="18" charset="0"/>
              </a:rPr>
              <a:t>:</a:t>
            </a:r>
          </a:p>
          <a:p>
            <a:endParaRPr lang="en-US" sz="2400" b="1" dirty="0">
              <a:latin typeface="Bell MT" panose="02020503060305020303" pitchFamily="18" charset="0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You will have an organized record of your goals, skills, and achievements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.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You will have an impressive document (about you) to take to an employment interview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. 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You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will be able to share your portfolio with different education programs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. 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Portfolios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may be helpful when applying for a scholarship or bursary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.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Teachers and advisors will be able to easily see who you are.</a:t>
            </a:r>
          </a:p>
        </p:txBody>
      </p:sp>
    </p:spTree>
    <p:extLst>
      <p:ext uri="{BB962C8B-B14F-4D97-AF65-F5344CB8AC3E}">
        <p14:creationId xmlns:p14="http://schemas.microsoft.com/office/powerpoint/2010/main" val="25290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835" y="624110"/>
            <a:ext cx="9147778" cy="110165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How to Develop a Personal Portfolio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835" y="2133599"/>
            <a:ext cx="9569002" cy="4576293"/>
          </a:xfrm>
        </p:spPr>
        <p:txBody>
          <a:bodyPr/>
          <a:lstStyle/>
          <a:p>
            <a:pPr marL="0" indent="0">
              <a:buNone/>
            </a:pPr>
            <a:r>
              <a:rPr lang="en-US" sz="2400" u="sng" dirty="0" smtClean="0">
                <a:latin typeface="Bell MT" panose="02020503060305020303" pitchFamily="18" charset="0"/>
              </a:rPr>
              <a:t>There </a:t>
            </a:r>
            <a:r>
              <a:rPr lang="en-US" sz="2400" u="sng" dirty="0">
                <a:latin typeface="Bell MT" panose="02020503060305020303" pitchFamily="18" charset="0"/>
              </a:rPr>
              <a:t>are four stages to creating and maintaining a personal portfolio</a:t>
            </a:r>
            <a:r>
              <a:rPr lang="en-US" sz="2400" u="sng" dirty="0" smtClean="0">
                <a:latin typeface="Bell MT" panose="02020503060305020303" pitchFamily="18" charset="0"/>
              </a:rPr>
              <a:t>:</a:t>
            </a:r>
          </a:p>
          <a:p>
            <a:endParaRPr lang="en-US" sz="2000" b="1" u="sng" dirty="0">
              <a:latin typeface="Bell MT" panose="02020503060305020303" pitchFamily="18" charset="0"/>
            </a:endParaRPr>
          </a:p>
          <a:p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ONE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: Collect and create information and records that show your goals, interests, skills, and achievements. 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ell MT" panose="02020503060305020303" pitchFamily="18" charset="0"/>
            </a:endParaRPr>
          </a:p>
          <a:p>
            <a:r>
              <a:rPr lang="en-US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TWO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: Divide your portfolio material into logical sections so it is easy to read. 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ell MT" panose="02020503060305020303" pitchFamily="18" charset="0"/>
            </a:endParaRPr>
          </a:p>
          <a:p>
            <a:r>
              <a:rPr lang="en-US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THREE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: Review your portfolio to make sure it shows you in the best possible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light</a:t>
            </a:r>
          </a:p>
          <a:p>
            <a:r>
              <a:rPr lang="en-US" sz="2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FOUR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: Maintain your portfolio by regularly adding new material that reflects your new skills and experiences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5344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69701"/>
            <a:ext cx="8911687" cy="1463899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REQUIREMENTS TOOLS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/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80315"/>
            <a:ext cx="8915400" cy="4030907"/>
          </a:xfrm>
        </p:spPr>
        <p:txBody>
          <a:bodyPr/>
          <a:lstStyle/>
          <a:p>
            <a:endParaRPr lang="en-US" dirty="0" smtClean="0"/>
          </a:p>
          <a:p>
            <a:r>
              <a:rPr lang="en-US" sz="2400" u="sng" dirty="0" smtClean="0">
                <a:solidFill>
                  <a:schemeClr val="tx1"/>
                </a:solidFill>
                <a:latin typeface="Bell MT" panose="02020503060305020303" pitchFamily="18" charset="0"/>
              </a:rPr>
              <a:t>CSS</a:t>
            </a:r>
          </a:p>
          <a:p>
            <a:r>
              <a:rPr lang="en-US" sz="2400" u="sng" dirty="0" smtClean="0">
                <a:solidFill>
                  <a:schemeClr val="tx1"/>
                </a:solidFill>
                <a:latin typeface="Bell MT" panose="02020503060305020303" pitchFamily="18" charset="0"/>
              </a:rPr>
              <a:t>JS</a:t>
            </a:r>
          </a:p>
          <a:p>
            <a:r>
              <a:rPr lang="en-US" sz="2400" u="sng" dirty="0" smtClean="0">
                <a:solidFill>
                  <a:schemeClr val="tx1"/>
                </a:solidFill>
                <a:latin typeface="Bell MT" panose="02020503060305020303" pitchFamily="18" charset="0"/>
              </a:rPr>
              <a:t>HTML</a:t>
            </a:r>
          </a:p>
          <a:p>
            <a:r>
              <a:rPr lang="en-US" sz="2400" u="sng" dirty="0" smtClean="0">
                <a:solidFill>
                  <a:schemeClr val="tx1"/>
                </a:solidFill>
                <a:latin typeface="Bell MT" panose="02020503060305020303" pitchFamily="18" charset="0"/>
              </a:rPr>
              <a:t>XAMPP</a:t>
            </a:r>
          </a:p>
          <a:p>
            <a:r>
              <a:rPr lang="en-US" sz="2400" u="sng" dirty="0" smtClean="0">
                <a:solidFill>
                  <a:schemeClr val="tx1"/>
                </a:solidFill>
                <a:latin typeface="Bell MT" panose="02020503060305020303" pitchFamily="18" charset="0"/>
              </a:rPr>
              <a:t>VISUAL STUDIO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61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Algerian" panose="04020705040A02060702" pitchFamily="82" charset="0"/>
              </a:rPr>
              <a:t>ER DIAGRAM</a:t>
            </a:r>
            <a:endParaRPr lang="en-US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48496"/>
            <a:ext cx="7813205" cy="4868213"/>
          </a:xfrm>
        </p:spPr>
      </p:pic>
    </p:spTree>
    <p:extLst>
      <p:ext uri="{BB962C8B-B14F-4D97-AF65-F5344CB8AC3E}">
        <p14:creationId xmlns:p14="http://schemas.microsoft.com/office/powerpoint/2010/main" val="100438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lgerian" panose="04020705040A02060702" pitchFamily="82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524258"/>
            <a:ext cx="8602529" cy="3386963"/>
          </a:xfrm>
        </p:spPr>
        <p:txBody>
          <a:bodyPr>
            <a:normAutofit/>
          </a:bodyPr>
          <a:lstStyle/>
          <a:p>
            <a:r>
              <a:rPr lang="en-US" sz="2000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 WAY TO SHOWCASE </a:t>
            </a:r>
            <a:r>
              <a:rPr lang="en-US" sz="2000" cap="al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WORK.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FOR FUTURE CLIENTS &amp; POTENTIAL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EMPLOYERS.</a:t>
            </a:r>
          </a:p>
          <a:p>
            <a:r>
              <a:rPr lang="en-US" sz="2000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INCREASES </a:t>
            </a:r>
            <a:r>
              <a:rPr lang="en-US" sz="2000" cap="al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lang="en-US" sz="2000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VISIBILITY AND ONLINE </a:t>
            </a:r>
            <a:r>
              <a:rPr lang="en-US" sz="2000" cap="al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PRESENCE.</a:t>
            </a:r>
          </a:p>
          <a:p>
            <a:r>
              <a:rPr lang="en-US" sz="2000" dirty="0" smtClean="0"/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REFLECTS OUR PERSONALITY &amp;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CREATIVITY.</a:t>
            </a:r>
          </a:p>
          <a:p>
            <a:r>
              <a:rPr lang="en-US" sz="2000" cap="al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FLEXIBILITY.</a:t>
            </a:r>
            <a:endParaRPr lang="en-US" sz="2000" cap="all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cap="all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cap="all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724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550016"/>
            <a:ext cx="5897965" cy="2305319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 RISK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BELOW AVERAGE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COMPLICATED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37452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158</TotalTime>
  <Words>553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Algerian</vt:lpstr>
      <vt:lpstr>Arial</vt:lpstr>
      <vt:lpstr>Bell MT</vt:lpstr>
      <vt:lpstr>Berlin Sans FB Demi</vt:lpstr>
      <vt:lpstr>Bodoni MT</vt:lpstr>
      <vt:lpstr>Britannic Bold</vt:lpstr>
      <vt:lpstr>Century Gothic</vt:lpstr>
      <vt:lpstr>Elephant</vt:lpstr>
      <vt:lpstr>Franklin Gothic Demi</vt:lpstr>
      <vt:lpstr>Franklin Gothic Heavy</vt:lpstr>
      <vt:lpstr>Imprint MT Shadow</vt:lpstr>
      <vt:lpstr>Wingdings 3</vt:lpstr>
      <vt:lpstr>Wisp</vt:lpstr>
      <vt:lpstr>PERSONAL PORTFOLIO</vt:lpstr>
      <vt:lpstr>OUTLINE</vt:lpstr>
      <vt:lpstr>INTRODUCTION </vt:lpstr>
      <vt:lpstr>Purpose</vt:lpstr>
      <vt:lpstr>How to Develop a Personal Portfolio </vt:lpstr>
      <vt:lpstr>REQUIREMENTS TOOLS </vt:lpstr>
      <vt:lpstr>ER DIAGRAM</vt:lpstr>
      <vt:lpstr>ADVANTAGES</vt:lpstr>
      <vt:lpstr>DISADVANTAGES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NAME :PORTFOLIO</dc:title>
  <dc:creator>User</dc:creator>
  <cp:lastModifiedBy>User</cp:lastModifiedBy>
  <cp:revision>16</cp:revision>
  <dcterms:created xsi:type="dcterms:W3CDTF">2021-07-29T05:36:03Z</dcterms:created>
  <dcterms:modified xsi:type="dcterms:W3CDTF">2021-09-21T08:07:49Z</dcterms:modified>
</cp:coreProperties>
</file>