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Elephant" panose="02020904090505020303" pitchFamily="18" charset="0"/>
              </a:rPr>
              <a:t>TOPIC NAME </a:t>
            </a:r>
            <a:r>
              <a:rPr lang="en-US" sz="4000" dirty="0" smtClean="0">
                <a:latin typeface="Elephant" panose="02020904090505020303" pitchFamily="18" charset="0"/>
              </a:rPr>
              <a:t>:PORTFOLIO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2176530" y="2678806"/>
            <a:ext cx="5125790" cy="3709114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CODE  :   CSE –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0402           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NAME 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: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E-Commerce Lab 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STATE  </a:t>
            </a:r>
            <a:r>
              <a:rPr lang="en-US" sz="2000" b="1" dirty="0">
                <a:solidFill>
                  <a:schemeClr val="tx1"/>
                </a:solidFill>
                <a:latin typeface="Bodoni MT" panose="02070603080606020203" pitchFamily="18" charset="0"/>
              </a:rPr>
              <a:t>UNIVERSITY  OFBANGLADESH</a:t>
            </a:r>
          </a:p>
          <a:p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69745" y="2126221"/>
            <a:ext cx="4520485" cy="42616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BY 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MUSHIUR RAHMAN ANY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UG02-47-17-019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DEPARTMENT OF CSE</a:t>
            </a:r>
          </a:p>
          <a:p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TO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KHAN MD HASIB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LECTURE DEOARTMENT OF CSE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2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0" cy="1075901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Britannic Bold" panose="020B0903060703020204" pitchFamily="34" charset="0"/>
              </a:rPr>
              <a:t>OUTLINE</a:t>
            </a:r>
            <a:endParaRPr lang="en-US" sz="5400" u="sng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32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INTRODUCTION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Purpose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How to Develop a Personal Portfolio 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REQUIREMENTS</a:t>
            </a:r>
          </a:p>
          <a:p>
            <a:r>
              <a:rPr lang="en-US" sz="3200" dirty="0">
                <a:solidFill>
                  <a:schemeClr val="tx1"/>
                </a:solidFill>
                <a:latin typeface="Britannic Bold" panose="020B0903060703020204" pitchFamily="34" charset="0"/>
              </a:rPr>
              <a:t>PROJECT </a:t>
            </a:r>
            <a:r>
              <a:rPr lang="en-US" sz="32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SUMMARY</a:t>
            </a:r>
          </a:p>
          <a:p>
            <a:r>
              <a:rPr lang="en-US" sz="3200" b="1" dirty="0">
                <a:solidFill>
                  <a:schemeClr val="tx1"/>
                </a:solidFill>
                <a:latin typeface="Britannic Bold" panose="020B0903060703020204" pitchFamily="34" charset="0"/>
              </a:rPr>
              <a:t>CONCLUSION</a:t>
            </a:r>
            <a:endParaRPr lang="en-US" sz="3200" dirty="0" smtClean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075" y="668628"/>
            <a:ext cx="9173537" cy="1236372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tx1"/>
                </a:solidFill>
                <a:latin typeface="Britannic Bold" panose="020B0903060703020204" pitchFamily="34" charset="0"/>
              </a:rPr>
              <a:t>INTRODUCTION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075" y="2318197"/>
            <a:ext cx="9646277" cy="4275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A personal portfolio is an organized collection of documents that show your successes both in and out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of.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It will contain documents that show your goals, skills, interests, and experiences. This work aims to report the process of designing and developing a web portfolio for a graduating bachelor design student specializing in web design and development. It will deﬁne what a portfolio website is, it will also explain the basic theory and elements of an online portfolio design process. Further this work presents different ways and channels through which a design student can create and develop a personal online portfolio. By covering aspects such as: how to integrate personal visual identity and what is required to build an effective portfolio. In simple words, a web portfolio3 is a 24 hours working showcase of the designer’s works, professional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skills.</a:t>
            </a:r>
            <a:r>
              <a:rPr lang="en-US" sz="2000" dirty="0"/>
              <a:t> </a:t>
            </a:r>
            <a:r>
              <a:rPr lang="en-US" sz="2000" dirty="0" err="1">
                <a:latin typeface="Bell MT" panose="02020503060305020303" pitchFamily="18" charset="0"/>
              </a:rPr>
              <a:t>periences</a:t>
            </a:r>
            <a:r>
              <a:rPr lang="en-US" sz="2000" dirty="0">
                <a:latin typeface="Bell MT" panose="02020503060305020303" pitchFamily="18" charset="0"/>
              </a:rPr>
              <a:t>, values and achievements.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The personal information that you incorporate into your portfolio can greatly reflect on your abilities as an individual as well as become a useful tool in marketing yourself to employers, corporations, colleges and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universities.</a:t>
            </a:r>
            <a:endParaRPr lang="en-US" sz="20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Purpose</a:t>
            </a:r>
            <a:endParaRPr lang="en-US" sz="5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4" y="2305319"/>
            <a:ext cx="9599075" cy="419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Bell MT" panose="02020503060305020303" pitchFamily="18" charset="0"/>
              </a:rPr>
              <a:t>Creating a personal portfolio is a great idea for several reasons</a:t>
            </a:r>
            <a:r>
              <a:rPr lang="en-US" sz="2400" b="1" u="sng" dirty="0" smtClean="0">
                <a:latin typeface="Bell MT" panose="02020503060305020303" pitchFamily="18" charset="0"/>
              </a:rPr>
              <a:t>:</a:t>
            </a:r>
          </a:p>
          <a:p>
            <a:endParaRPr lang="en-US" sz="2400" b="1" dirty="0"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will have an organized record of your goals, skills, and achievements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will have an impressive document (about you) to take to an employment interview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will be able to share your portfolio with different education programs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may be helpful when applying for a scholarship or bursary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Teachers and advisors will be able to easily see who you are.</a:t>
            </a:r>
          </a:p>
        </p:txBody>
      </p:sp>
    </p:spTree>
    <p:extLst>
      <p:ext uri="{BB962C8B-B14F-4D97-AF65-F5344CB8AC3E}">
        <p14:creationId xmlns:p14="http://schemas.microsoft.com/office/powerpoint/2010/main" val="25290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10165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How to Develop a Personal Portfolio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5" y="2133599"/>
            <a:ext cx="9569002" cy="4576293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>
                <a:latin typeface="Bell MT" panose="02020503060305020303" pitchFamily="18" charset="0"/>
              </a:rPr>
              <a:t>There </a:t>
            </a:r>
            <a:r>
              <a:rPr lang="en-US" sz="2400" u="sng" dirty="0">
                <a:latin typeface="Bell MT" panose="02020503060305020303" pitchFamily="18" charset="0"/>
              </a:rPr>
              <a:t>are four stages to creating and maintaining a personal portfolio</a:t>
            </a:r>
            <a:r>
              <a:rPr lang="en-US" sz="2400" u="sng" dirty="0" smtClean="0">
                <a:latin typeface="Bell MT" panose="02020503060305020303" pitchFamily="18" charset="0"/>
              </a:rPr>
              <a:t>:</a:t>
            </a:r>
          </a:p>
          <a:p>
            <a:endParaRPr lang="en-US" sz="2000" b="1" u="sng" dirty="0">
              <a:latin typeface="Bell MT" panose="02020503060305020303" pitchFamily="18" charset="0"/>
            </a:endParaRPr>
          </a:p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ONE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Collect and create information and records that show your goals, interests, skills, and achievements.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TWO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Divide your portfolio material into logical sections so it is easy to read.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THREE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Review your portfolio to make sure it shows you in the best possible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light</a:t>
            </a: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FOUR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Maintain your portfolio by regularly adding new material that reflects your new skills and experiences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534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69701"/>
            <a:ext cx="8911687" cy="14638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REQUIREMENTS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80315"/>
            <a:ext cx="8915400" cy="4030907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CSS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HTML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XAMPP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Britannic Bold" panose="020B0903060703020204" pitchFamily="34" charset="0"/>
              </a:rPr>
              <a:t>PROJECT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28044"/>
            <a:ext cx="5649554" cy="4031087"/>
          </a:xfrm>
        </p:spPr>
      </p:pic>
    </p:spTree>
    <p:extLst>
      <p:ext uri="{BB962C8B-B14F-4D97-AF65-F5344CB8AC3E}">
        <p14:creationId xmlns:p14="http://schemas.microsoft.com/office/powerpoint/2010/main" val="382136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Britannic Bold" panose="020B0903060703020204" pitchFamily="34" charset="0"/>
              </a:rPr>
              <a:t>CONCLUSION</a:t>
            </a:r>
            <a:endParaRPr lang="en-US" sz="4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92924" y="2047741"/>
            <a:ext cx="8911687" cy="262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Personal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should change as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learn and develop new skills. Regularly update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by getting rid of old information and inserting new and better evidence of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our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goals and skills.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Remember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,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is a great way to introduce yourself to a potential employer 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students.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It is something that may come in handy now and in years to come. Update it regularly. Be proud of your achievements!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08" y="3966693"/>
            <a:ext cx="4732515" cy="2647776"/>
          </a:xfrm>
        </p:spPr>
      </p:pic>
    </p:spTree>
    <p:extLst>
      <p:ext uri="{BB962C8B-B14F-4D97-AF65-F5344CB8AC3E}">
        <p14:creationId xmlns:p14="http://schemas.microsoft.com/office/powerpoint/2010/main" val="388990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389" y="2807594"/>
            <a:ext cx="6581104" cy="1056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oudy Stout" panose="0202090407030B020401" pitchFamily="18" charset="0"/>
              </a:rPr>
              <a:t>THANK YOU</a:t>
            </a:r>
            <a:endParaRPr lang="en-US" sz="4000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243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507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Bell MT</vt:lpstr>
      <vt:lpstr>Berlin Sans FB Demi</vt:lpstr>
      <vt:lpstr>Bodoni MT</vt:lpstr>
      <vt:lpstr>Britannic Bold</vt:lpstr>
      <vt:lpstr>Century Gothic</vt:lpstr>
      <vt:lpstr>Elephant</vt:lpstr>
      <vt:lpstr>Goudy Stout</vt:lpstr>
      <vt:lpstr>Wingdings 3</vt:lpstr>
      <vt:lpstr>Wisp</vt:lpstr>
      <vt:lpstr>TOPIC NAME :PORTFOLIO</vt:lpstr>
      <vt:lpstr>OUTLINE</vt:lpstr>
      <vt:lpstr>INTRODUCTION </vt:lpstr>
      <vt:lpstr>Purpose</vt:lpstr>
      <vt:lpstr>How to Develop a Personal Portfolio </vt:lpstr>
      <vt:lpstr>REQUIREMENTS </vt:lpstr>
      <vt:lpstr>PROJECT SUMMARY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:PORTFOLIO</dc:title>
  <dc:creator>User</dc:creator>
  <cp:lastModifiedBy>User</cp:lastModifiedBy>
  <cp:revision>10</cp:revision>
  <dcterms:created xsi:type="dcterms:W3CDTF">2021-07-29T05:36:03Z</dcterms:created>
  <dcterms:modified xsi:type="dcterms:W3CDTF">2021-07-29T07:32:06Z</dcterms:modified>
</cp:coreProperties>
</file>