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123259405" r:id="rId5"/>
    <p:sldId id="2141411741" r:id="rId6"/>
    <p:sldId id="2141411744" r:id="rId7"/>
    <p:sldId id="2141411737" r:id="rId8"/>
    <p:sldId id="2141411742" r:id="rId9"/>
    <p:sldId id="2141411740" r:id="rId10"/>
    <p:sldId id="2141411736" r:id="rId11"/>
    <p:sldId id="2141411745" r:id="rId12"/>
    <p:sldId id="214141173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gh, Amit (Cognizant)" initials="SA" lastIdx="2" clrIdx="0">
    <p:extLst>
      <p:ext uri="{19B8F6BF-5375-455C-9EA6-DF929625EA0E}">
        <p15:presenceInfo xmlns:p15="http://schemas.microsoft.com/office/powerpoint/2012/main" userId="Singh, Amit (Cogniz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9A8E"/>
    <a:srgbClr val="FAF6F5"/>
    <a:srgbClr val="1F3763"/>
    <a:srgbClr val="492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3321" autoAdjust="0"/>
  </p:normalViewPr>
  <p:slideViewPr>
    <p:cSldViewPr snapToGrid="0">
      <p:cViewPr varScale="1">
        <p:scale>
          <a:sx n="60" d="100"/>
          <a:sy n="60" d="100"/>
        </p:scale>
        <p:origin x="10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, Musthaq" userId="61f3a84e-adb5-4594-900d-601a4a522d73" providerId="ADAL" clId="{AFD65095-AD48-4FCA-ACB9-A8A810194BB8}"/>
    <pc:docChg chg="undo custSel addSld delSld modSld sldOrd">
      <pc:chgData name="Mohammed, Musthaq" userId="61f3a84e-adb5-4594-900d-601a4a522d73" providerId="ADAL" clId="{AFD65095-AD48-4FCA-ACB9-A8A810194BB8}" dt="2022-11-30T11:28:46.440" v="2008" actId="20577"/>
      <pc:docMkLst>
        <pc:docMk/>
      </pc:docMkLst>
      <pc:sldChg chg="modSp mod">
        <pc:chgData name="Mohammed, Musthaq" userId="61f3a84e-adb5-4594-900d-601a4a522d73" providerId="ADAL" clId="{AFD65095-AD48-4FCA-ACB9-A8A810194BB8}" dt="2022-11-30T06:52:45.585" v="1971" actId="20577"/>
        <pc:sldMkLst>
          <pc:docMk/>
          <pc:sldMk cId="2016547489" sldId="2123259393"/>
        </pc:sldMkLst>
        <pc:spChg chg="mod">
          <ac:chgData name="Mohammed, Musthaq" userId="61f3a84e-adb5-4594-900d-601a4a522d73" providerId="ADAL" clId="{AFD65095-AD48-4FCA-ACB9-A8A810194BB8}" dt="2022-11-30T06:52:45.585" v="1971" actId="20577"/>
          <ac:spMkLst>
            <pc:docMk/>
            <pc:sldMk cId="2016547489" sldId="2123259393"/>
            <ac:spMk id="2" creationId="{DE39A710-A3A0-44A3-8555-84BA4B1A87FD}"/>
          </ac:spMkLst>
        </pc:spChg>
      </pc:sldChg>
      <pc:sldChg chg="modSp mod">
        <pc:chgData name="Mohammed, Musthaq" userId="61f3a84e-adb5-4594-900d-601a4a522d73" providerId="ADAL" clId="{AFD65095-AD48-4FCA-ACB9-A8A810194BB8}" dt="2022-11-30T06:48:45.900" v="1922" actId="1076"/>
        <pc:sldMkLst>
          <pc:docMk/>
          <pc:sldMk cId="1414422661" sldId="2123259405"/>
        </pc:sldMkLst>
        <pc:spChg chg="mod">
          <ac:chgData name="Mohammed, Musthaq" userId="61f3a84e-adb5-4594-900d-601a4a522d73" providerId="ADAL" clId="{AFD65095-AD48-4FCA-ACB9-A8A810194BB8}" dt="2022-11-30T06:48:45.900" v="1922" actId="1076"/>
          <ac:spMkLst>
            <pc:docMk/>
            <pc:sldMk cId="1414422661" sldId="2123259405"/>
            <ac:spMk id="3" creationId="{A80A2D66-E17E-49FD-8467-71978BA80D53}"/>
          </ac:spMkLst>
        </pc:spChg>
      </pc:sldChg>
      <pc:sldChg chg="modSp mod">
        <pc:chgData name="Mohammed, Musthaq" userId="61f3a84e-adb5-4594-900d-601a4a522d73" providerId="ADAL" clId="{AFD65095-AD48-4FCA-ACB9-A8A810194BB8}" dt="2022-11-30T11:28:46.440" v="2008" actId="20577"/>
        <pc:sldMkLst>
          <pc:docMk/>
          <pc:sldMk cId="763126649" sldId="2141411707"/>
        </pc:sldMkLst>
        <pc:spChg chg="mod">
          <ac:chgData name="Mohammed, Musthaq" userId="61f3a84e-adb5-4594-900d-601a4a522d73" providerId="ADAL" clId="{AFD65095-AD48-4FCA-ACB9-A8A810194BB8}" dt="2022-11-30T06:38:46.547" v="1665" actId="1036"/>
          <ac:spMkLst>
            <pc:docMk/>
            <pc:sldMk cId="763126649" sldId="2141411707"/>
            <ac:spMk id="10" creationId="{4D22DB7C-9E0A-8B74-C96C-C15154FE85FB}"/>
          </ac:spMkLst>
        </pc:spChg>
        <pc:spChg chg="mod">
          <ac:chgData name="Mohammed, Musthaq" userId="61f3a84e-adb5-4594-900d-601a4a522d73" providerId="ADAL" clId="{AFD65095-AD48-4FCA-ACB9-A8A810194BB8}" dt="2022-11-30T11:28:46.440" v="2008" actId="20577"/>
          <ac:spMkLst>
            <pc:docMk/>
            <pc:sldMk cId="763126649" sldId="2141411707"/>
            <ac:spMk id="15" creationId="{DFF77BD9-CA15-FC4A-89D3-97042D50C875}"/>
          </ac:spMkLst>
        </pc:spChg>
        <pc:spChg chg="mod">
          <ac:chgData name="Mohammed, Musthaq" userId="61f3a84e-adb5-4594-900d-601a4a522d73" providerId="ADAL" clId="{AFD65095-AD48-4FCA-ACB9-A8A810194BB8}" dt="2022-11-30T06:38:30.087" v="1663" actId="20577"/>
          <ac:spMkLst>
            <pc:docMk/>
            <pc:sldMk cId="763126649" sldId="2141411707"/>
            <ac:spMk id="18" creationId="{652CA107-69F8-FC0E-7A15-0AF804406A98}"/>
          </ac:spMkLst>
        </pc:spChg>
      </pc:sldChg>
      <pc:sldChg chg="del mod modShow">
        <pc:chgData name="Mohammed, Musthaq" userId="61f3a84e-adb5-4594-900d-601a4a522d73" providerId="ADAL" clId="{AFD65095-AD48-4FCA-ACB9-A8A810194BB8}" dt="2022-11-30T06:53:13" v="1973" actId="2696"/>
        <pc:sldMkLst>
          <pc:docMk/>
          <pc:sldMk cId="740260027" sldId="2141411726"/>
        </pc:sldMkLst>
      </pc:sldChg>
      <pc:sldChg chg="del mod modShow">
        <pc:chgData name="Mohammed, Musthaq" userId="61f3a84e-adb5-4594-900d-601a4a522d73" providerId="ADAL" clId="{AFD65095-AD48-4FCA-ACB9-A8A810194BB8}" dt="2022-11-30T06:49:53.215" v="1926" actId="2696"/>
        <pc:sldMkLst>
          <pc:docMk/>
          <pc:sldMk cId="919655257" sldId="2141411727"/>
        </pc:sldMkLst>
      </pc:sldChg>
      <pc:sldChg chg="del mod modShow">
        <pc:chgData name="Mohammed, Musthaq" userId="61f3a84e-adb5-4594-900d-601a4a522d73" providerId="ADAL" clId="{AFD65095-AD48-4FCA-ACB9-A8A810194BB8}" dt="2022-11-30T06:49:47.020" v="1924" actId="2696"/>
        <pc:sldMkLst>
          <pc:docMk/>
          <pc:sldMk cId="2136672086" sldId="2141411728"/>
        </pc:sldMkLst>
      </pc:sldChg>
      <pc:sldChg chg="delSp modSp mod ord modShow">
        <pc:chgData name="Mohammed, Musthaq" userId="61f3a84e-adb5-4594-900d-601a4a522d73" providerId="ADAL" clId="{AFD65095-AD48-4FCA-ACB9-A8A810194BB8}" dt="2022-11-30T06:47:38.458" v="1878" actId="1076"/>
        <pc:sldMkLst>
          <pc:docMk/>
          <pc:sldMk cId="550461583" sldId="2141411729"/>
        </pc:sldMkLst>
        <pc:spChg chg="del">
          <ac:chgData name="Mohammed, Musthaq" userId="61f3a84e-adb5-4594-900d-601a4a522d73" providerId="ADAL" clId="{AFD65095-AD48-4FCA-ACB9-A8A810194BB8}" dt="2022-11-30T06:46:42.878" v="1818" actId="478"/>
          <ac:spMkLst>
            <pc:docMk/>
            <pc:sldMk cId="550461583" sldId="2141411729"/>
            <ac:spMk id="5" creationId="{04F1BEA0-6630-21C9-0D20-96F4BFFFE4D5}"/>
          </ac:spMkLst>
        </pc:spChg>
        <pc:spChg chg="mod">
          <ac:chgData name="Mohammed, Musthaq" userId="61f3a84e-adb5-4594-900d-601a4a522d73" providerId="ADAL" clId="{AFD65095-AD48-4FCA-ACB9-A8A810194BB8}" dt="2022-11-30T06:45:53.440" v="1817" actId="21"/>
          <ac:spMkLst>
            <pc:docMk/>
            <pc:sldMk cId="550461583" sldId="2141411729"/>
            <ac:spMk id="7" creationId="{48CCECD7-42D2-2BD8-1ECA-CC6BF9B6C73F}"/>
          </ac:spMkLst>
        </pc:spChg>
        <pc:spChg chg="mod">
          <ac:chgData name="Mohammed, Musthaq" userId="61f3a84e-adb5-4594-900d-601a4a522d73" providerId="ADAL" clId="{AFD65095-AD48-4FCA-ACB9-A8A810194BB8}" dt="2022-11-30T06:47:38.458" v="1878" actId="1076"/>
          <ac:spMkLst>
            <pc:docMk/>
            <pc:sldMk cId="550461583" sldId="2141411729"/>
            <ac:spMk id="8" creationId="{3817751A-F3B6-63B1-2731-A98221EA6ED9}"/>
          </ac:spMkLst>
        </pc:spChg>
        <pc:spChg chg="mod">
          <ac:chgData name="Mohammed, Musthaq" userId="61f3a84e-adb5-4594-900d-601a4a522d73" providerId="ADAL" clId="{AFD65095-AD48-4FCA-ACB9-A8A810194BB8}" dt="2022-11-30T06:47:20.451" v="1875" actId="1076"/>
          <ac:spMkLst>
            <pc:docMk/>
            <pc:sldMk cId="550461583" sldId="2141411729"/>
            <ac:spMk id="10" creationId="{5400AD49-701F-31C1-25EC-7254C41675E6}"/>
          </ac:spMkLst>
        </pc:spChg>
        <pc:picChg chg="mod">
          <ac:chgData name="Mohammed, Musthaq" userId="61f3a84e-adb5-4594-900d-601a4a522d73" providerId="ADAL" clId="{AFD65095-AD48-4FCA-ACB9-A8A810194BB8}" dt="2022-11-30T06:47:26.651" v="1876" actId="1076"/>
          <ac:picMkLst>
            <pc:docMk/>
            <pc:sldMk cId="550461583" sldId="2141411729"/>
            <ac:picMk id="12" creationId="{31FABEC5-CBBD-DE27-ADC4-146B19A6AF93}"/>
          </ac:picMkLst>
        </pc:picChg>
      </pc:sldChg>
      <pc:sldChg chg="del mod modShow">
        <pc:chgData name="Mohammed, Musthaq" userId="61f3a84e-adb5-4594-900d-601a4a522d73" providerId="ADAL" clId="{AFD65095-AD48-4FCA-ACB9-A8A810194BB8}" dt="2022-11-30T06:50:13.067" v="1929" actId="2696"/>
        <pc:sldMkLst>
          <pc:docMk/>
          <pc:sldMk cId="3974768209" sldId="2141411730"/>
        </pc:sldMkLst>
      </pc:sldChg>
      <pc:sldChg chg="del mod modShow">
        <pc:chgData name="Mohammed, Musthaq" userId="61f3a84e-adb5-4594-900d-601a4a522d73" providerId="ADAL" clId="{AFD65095-AD48-4FCA-ACB9-A8A810194BB8}" dt="2022-11-30T06:49:56.979" v="1927" actId="2696"/>
        <pc:sldMkLst>
          <pc:docMk/>
          <pc:sldMk cId="2296759578" sldId="2141411731"/>
        </pc:sldMkLst>
      </pc:sldChg>
      <pc:sldChg chg="del mod modShow">
        <pc:chgData name="Mohammed, Musthaq" userId="61f3a84e-adb5-4594-900d-601a4a522d73" providerId="ADAL" clId="{AFD65095-AD48-4FCA-ACB9-A8A810194BB8}" dt="2022-11-30T06:53:08.820" v="1972" actId="2696"/>
        <pc:sldMkLst>
          <pc:docMk/>
          <pc:sldMk cId="1550196117" sldId="2141411733"/>
        </pc:sldMkLst>
      </pc:sldChg>
      <pc:sldChg chg="addSp delSp modSp mod">
        <pc:chgData name="Mohammed, Musthaq" userId="61f3a84e-adb5-4594-900d-601a4a522d73" providerId="ADAL" clId="{AFD65095-AD48-4FCA-ACB9-A8A810194BB8}" dt="2022-11-30T06:52:30.364" v="1970" actId="20577"/>
        <pc:sldMkLst>
          <pc:docMk/>
          <pc:sldMk cId="4173473187" sldId="2141411737"/>
        </pc:sldMkLst>
        <pc:spChg chg="mod">
          <ac:chgData name="Mohammed, Musthaq" userId="61f3a84e-adb5-4594-900d-601a4a522d73" providerId="ADAL" clId="{AFD65095-AD48-4FCA-ACB9-A8A810194BB8}" dt="2022-11-30T06:16:26.256" v="619" actId="20577"/>
          <ac:spMkLst>
            <pc:docMk/>
            <pc:sldMk cId="4173473187" sldId="2141411737"/>
            <ac:spMk id="2" creationId="{8BD51D62-5883-4DA2-9273-7147772512C3}"/>
          </ac:spMkLst>
        </pc:spChg>
        <pc:spChg chg="add del">
          <ac:chgData name="Mohammed, Musthaq" userId="61f3a84e-adb5-4594-900d-601a4a522d73" providerId="ADAL" clId="{AFD65095-AD48-4FCA-ACB9-A8A810194BB8}" dt="2022-11-30T05:24:33.382" v="22" actId="478"/>
          <ac:spMkLst>
            <pc:docMk/>
            <pc:sldMk cId="4173473187" sldId="2141411737"/>
            <ac:spMk id="3" creationId="{09B7AAD4-DC95-CE04-514C-1C6F8320A3DA}"/>
          </ac:spMkLst>
        </pc:spChg>
        <pc:spChg chg="add del mod">
          <ac:chgData name="Mohammed, Musthaq" userId="61f3a84e-adb5-4594-900d-601a4a522d73" providerId="ADAL" clId="{AFD65095-AD48-4FCA-ACB9-A8A810194BB8}" dt="2022-11-30T05:58:05.855" v="172" actId="478"/>
          <ac:spMkLst>
            <pc:docMk/>
            <pc:sldMk cId="4173473187" sldId="2141411737"/>
            <ac:spMk id="5" creationId="{CC4F8629-CD86-9338-3637-E124433CB050}"/>
          </ac:spMkLst>
        </pc:spChg>
        <pc:spChg chg="add mod ord">
          <ac:chgData name="Mohammed, Musthaq" userId="61f3a84e-adb5-4594-900d-601a4a522d73" providerId="ADAL" clId="{AFD65095-AD48-4FCA-ACB9-A8A810194BB8}" dt="2022-11-30T05:57:01.912" v="167" actId="122"/>
          <ac:spMkLst>
            <pc:docMk/>
            <pc:sldMk cId="4173473187" sldId="2141411737"/>
            <ac:spMk id="6" creationId="{9495FDBB-40C0-F75B-2ED5-BC2332F4FEC5}"/>
          </ac:spMkLst>
        </pc:spChg>
        <pc:spChg chg="add mod ord">
          <ac:chgData name="Mohammed, Musthaq" userId="61f3a84e-adb5-4594-900d-601a4a522d73" providerId="ADAL" clId="{AFD65095-AD48-4FCA-ACB9-A8A810194BB8}" dt="2022-11-30T05:57:01.912" v="167" actId="122"/>
          <ac:spMkLst>
            <pc:docMk/>
            <pc:sldMk cId="4173473187" sldId="2141411737"/>
            <ac:spMk id="8" creationId="{657AAED0-23B1-BB6B-FCD2-02F763DFCC31}"/>
          </ac:spMkLst>
        </pc:spChg>
        <pc:spChg chg="del">
          <ac:chgData name="Mohammed, Musthaq" userId="61f3a84e-adb5-4594-900d-601a4a522d73" providerId="ADAL" clId="{AFD65095-AD48-4FCA-ACB9-A8A810194BB8}" dt="2022-11-30T05:24:17.137" v="18" actId="478"/>
          <ac:spMkLst>
            <pc:docMk/>
            <pc:sldMk cId="4173473187" sldId="2141411737"/>
            <ac:spMk id="10" creationId="{6B7654B6-6419-7774-5CE4-2C0D188E7EF1}"/>
          </ac:spMkLst>
        </pc:spChg>
        <pc:spChg chg="del">
          <ac:chgData name="Mohammed, Musthaq" userId="61f3a84e-adb5-4594-900d-601a4a522d73" providerId="ADAL" clId="{AFD65095-AD48-4FCA-ACB9-A8A810194BB8}" dt="2022-11-30T05:24:26.943" v="20" actId="478"/>
          <ac:spMkLst>
            <pc:docMk/>
            <pc:sldMk cId="4173473187" sldId="2141411737"/>
            <ac:spMk id="12" creationId="{108C3431-5BA7-0717-6F48-7DAD8A541B28}"/>
          </ac:spMkLst>
        </pc:spChg>
        <pc:spChg chg="mod">
          <ac:chgData name="Mohammed, Musthaq" userId="61f3a84e-adb5-4594-900d-601a4a522d73" providerId="ADAL" clId="{AFD65095-AD48-4FCA-ACB9-A8A810194BB8}" dt="2022-11-30T05:57:04.910" v="168" actId="122"/>
          <ac:spMkLst>
            <pc:docMk/>
            <pc:sldMk cId="4173473187" sldId="2141411737"/>
            <ac:spMk id="14" creationId="{D81D3FA6-34A3-992A-F86C-979E2165933A}"/>
          </ac:spMkLst>
        </pc:spChg>
        <pc:spChg chg="mod">
          <ac:chgData name="Mohammed, Musthaq" userId="61f3a84e-adb5-4594-900d-601a4a522d73" providerId="ADAL" clId="{AFD65095-AD48-4FCA-ACB9-A8A810194BB8}" dt="2022-11-30T05:57:04.910" v="168" actId="122"/>
          <ac:spMkLst>
            <pc:docMk/>
            <pc:sldMk cId="4173473187" sldId="2141411737"/>
            <ac:spMk id="16" creationId="{FF9EC11E-8441-D693-9C1E-FCBA4C796469}"/>
          </ac:spMkLst>
        </pc:spChg>
        <pc:spChg chg="del">
          <ac:chgData name="Mohammed, Musthaq" userId="61f3a84e-adb5-4594-900d-601a4a522d73" providerId="ADAL" clId="{AFD65095-AD48-4FCA-ACB9-A8A810194BB8}" dt="2022-11-30T05:24:22.903" v="19" actId="478"/>
          <ac:spMkLst>
            <pc:docMk/>
            <pc:sldMk cId="4173473187" sldId="2141411737"/>
            <ac:spMk id="17" creationId="{69DE51D5-0272-8BE3-CDD4-4676DFB94738}"/>
          </ac:spMkLst>
        </pc:spChg>
        <pc:spChg chg="add mod">
          <ac:chgData name="Mohammed, Musthaq" userId="61f3a84e-adb5-4594-900d-601a4a522d73" providerId="ADAL" clId="{AFD65095-AD48-4FCA-ACB9-A8A810194BB8}" dt="2022-11-30T06:17:50.118" v="622" actId="164"/>
          <ac:spMkLst>
            <pc:docMk/>
            <pc:sldMk cId="4173473187" sldId="2141411737"/>
            <ac:spMk id="18" creationId="{05ABC90B-EF04-1098-C1BD-0880FE1C9C46}"/>
          </ac:spMkLst>
        </pc:spChg>
        <pc:spChg chg="del">
          <ac:chgData name="Mohammed, Musthaq" userId="61f3a84e-adb5-4594-900d-601a4a522d73" providerId="ADAL" clId="{AFD65095-AD48-4FCA-ACB9-A8A810194BB8}" dt="2022-11-30T05:24:30.365" v="21" actId="478"/>
          <ac:spMkLst>
            <pc:docMk/>
            <pc:sldMk cId="4173473187" sldId="2141411737"/>
            <ac:spMk id="19" creationId="{46400375-62BD-21AD-C55D-48C43796CCBB}"/>
          </ac:spMkLst>
        </pc:spChg>
        <pc:spChg chg="add mod">
          <ac:chgData name="Mohammed, Musthaq" userId="61f3a84e-adb5-4594-900d-601a4a522d73" providerId="ADAL" clId="{AFD65095-AD48-4FCA-ACB9-A8A810194BB8}" dt="2022-11-30T06:17:56.676" v="623" actId="164"/>
          <ac:spMkLst>
            <pc:docMk/>
            <pc:sldMk cId="4173473187" sldId="2141411737"/>
            <ac:spMk id="20" creationId="{454F58A2-7468-00D4-BD33-6489F1ED982E}"/>
          </ac:spMkLst>
        </pc:spChg>
        <pc:spChg chg="add mod">
          <ac:chgData name="Mohammed, Musthaq" userId="61f3a84e-adb5-4594-900d-601a4a522d73" providerId="ADAL" clId="{AFD65095-AD48-4FCA-ACB9-A8A810194BB8}" dt="2022-11-30T06:18:03.884" v="624" actId="164"/>
          <ac:spMkLst>
            <pc:docMk/>
            <pc:sldMk cId="4173473187" sldId="2141411737"/>
            <ac:spMk id="21" creationId="{1DBB1A36-D601-51E5-E655-16A651AFABA8}"/>
          </ac:spMkLst>
        </pc:spChg>
        <pc:spChg chg="add mod">
          <ac:chgData name="Mohammed, Musthaq" userId="61f3a84e-adb5-4594-900d-601a4a522d73" providerId="ADAL" clId="{AFD65095-AD48-4FCA-ACB9-A8A810194BB8}" dt="2022-11-30T06:39:34.701" v="1669" actId="1036"/>
          <ac:spMkLst>
            <pc:docMk/>
            <pc:sldMk cId="4173473187" sldId="2141411737"/>
            <ac:spMk id="22" creationId="{4B12EECB-6DE1-CDFE-0EFF-E95146493D19}"/>
          </ac:spMkLst>
        </pc:spChg>
        <pc:spChg chg="add mod">
          <ac:chgData name="Mohammed, Musthaq" userId="61f3a84e-adb5-4594-900d-601a4a522d73" providerId="ADAL" clId="{AFD65095-AD48-4FCA-ACB9-A8A810194BB8}" dt="2022-11-30T06:17:56.676" v="623" actId="164"/>
          <ac:spMkLst>
            <pc:docMk/>
            <pc:sldMk cId="4173473187" sldId="2141411737"/>
            <ac:spMk id="23" creationId="{494DA195-507B-4235-F6FF-E43C2DB1912E}"/>
          </ac:spMkLst>
        </pc:spChg>
        <pc:spChg chg="add del mod">
          <ac:chgData name="Mohammed, Musthaq" userId="61f3a84e-adb5-4594-900d-601a4a522d73" providerId="ADAL" clId="{AFD65095-AD48-4FCA-ACB9-A8A810194BB8}" dt="2022-11-30T06:39:40.300" v="1670" actId="1036"/>
          <ac:spMkLst>
            <pc:docMk/>
            <pc:sldMk cId="4173473187" sldId="2141411737"/>
            <ac:spMk id="24" creationId="{C3AEDC38-5E64-26CB-FE3B-FA86237E479F}"/>
          </ac:spMkLst>
        </pc:spChg>
        <pc:spChg chg="add mod">
          <ac:chgData name="Mohammed, Musthaq" userId="61f3a84e-adb5-4594-900d-601a4a522d73" providerId="ADAL" clId="{AFD65095-AD48-4FCA-ACB9-A8A810194BB8}" dt="2022-11-30T05:57:54.629" v="169"/>
          <ac:spMkLst>
            <pc:docMk/>
            <pc:sldMk cId="4173473187" sldId="2141411737"/>
            <ac:spMk id="25" creationId="{14EA7061-7210-4E8B-92F1-3571BA30AF0C}"/>
          </ac:spMkLst>
        </pc:spChg>
        <pc:spChg chg="add del mod">
          <ac:chgData name="Mohammed, Musthaq" userId="61f3a84e-adb5-4594-900d-601a4a522d73" providerId="ADAL" clId="{AFD65095-AD48-4FCA-ACB9-A8A810194BB8}" dt="2022-11-30T06:09:36.071" v="394" actId="478"/>
          <ac:spMkLst>
            <pc:docMk/>
            <pc:sldMk cId="4173473187" sldId="2141411737"/>
            <ac:spMk id="26" creationId="{CA000532-5109-7631-2FC8-18DF9E9076DD}"/>
          </ac:spMkLst>
        </pc:spChg>
        <pc:spChg chg="add del mod">
          <ac:chgData name="Mohammed, Musthaq" userId="61f3a84e-adb5-4594-900d-601a4a522d73" providerId="ADAL" clId="{AFD65095-AD48-4FCA-ACB9-A8A810194BB8}" dt="2022-11-30T06:09:32.119" v="393" actId="478"/>
          <ac:spMkLst>
            <pc:docMk/>
            <pc:sldMk cId="4173473187" sldId="2141411737"/>
            <ac:spMk id="28" creationId="{0E3687BF-628A-6C1D-1FAF-2361A4943D07}"/>
          </ac:spMkLst>
        </pc:spChg>
        <pc:spChg chg="add del mod">
          <ac:chgData name="Mohammed, Musthaq" userId="61f3a84e-adb5-4594-900d-601a4a522d73" providerId="ADAL" clId="{AFD65095-AD48-4FCA-ACB9-A8A810194BB8}" dt="2022-11-30T06:04:49.980" v="323" actId="478"/>
          <ac:spMkLst>
            <pc:docMk/>
            <pc:sldMk cId="4173473187" sldId="2141411737"/>
            <ac:spMk id="29" creationId="{B200C246-BAEF-EE1E-1501-924AEC3E0848}"/>
          </ac:spMkLst>
        </pc:spChg>
        <pc:spChg chg="add del mod">
          <ac:chgData name="Mohammed, Musthaq" userId="61f3a84e-adb5-4594-900d-601a4a522d73" providerId="ADAL" clId="{AFD65095-AD48-4FCA-ACB9-A8A810194BB8}" dt="2022-11-30T06:04:40.666" v="322" actId="478"/>
          <ac:spMkLst>
            <pc:docMk/>
            <pc:sldMk cId="4173473187" sldId="2141411737"/>
            <ac:spMk id="30" creationId="{E1F007ED-88BD-6BAA-FCA3-3A9056CD01E3}"/>
          </ac:spMkLst>
        </pc:spChg>
        <pc:spChg chg="add mod">
          <ac:chgData name="Mohammed, Musthaq" userId="61f3a84e-adb5-4594-900d-601a4a522d73" providerId="ADAL" clId="{AFD65095-AD48-4FCA-ACB9-A8A810194BB8}" dt="2022-11-30T06:00:38.531" v="265" actId="255"/>
          <ac:spMkLst>
            <pc:docMk/>
            <pc:sldMk cId="4173473187" sldId="2141411737"/>
            <ac:spMk id="31" creationId="{69ACC8B4-0D3C-6E67-E241-0B2A0DDAF1C0}"/>
          </ac:spMkLst>
        </pc:spChg>
        <pc:spChg chg="add mod">
          <ac:chgData name="Mohammed, Musthaq" userId="61f3a84e-adb5-4594-900d-601a4a522d73" providerId="ADAL" clId="{AFD65095-AD48-4FCA-ACB9-A8A810194BB8}" dt="2022-11-30T06:18:10.849" v="625" actId="164"/>
          <ac:spMkLst>
            <pc:docMk/>
            <pc:sldMk cId="4173473187" sldId="2141411737"/>
            <ac:spMk id="32" creationId="{41D54306-858B-96F5-DD7C-14D2FB52C2B4}"/>
          </ac:spMkLst>
        </pc:spChg>
        <pc:spChg chg="add mod">
          <ac:chgData name="Mohammed, Musthaq" userId="61f3a84e-adb5-4594-900d-601a4a522d73" providerId="ADAL" clId="{AFD65095-AD48-4FCA-ACB9-A8A810194BB8}" dt="2022-11-30T06:18:10.849" v="625" actId="164"/>
          <ac:spMkLst>
            <pc:docMk/>
            <pc:sldMk cId="4173473187" sldId="2141411737"/>
            <ac:spMk id="33" creationId="{8DC79071-45B8-C736-EB7F-B5063C8C219F}"/>
          </ac:spMkLst>
        </pc:spChg>
        <pc:spChg chg="add mod">
          <ac:chgData name="Mohammed, Musthaq" userId="61f3a84e-adb5-4594-900d-601a4a522d73" providerId="ADAL" clId="{AFD65095-AD48-4FCA-ACB9-A8A810194BB8}" dt="2022-11-30T06:00:58.479" v="279" actId="255"/>
          <ac:spMkLst>
            <pc:docMk/>
            <pc:sldMk cId="4173473187" sldId="2141411737"/>
            <ac:spMk id="34" creationId="{B200FA4B-8047-D097-04E4-0D681A5EEB1C}"/>
          </ac:spMkLst>
        </pc:spChg>
        <pc:spChg chg="add del mod">
          <ac:chgData name="Mohammed, Musthaq" userId="61f3a84e-adb5-4594-900d-601a4a522d73" providerId="ADAL" clId="{AFD65095-AD48-4FCA-ACB9-A8A810194BB8}" dt="2022-11-30T06:04:36.354" v="321" actId="478"/>
          <ac:spMkLst>
            <pc:docMk/>
            <pc:sldMk cId="4173473187" sldId="2141411737"/>
            <ac:spMk id="35" creationId="{146AFD91-610F-384F-A4F1-5D8B1987362B}"/>
          </ac:spMkLst>
        </pc:spChg>
        <pc:spChg chg="add mod">
          <ac:chgData name="Mohammed, Musthaq" userId="61f3a84e-adb5-4594-900d-601a4a522d73" providerId="ADAL" clId="{AFD65095-AD48-4FCA-ACB9-A8A810194BB8}" dt="2022-11-30T05:57:54.629" v="169"/>
          <ac:spMkLst>
            <pc:docMk/>
            <pc:sldMk cId="4173473187" sldId="2141411737"/>
            <ac:spMk id="36" creationId="{774B251B-9A18-E450-2D0A-353771D1AD3A}"/>
          </ac:spMkLst>
        </pc:spChg>
        <pc:spChg chg="add del mod">
          <ac:chgData name="Mohammed, Musthaq" userId="61f3a84e-adb5-4594-900d-601a4a522d73" providerId="ADAL" clId="{AFD65095-AD48-4FCA-ACB9-A8A810194BB8}" dt="2022-11-30T06:00:00.235" v="250" actId="478"/>
          <ac:spMkLst>
            <pc:docMk/>
            <pc:sldMk cId="4173473187" sldId="2141411737"/>
            <ac:spMk id="37" creationId="{C70C65BA-0014-F707-532F-F60F706F3057}"/>
          </ac:spMkLst>
        </pc:spChg>
        <pc:spChg chg="add del mod">
          <ac:chgData name="Mohammed, Musthaq" userId="61f3a84e-adb5-4594-900d-601a4a522d73" providerId="ADAL" clId="{AFD65095-AD48-4FCA-ACB9-A8A810194BB8}" dt="2022-11-30T06:10:43.977" v="414" actId="478"/>
          <ac:spMkLst>
            <pc:docMk/>
            <pc:sldMk cId="4173473187" sldId="2141411737"/>
            <ac:spMk id="38" creationId="{1CDF289E-A460-8D50-438D-5EE1C4D08B79}"/>
          </ac:spMkLst>
        </pc:spChg>
        <pc:spChg chg="add del mod">
          <ac:chgData name="Mohammed, Musthaq" userId="61f3a84e-adb5-4594-900d-601a4a522d73" providerId="ADAL" clId="{AFD65095-AD48-4FCA-ACB9-A8A810194BB8}" dt="2022-11-30T06:10:50.783" v="417" actId="478"/>
          <ac:spMkLst>
            <pc:docMk/>
            <pc:sldMk cId="4173473187" sldId="2141411737"/>
            <ac:spMk id="39" creationId="{0917CB76-515D-8202-8683-C243CE4747E9}"/>
          </ac:spMkLst>
        </pc:spChg>
        <pc:spChg chg="add del mod">
          <ac:chgData name="Mohammed, Musthaq" userId="61f3a84e-adb5-4594-900d-601a4a522d73" providerId="ADAL" clId="{AFD65095-AD48-4FCA-ACB9-A8A810194BB8}" dt="2022-11-30T06:10:54.279" v="418" actId="478"/>
          <ac:spMkLst>
            <pc:docMk/>
            <pc:sldMk cId="4173473187" sldId="2141411737"/>
            <ac:spMk id="40" creationId="{972E1E9A-557E-0B6F-69EE-9E6B1A0F364F}"/>
          </ac:spMkLst>
        </pc:spChg>
        <pc:spChg chg="add del mod">
          <ac:chgData name="Mohammed, Musthaq" userId="61f3a84e-adb5-4594-900d-601a4a522d73" providerId="ADAL" clId="{AFD65095-AD48-4FCA-ACB9-A8A810194BB8}" dt="2022-11-30T06:01:32.728" v="296" actId="478"/>
          <ac:spMkLst>
            <pc:docMk/>
            <pc:sldMk cId="4173473187" sldId="2141411737"/>
            <ac:spMk id="41" creationId="{6DABF189-D56B-07BD-0B0C-FF4B26B780C8}"/>
          </ac:spMkLst>
        </pc:spChg>
        <pc:spChg chg="add del mod">
          <ac:chgData name="Mohammed, Musthaq" userId="61f3a84e-adb5-4594-900d-601a4a522d73" providerId="ADAL" clId="{AFD65095-AD48-4FCA-ACB9-A8A810194BB8}" dt="2022-11-30T06:01:27.522" v="294" actId="478"/>
          <ac:spMkLst>
            <pc:docMk/>
            <pc:sldMk cId="4173473187" sldId="2141411737"/>
            <ac:spMk id="42" creationId="{2E297150-03E1-9DDB-F6B0-7A137E427004}"/>
          </ac:spMkLst>
        </pc:spChg>
        <pc:spChg chg="add del mod">
          <ac:chgData name="Mohammed, Musthaq" userId="61f3a84e-adb5-4594-900d-601a4a522d73" providerId="ADAL" clId="{AFD65095-AD48-4FCA-ACB9-A8A810194BB8}" dt="2022-11-30T06:11:10.945" v="419" actId="478"/>
          <ac:spMkLst>
            <pc:docMk/>
            <pc:sldMk cId="4173473187" sldId="2141411737"/>
            <ac:spMk id="43" creationId="{601D585A-3624-8461-D513-9C07699A1032}"/>
          </ac:spMkLst>
        </pc:spChg>
        <pc:spChg chg="add del mod">
          <ac:chgData name="Mohammed, Musthaq" userId="61f3a84e-adb5-4594-900d-601a4a522d73" providerId="ADAL" clId="{AFD65095-AD48-4FCA-ACB9-A8A810194BB8}" dt="2022-11-30T06:11:13.264" v="420" actId="478"/>
          <ac:spMkLst>
            <pc:docMk/>
            <pc:sldMk cId="4173473187" sldId="2141411737"/>
            <ac:spMk id="44" creationId="{8C320D2C-3737-8299-9A9E-C41523999BF4}"/>
          </ac:spMkLst>
        </pc:spChg>
        <pc:spChg chg="add del mod">
          <ac:chgData name="Mohammed, Musthaq" userId="61f3a84e-adb5-4594-900d-601a4a522d73" providerId="ADAL" clId="{AFD65095-AD48-4FCA-ACB9-A8A810194BB8}" dt="2022-11-30T06:01:30.147" v="295" actId="478"/>
          <ac:spMkLst>
            <pc:docMk/>
            <pc:sldMk cId="4173473187" sldId="2141411737"/>
            <ac:spMk id="45" creationId="{CD86B2A5-0073-3101-851F-E34F3C55AF1F}"/>
          </ac:spMkLst>
        </pc:spChg>
        <pc:spChg chg="add mod">
          <ac:chgData name="Mohammed, Musthaq" userId="61f3a84e-adb5-4594-900d-601a4a522d73" providerId="ADAL" clId="{AFD65095-AD48-4FCA-ACB9-A8A810194BB8}" dt="2022-11-30T05:57:54.629" v="169"/>
          <ac:spMkLst>
            <pc:docMk/>
            <pc:sldMk cId="4173473187" sldId="2141411737"/>
            <ac:spMk id="46" creationId="{1389B079-7EAB-4FD0-6662-6633A0AA6FED}"/>
          </ac:spMkLst>
        </pc:spChg>
        <pc:spChg chg="add mod">
          <ac:chgData name="Mohammed, Musthaq" userId="61f3a84e-adb5-4594-900d-601a4a522d73" providerId="ADAL" clId="{AFD65095-AD48-4FCA-ACB9-A8A810194BB8}" dt="2022-11-30T05:57:54.629" v="169"/>
          <ac:spMkLst>
            <pc:docMk/>
            <pc:sldMk cId="4173473187" sldId="2141411737"/>
            <ac:spMk id="47" creationId="{5E291248-A594-7F2A-55CF-DD7B3863EDD3}"/>
          </ac:spMkLst>
        </pc:spChg>
        <pc:spChg chg="add mod">
          <ac:chgData name="Mohammed, Musthaq" userId="61f3a84e-adb5-4594-900d-601a4a522d73" providerId="ADAL" clId="{AFD65095-AD48-4FCA-ACB9-A8A810194BB8}" dt="2022-11-30T05:57:54.629" v="169"/>
          <ac:spMkLst>
            <pc:docMk/>
            <pc:sldMk cId="4173473187" sldId="2141411737"/>
            <ac:spMk id="48" creationId="{5426B072-7A64-94F8-E9CB-9C91A0470D9A}"/>
          </ac:spMkLst>
        </pc:spChg>
        <pc:spChg chg="add del mod">
          <ac:chgData name="Mohammed, Musthaq" userId="61f3a84e-adb5-4594-900d-601a4a522d73" providerId="ADAL" clId="{AFD65095-AD48-4FCA-ACB9-A8A810194BB8}" dt="2022-11-30T06:04:20.188" v="319"/>
          <ac:spMkLst>
            <pc:docMk/>
            <pc:sldMk cId="4173473187" sldId="2141411737"/>
            <ac:spMk id="49" creationId="{4174A4F0-C15A-97E2-AB50-7A4C63967F80}"/>
          </ac:spMkLst>
        </pc:spChg>
        <pc:spChg chg="add del mod">
          <ac:chgData name="Mohammed, Musthaq" userId="61f3a84e-adb5-4594-900d-601a4a522d73" providerId="ADAL" clId="{AFD65095-AD48-4FCA-ACB9-A8A810194BB8}" dt="2022-11-30T06:04:18.330" v="316"/>
          <ac:spMkLst>
            <pc:docMk/>
            <pc:sldMk cId="4173473187" sldId="2141411737"/>
            <ac:spMk id="50" creationId="{78EDEF98-0A56-24B6-8073-D3018D51EF67}"/>
          </ac:spMkLst>
        </pc:spChg>
        <pc:spChg chg="add mod">
          <ac:chgData name="Mohammed, Musthaq" userId="61f3a84e-adb5-4594-900d-601a4a522d73" providerId="ADAL" clId="{AFD65095-AD48-4FCA-ACB9-A8A810194BB8}" dt="2022-11-30T06:17:40.538" v="621" actId="164"/>
          <ac:spMkLst>
            <pc:docMk/>
            <pc:sldMk cId="4173473187" sldId="2141411737"/>
            <ac:spMk id="51" creationId="{815F11F2-9AF3-6A28-14A6-88239765BAC3}"/>
          </ac:spMkLst>
        </pc:spChg>
        <pc:spChg chg="add del mod">
          <ac:chgData name="Mohammed, Musthaq" userId="61f3a84e-adb5-4594-900d-601a4a522d73" providerId="ADAL" clId="{AFD65095-AD48-4FCA-ACB9-A8A810194BB8}" dt="2022-11-30T06:07:19.267" v="354"/>
          <ac:spMkLst>
            <pc:docMk/>
            <pc:sldMk cId="4173473187" sldId="2141411737"/>
            <ac:spMk id="52" creationId="{ED49446E-F402-41D0-F853-080E63F52DFD}"/>
          </ac:spMkLst>
        </pc:spChg>
        <pc:spChg chg="add mod">
          <ac:chgData name="Mohammed, Musthaq" userId="61f3a84e-adb5-4594-900d-601a4a522d73" providerId="ADAL" clId="{AFD65095-AD48-4FCA-ACB9-A8A810194BB8}" dt="2022-11-30T06:17:40.538" v="621" actId="164"/>
          <ac:spMkLst>
            <pc:docMk/>
            <pc:sldMk cId="4173473187" sldId="2141411737"/>
            <ac:spMk id="53" creationId="{54D194AD-6666-9893-58B7-093932104C61}"/>
          </ac:spMkLst>
        </pc:spChg>
        <pc:spChg chg="add mod">
          <ac:chgData name="Mohammed, Musthaq" userId="61f3a84e-adb5-4594-900d-601a4a522d73" providerId="ADAL" clId="{AFD65095-AD48-4FCA-ACB9-A8A810194BB8}" dt="2022-11-30T06:17:40.538" v="621" actId="164"/>
          <ac:spMkLst>
            <pc:docMk/>
            <pc:sldMk cId="4173473187" sldId="2141411737"/>
            <ac:spMk id="54" creationId="{38E29E95-41AC-514B-C69A-3CBA19735FF1}"/>
          </ac:spMkLst>
        </pc:spChg>
        <pc:spChg chg="add mod">
          <ac:chgData name="Mohammed, Musthaq" userId="61f3a84e-adb5-4594-900d-601a4a522d73" providerId="ADAL" clId="{AFD65095-AD48-4FCA-ACB9-A8A810194BB8}" dt="2022-11-30T06:17:40.538" v="621" actId="164"/>
          <ac:spMkLst>
            <pc:docMk/>
            <pc:sldMk cId="4173473187" sldId="2141411737"/>
            <ac:spMk id="56" creationId="{29D64B9E-DD11-C765-5504-6E2847E39F2A}"/>
          </ac:spMkLst>
        </pc:spChg>
        <pc:spChg chg="add mod">
          <ac:chgData name="Mohammed, Musthaq" userId="61f3a84e-adb5-4594-900d-601a4a522d73" providerId="ADAL" clId="{AFD65095-AD48-4FCA-ACB9-A8A810194BB8}" dt="2022-11-30T06:17:40.538" v="621" actId="164"/>
          <ac:spMkLst>
            <pc:docMk/>
            <pc:sldMk cId="4173473187" sldId="2141411737"/>
            <ac:spMk id="57" creationId="{C71CED96-7079-B32A-3874-E7BEA50C728A}"/>
          </ac:spMkLst>
        </pc:spChg>
        <pc:spChg chg="add mod">
          <ac:chgData name="Mohammed, Musthaq" userId="61f3a84e-adb5-4594-900d-601a4a522d73" providerId="ADAL" clId="{AFD65095-AD48-4FCA-ACB9-A8A810194BB8}" dt="2022-11-30T06:17:40.538" v="621" actId="164"/>
          <ac:spMkLst>
            <pc:docMk/>
            <pc:sldMk cId="4173473187" sldId="2141411737"/>
            <ac:spMk id="58" creationId="{DA82039C-9F66-6268-85CB-69AD0CBAB854}"/>
          </ac:spMkLst>
        </pc:spChg>
        <pc:spChg chg="add mod">
          <ac:chgData name="Mohammed, Musthaq" userId="61f3a84e-adb5-4594-900d-601a4a522d73" providerId="ADAL" clId="{AFD65095-AD48-4FCA-ACB9-A8A810194BB8}" dt="2022-11-30T06:52:30.364" v="1970" actId="20577"/>
          <ac:spMkLst>
            <pc:docMk/>
            <pc:sldMk cId="4173473187" sldId="2141411737"/>
            <ac:spMk id="67" creationId="{5A2DD0BF-8087-3E15-E20E-0602EA7E346B}"/>
          </ac:spMkLst>
        </pc:spChg>
        <pc:grpChg chg="add del mod">
          <ac:chgData name="Mohammed, Musthaq" userId="61f3a84e-adb5-4594-900d-601a4a522d73" providerId="ADAL" clId="{AFD65095-AD48-4FCA-ACB9-A8A810194BB8}" dt="2022-11-30T05:58:00.338" v="170" actId="478"/>
          <ac:grpSpMkLst>
            <pc:docMk/>
            <pc:sldMk cId="4173473187" sldId="2141411737"/>
            <ac:grpSpMk id="9" creationId="{8B5A7C4E-A7C1-4E40-81C8-C5C10B70CB66}"/>
          </ac:grpSpMkLst>
        </pc:grpChg>
        <pc:grpChg chg="add del mod">
          <ac:chgData name="Mohammed, Musthaq" userId="61f3a84e-adb5-4594-900d-601a4a522d73" providerId="ADAL" clId="{AFD65095-AD48-4FCA-ACB9-A8A810194BB8}" dt="2022-11-30T05:58:02.684" v="171" actId="478"/>
          <ac:grpSpMkLst>
            <pc:docMk/>
            <pc:sldMk cId="4173473187" sldId="2141411737"/>
            <ac:grpSpMk id="11" creationId="{A1296185-1634-2726-16CF-3682E71C5B21}"/>
          </ac:grpSpMkLst>
        </pc:grpChg>
        <pc:grpChg chg="add mod">
          <ac:chgData name="Mohammed, Musthaq" userId="61f3a84e-adb5-4594-900d-601a4a522d73" providerId="ADAL" clId="{AFD65095-AD48-4FCA-ACB9-A8A810194BB8}" dt="2022-11-30T06:17:40.538" v="621" actId="164"/>
          <ac:grpSpMkLst>
            <pc:docMk/>
            <pc:sldMk cId="4173473187" sldId="2141411737"/>
            <ac:grpSpMk id="55" creationId="{69E7048E-3FC4-D54F-5E81-2C8E4CD76F3F}"/>
          </ac:grpSpMkLst>
        </pc:grpChg>
        <pc:grpChg chg="add mod">
          <ac:chgData name="Mohammed, Musthaq" userId="61f3a84e-adb5-4594-900d-601a4a522d73" providerId="ADAL" clId="{AFD65095-AD48-4FCA-ACB9-A8A810194BB8}" dt="2022-11-30T06:18:38.767" v="627" actId="164"/>
          <ac:grpSpMkLst>
            <pc:docMk/>
            <pc:sldMk cId="4173473187" sldId="2141411737"/>
            <ac:grpSpMk id="59" creationId="{9D41B499-C433-C668-AA12-15281C02E045}"/>
          </ac:grpSpMkLst>
        </pc:grpChg>
        <pc:grpChg chg="add mod">
          <ac:chgData name="Mohammed, Musthaq" userId="61f3a84e-adb5-4594-900d-601a4a522d73" providerId="ADAL" clId="{AFD65095-AD48-4FCA-ACB9-A8A810194BB8}" dt="2022-11-30T06:17:40.538" v="621" actId="164"/>
          <ac:grpSpMkLst>
            <pc:docMk/>
            <pc:sldMk cId="4173473187" sldId="2141411737"/>
            <ac:grpSpMk id="60" creationId="{2C60AE65-78D6-B836-6D62-E14041A85D75}"/>
          </ac:grpSpMkLst>
        </pc:grpChg>
        <pc:grpChg chg="add mod">
          <ac:chgData name="Mohammed, Musthaq" userId="61f3a84e-adb5-4594-900d-601a4a522d73" providerId="ADAL" clId="{AFD65095-AD48-4FCA-ACB9-A8A810194BB8}" dt="2022-11-30T06:18:38.767" v="627" actId="164"/>
          <ac:grpSpMkLst>
            <pc:docMk/>
            <pc:sldMk cId="4173473187" sldId="2141411737"/>
            <ac:grpSpMk id="61" creationId="{32EE997F-5998-D856-A57C-F7B262C4B794}"/>
          </ac:grpSpMkLst>
        </pc:grpChg>
        <pc:grpChg chg="add mod">
          <ac:chgData name="Mohammed, Musthaq" userId="61f3a84e-adb5-4594-900d-601a4a522d73" providerId="ADAL" clId="{AFD65095-AD48-4FCA-ACB9-A8A810194BB8}" dt="2022-11-30T06:18:38.767" v="627" actId="164"/>
          <ac:grpSpMkLst>
            <pc:docMk/>
            <pc:sldMk cId="4173473187" sldId="2141411737"/>
            <ac:grpSpMk id="62" creationId="{188EBB36-3E3F-A342-D324-E64D7C9C212A}"/>
          </ac:grpSpMkLst>
        </pc:grpChg>
        <pc:grpChg chg="add mod">
          <ac:chgData name="Mohammed, Musthaq" userId="61f3a84e-adb5-4594-900d-601a4a522d73" providerId="ADAL" clId="{AFD65095-AD48-4FCA-ACB9-A8A810194BB8}" dt="2022-11-30T06:18:38.767" v="627" actId="164"/>
          <ac:grpSpMkLst>
            <pc:docMk/>
            <pc:sldMk cId="4173473187" sldId="2141411737"/>
            <ac:grpSpMk id="63" creationId="{9124F66F-9F17-EAD8-0F49-4FE7882A06EF}"/>
          </ac:grpSpMkLst>
        </pc:grpChg>
        <pc:grpChg chg="add mod">
          <ac:chgData name="Mohammed, Musthaq" userId="61f3a84e-adb5-4594-900d-601a4a522d73" providerId="ADAL" clId="{AFD65095-AD48-4FCA-ACB9-A8A810194BB8}" dt="2022-11-30T06:18:23.972" v="626" actId="164"/>
          <ac:grpSpMkLst>
            <pc:docMk/>
            <pc:sldMk cId="4173473187" sldId="2141411737"/>
            <ac:grpSpMk id="64" creationId="{8956B9DB-8B43-77F5-2249-D8BC9DBD81D5}"/>
          </ac:grpSpMkLst>
        </pc:grpChg>
        <pc:grpChg chg="add mod">
          <ac:chgData name="Mohammed, Musthaq" userId="61f3a84e-adb5-4594-900d-601a4a522d73" providerId="ADAL" clId="{AFD65095-AD48-4FCA-ACB9-A8A810194BB8}" dt="2022-11-30T06:18:38.767" v="627" actId="164"/>
          <ac:grpSpMkLst>
            <pc:docMk/>
            <pc:sldMk cId="4173473187" sldId="2141411737"/>
            <ac:grpSpMk id="65" creationId="{E73FA24D-F2E1-913E-6D13-C117F3DC5590}"/>
          </ac:grpSpMkLst>
        </pc:grpChg>
        <pc:grpChg chg="add mod">
          <ac:chgData name="Mohammed, Musthaq" userId="61f3a84e-adb5-4594-900d-601a4a522d73" providerId="ADAL" clId="{AFD65095-AD48-4FCA-ACB9-A8A810194BB8}" dt="2022-11-30T06:18:59.817" v="769" actId="1038"/>
          <ac:grpSpMkLst>
            <pc:docMk/>
            <pc:sldMk cId="4173473187" sldId="2141411737"/>
            <ac:grpSpMk id="66" creationId="{34E07B55-2DF4-2840-CB29-52F528EE13B9}"/>
          </ac:grpSpMkLst>
        </pc:grpChg>
        <pc:picChg chg="add mod">
          <ac:chgData name="Mohammed, Musthaq" userId="61f3a84e-adb5-4594-900d-601a4a522d73" providerId="ADAL" clId="{AFD65095-AD48-4FCA-ACB9-A8A810194BB8}" dt="2022-11-30T06:18:23.972" v="626" actId="164"/>
          <ac:picMkLst>
            <pc:docMk/>
            <pc:sldMk cId="4173473187" sldId="2141411737"/>
            <ac:picMk id="27" creationId="{75B2B1FB-F018-3FCE-79EE-0FB410F669DC}"/>
          </ac:picMkLst>
        </pc:picChg>
      </pc:sldChg>
      <pc:sldChg chg="del mod modShow">
        <pc:chgData name="Mohammed, Musthaq" userId="61f3a84e-adb5-4594-900d-601a4a522d73" providerId="ADAL" clId="{AFD65095-AD48-4FCA-ACB9-A8A810194BB8}" dt="2022-11-30T06:50:08.462" v="1928" actId="2696"/>
        <pc:sldMkLst>
          <pc:docMk/>
          <pc:sldMk cId="4070861803" sldId="2141411739"/>
        </pc:sldMkLst>
      </pc:sldChg>
      <pc:sldChg chg="delSp modSp mod">
        <pc:chgData name="Mohammed, Musthaq" userId="61f3a84e-adb5-4594-900d-601a4a522d73" providerId="ADAL" clId="{AFD65095-AD48-4FCA-ACB9-A8A810194BB8}" dt="2022-11-30T06:44:56.901" v="1797" actId="1036"/>
        <pc:sldMkLst>
          <pc:docMk/>
          <pc:sldMk cId="2027417690" sldId="2141411740"/>
        </pc:sldMkLst>
        <pc:spChg chg="mod">
          <ac:chgData name="Mohammed, Musthaq" userId="61f3a84e-adb5-4594-900d-601a4a522d73" providerId="ADAL" clId="{AFD65095-AD48-4FCA-ACB9-A8A810194BB8}" dt="2022-11-30T06:44:36.234" v="1746" actId="255"/>
          <ac:spMkLst>
            <pc:docMk/>
            <pc:sldMk cId="2027417690" sldId="2141411740"/>
            <ac:spMk id="13" creationId="{A7667E3B-95DF-E255-EA88-94BE122E3068}"/>
          </ac:spMkLst>
        </pc:spChg>
        <pc:spChg chg="mod">
          <ac:chgData name="Mohammed, Musthaq" userId="61f3a84e-adb5-4594-900d-601a4a522d73" providerId="ADAL" clId="{AFD65095-AD48-4FCA-ACB9-A8A810194BB8}" dt="2022-11-30T06:44:56.901" v="1797" actId="1036"/>
          <ac:spMkLst>
            <pc:docMk/>
            <pc:sldMk cId="2027417690" sldId="2141411740"/>
            <ac:spMk id="15" creationId="{B4CA2CD0-6030-33CA-97C5-E88BF27D9E68}"/>
          </ac:spMkLst>
        </pc:spChg>
        <pc:spChg chg="del mod">
          <ac:chgData name="Mohammed, Musthaq" userId="61f3a84e-adb5-4594-900d-601a4a522d73" providerId="ADAL" clId="{AFD65095-AD48-4FCA-ACB9-A8A810194BB8}" dt="2022-11-30T06:43:52.055" v="1744"/>
          <ac:spMkLst>
            <pc:docMk/>
            <pc:sldMk cId="2027417690" sldId="2141411740"/>
            <ac:spMk id="23" creationId="{6F2C2A6F-3734-0898-301C-EB80A4A271E2}"/>
          </ac:spMkLst>
        </pc:spChg>
      </pc:sldChg>
      <pc:sldChg chg="delSp modSp add mod">
        <pc:chgData name="Mohammed, Musthaq" userId="61f3a84e-adb5-4594-900d-601a4a522d73" providerId="ADAL" clId="{AFD65095-AD48-4FCA-ACB9-A8A810194BB8}" dt="2022-11-30T05:20:28.455" v="15" actId="1076"/>
        <pc:sldMkLst>
          <pc:docMk/>
          <pc:sldMk cId="2564693259" sldId="2141411741"/>
        </pc:sldMkLst>
        <pc:spChg chg="mod">
          <ac:chgData name="Mohammed, Musthaq" userId="61f3a84e-adb5-4594-900d-601a4a522d73" providerId="ADAL" clId="{AFD65095-AD48-4FCA-ACB9-A8A810194BB8}" dt="2022-11-30T05:20:28.455" v="15" actId="1076"/>
          <ac:spMkLst>
            <pc:docMk/>
            <pc:sldMk cId="2564693259" sldId="2141411741"/>
            <ac:spMk id="6" creationId="{AB05F866-45C5-FF29-8740-8382FCFBCCE6}"/>
          </ac:spMkLst>
        </pc:spChg>
        <pc:picChg chg="del">
          <ac:chgData name="Mohammed, Musthaq" userId="61f3a84e-adb5-4594-900d-601a4a522d73" providerId="ADAL" clId="{AFD65095-AD48-4FCA-ACB9-A8A810194BB8}" dt="2022-11-29T14:11:54.492" v="4" actId="478"/>
          <ac:picMkLst>
            <pc:docMk/>
            <pc:sldMk cId="2564693259" sldId="2141411741"/>
            <ac:picMk id="8" creationId="{C7A21AF0-8475-CF87-F930-5D301B919827}"/>
          </ac:picMkLst>
        </pc:picChg>
      </pc:sldChg>
      <pc:sldChg chg="add">
        <pc:chgData name="Mohammed, Musthaq" userId="61f3a84e-adb5-4594-900d-601a4a522d73" providerId="ADAL" clId="{AFD65095-AD48-4FCA-ACB9-A8A810194BB8}" dt="2022-11-30T05:22:44.625" v="16" actId="2890"/>
        <pc:sldMkLst>
          <pc:docMk/>
          <pc:sldMk cId="796159244" sldId="2141411742"/>
        </pc:sldMkLst>
      </pc:sldChg>
      <pc:sldChg chg="add del">
        <pc:chgData name="Mohammed, Musthaq" userId="61f3a84e-adb5-4594-900d-601a4a522d73" providerId="ADAL" clId="{AFD65095-AD48-4FCA-ACB9-A8A810194BB8}" dt="2022-11-30T06:49:49.807" v="1925" actId="2696"/>
        <pc:sldMkLst>
          <pc:docMk/>
          <pc:sldMk cId="3254154293" sldId="2141411743"/>
        </pc:sldMkLst>
      </pc:sldChg>
      <pc:sldChg chg="add del">
        <pc:chgData name="Mohammed, Musthaq" userId="61f3a84e-adb5-4594-900d-601a4a522d73" providerId="ADAL" clId="{AFD65095-AD48-4FCA-ACB9-A8A810194BB8}" dt="2022-11-30T06:45:18.948" v="1799" actId="2696"/>
        <pc:sldMkLst>
          <pc:docMk/>
          <pc:sldMk cId="3403646404" sldId="2141411743"/>
        </pc:sldMkLst>
      </pc:sldChg>
    </pc:docChg>
  </pc:docChgLst>
  <pc:docChgLst>
    <pc:chgData name="Mohammed, Musthaq" userId="61f3a84e-adb5-4594-900d-601a4a522d73" providerId="ADAL" clId="{A318EB8B-C4B0-4C8E-B845-FB335EFD78B8}"/>
    <pc:docChg chg="undo redo custSel addSld delSld modSld sldOrd">
      <pc:chgData name="Mohammed, Musthaq" userId="61f3a84e-adb5-4594-900d-601a4a522d73" providerId="ADAL" clId="{A318EB8B-C4B0-4C8E-B845-FB335EFD78B8}" dt="2023-02-21T06:23:17.023" v="9119" actId="122"/>
      <pc:docMkLst>
        <pc:docMk/>
      </pc:docMkLst>
      <pc:sldChg chg="modSp mod">
        <pc:chgData name="Mohammed, Musthaq" userId="61f3a84e-adb5-4594-900d-601a4a522d73" providerId="ADAL" clId="{A318EB8B-C4B0-4C8E-B845-FB335EFD78B8}" dt="2023-02-15T09:49:58.381" v="30" actId="20577"/>
        <pc:sldMkLst>
          <pc:docMk/>
          <pc:sldMk cId="2016547489" sldId="2123259393"/>
        </pc:sldMkLst>
        <pc:spChg chg="mod">
          <ac:chgData name="Mohammed, Musthaq" userId="61f3a84e-adb5-4594-900d-601a4a522d73" providerId="ADAL" clId="{A318EB8B-C4B0-4C8E-B845-FB335EFD78B8}" dt="2023-02-15T09:49:44.888" v="20" actId="20577"/>
          <ac:spMkLst>
            <pc:docMk/>
            <pc:sldMk cId="2016547489" sldId="2123259393"/>
            <ac:spMk id="2" creationId="{DE39A710-A3A0-44A3-8555-84BA4B1A87FD}"/>
          </ac:spMkLst>
        </pc:spChg>
        <pc:spChg chg="mod">
          <ac:chgData name="Mohammed, Musthaq" userId="61f3a84e-adb5-4594-900d-601a4a522d73" providerId="ADAL" clId="{A318EB8B-C4B0-4C8E-B845-FB335EFD78B8}" dt="2023-02-15T09:49:58.381" v="30" actId="20577"/>
          <ac:spMkLst>
            <pc:docMk/>
            <pc:sldMk cId="2016547489" sldId="2123259393"/>
            <ac:spMk id="3" creationId="{4F503243-70B8-4CE0-8F4F-52FD4B30FAEB}"/>
          </ac:spMkLst>
        </pc:spChg>
      </pc:sldChg>
      <pc:sldChg chg="modSp mod">
        <pc:chgData name="Mohammed, Musthaq" userId="61f3a84e-adb5-4594-900d-601a4a522d73" providerId="ADAL" clId="{A318EB8B-C4B0-4C8E-B845-FB335EFD78B8}" dt="2023-02-16T06:49:50.942" v="6025" actId="20577"/>
        <pc:sldMkLst>
          <pc:docMk/>
          <pc:sldMk cId="1414422661" sldId="2123259405"/>
        </pc:sldMkLst>
        <pc:spChg chg="mod">
          <ac:chgData name="Mohammed, Musthaq" userId="61f3a84e-adb5-4594-900d-601a4a522d73" providerId="ADAL" clId="{A318EB8B-C4B0-4C8E-B845-FB335EFD78B8}" dt="2023-02-16T06:49:50.942" v="6025" actId="20577"/>
          <ac:spMkLst>
            <pc:docMk/>
            <pc:sldMk cId="1414422661" sldId="2123259405"/>
            <ac:spMk id="3" creationId="{A80A2D66-E17E-49FD-8467-71978BA80D53}"/>
          </ac:spMkLst>
        </pc:spChg>
      </pc:sldChg>
      <pc:sldChg chg="del">
        <pc:chgData name="Mohammed, Musthaq" userId="61f3a84e-adb5-4594-900d-601a4a522d73" providerId="ADAL" clId="{A318EB8B-C4B0-4C8E-B845-FB335EFD78B8}" dt="2023-02-15T09:50:55.925" v="78" actId="2696"/>
        <pc:sldMkLst>
          <pc:docMk/>
          <pc:sldMk cId="763126649" sldId="2141411707"/>
        </pc:sldMkLst>
      </pc:sldChg>
      <pc:sldChg chg="del">
        <pc:chgData name="Mohammed, Musthaq" userId="61f3a84e-adb5-4594-900d-601a4a522d73" providerId="ADAL" clId="{A318EB8B-C4B0-4C8E-B845-FB335EFD78B8}" dt="2023-02-16T06:25:46.121" v="5440" actId="2696"/>
        <pc:sldMkLst>
          <pc:docMk/>
          <pc:sldMk cId="3424380301" sldId="2141411732"/>
        </pc:sldMkLst>
      </pc:sldChg>
      <pc:sldChg chg="del">
        <pc:chgData name="Mohammed, Musthaq" userId="61f3a84e-adb5-4594-900d-601a4a522d73" providerId="ADAL" clId="{A318EB8B-C4B0-4C8E-B845-FB335EFD78B8}" dt="2023-02-16T06:25:50.464" v="5441" actId="2696"/>
        <pc:sldMkLst>
          <pc:docMk/>
          <pc:sldMk cId="3302012034" sldId="2141411734"/>
        </pc:sldMkLst>
      </pc:sldChg>
      <pc:sldChg chg="del">
        <pc:chgData name="Mohammed, Musthaq" userId="61f3a84e-adb5-4594-900d-601a4a522d73" providerId="ADAL" clId="{A318EB8B-C4B0-4C8E-B845-FB335EFD78B8}" dt="2023-02-16T06:25:54.685" v="5442" actId="2696"/>
        <pc:sldMkLst>
          <pc:docMk/>
          <pc:sldMk cId="3281682006" sldId="2141411735"/>
        </pc:sldMkLst>
      </pc:sldChg>
      <pc:sldChg chg="addSp delSp modSp mod">
        <pc:chgData name="Mohammed, Musthaq" userId="61f3a84e-adb5-4594-900d-601a4a522d73" providerId="ADAL" clId="{A318EB8B-C4B0-4C8E-B845-FB335EFD78B8}" dt="2023-02-21T06:23:17.023" v="9119" actId="122"/>
        <pc:sldMkLst>
          <pc:docMk/>
          <pc:sldMk cId="2837937889" sldId="2141411736"/>
        </pc:sldMkLst>
        <pc:spChg chg="mod">
          <ac:chgData name="Mohammed, Musthaq" userId="61f3a84e-adb5-4594-900d-601a4a522d73" providerId="ADAL" clId="{A318EB8B-C4B0-4C8E-B845-FB335EFD78B8}" dt="2023-02-16T06:53:40.139" v="6102" actId="20577"/>
          <ac:spMkLst>
            <pc:docMk/>
            <pc:sldMk cId="2837937889" sldId="2141411736"/>
            <ac:spMk id="2" creationId="{8BD51D62-5883-4DA2-9273-7147772512C3}"/>
          </ac:spMkLst>
        </pc:spChg>
        <pc:spChg chg="add mod">
          <ac:chgData name="Mohammed, Musthaq" userId="61f3a84e-adb5-4594-900d-601a4a522d73" providerId="ADAL" clId="{A318EB8B-C4B0-4C8E-B845-FB335EFD78B8}" dt="2023-02-21T06:16:47.602" v="8834" actId="1076"/>
          <ac:spMkLst>
            <pc:docMk/>
            <pc:sldMk cId="2837937889" sldId="2141411736"/>
            <ac:spMk id="5" creationId="{92AE6B68-F519-F220-8C47-D448B092AC53}"/>
          </ac:spMkLst>
        </pc:spChg>
        <pc:spChg chg="add mod">
          <ac:chgData name="Mohammed, Musthaq" userId="61f3a84e-adb5-4594-900d-601a4a522d73" providerId="ADAL" clId="{A318EB8B-C4B0-4C8E-B845-FB335EFD78B8}" dt="2023-02-21T06:17:52.035" v="8921" actId="20577"/>
          <ac:spMkLst>
            <pc:docMk/>
            <pc:sldMk cId="2837937889" sldId="2141411736"/>
            <ac:spMk id="6" creationId="{8E327966-C0A3-E7DA-C02A-557AF415BC5C}"/>
          </ac:spMkLst>
        </pc:spChg>
        <pc:spChg chg="del">
          <ac:chgData name="Mohammed, Musthaq" userId="61f3a84e-adb5-4594-900d-601a4a522d73" providerId="ADAL" clId="{A318EB8B-C4B0-4C8E-B845-FB335EFD78B8}" dt="2023-02-16T06:57:33.794" v="6103" actId="478"/>
          <ac:spMkLst>
            <pc:docMk/>
            <pc:sldMk cId="2837937889" sldId="2141411736"/>
            <ac:spMk id="14" creationId="{CB6BBCDC-DBC2-3419-AB7D-41B89E6F95A7}"/>
          </ac:spMkLst>
        </pc:spChg>
        <pc:graphicFrameChg chg="mod modGraphic">
          <ac:chgData name="Mohammed, Musthaq" userId="61f3a84e-adb5-4594-900d-601a4a522d73" providerId="ADAL" clId="{A318EB8B-C4B0-4C8E-B845-FB335EFD78B8}" dt="2023-02-21T06:23:17.023" v="9119" actId="122"/>
          <ac:graphicFrameMkLst>
            <pc:docMk/>
            <pc:sldMk cId="2837937889" sldId="2141411736"/>
            <ac:graphicFrameMk id="12" creationId="{AD17B1F6-E370-EC66-EC0F-8EF55ADE50D9}"/>
          </ac:graphicFrameMkLst>
        </pc:graphicFrameChg>
      </pc:sldChg>
      <pc:sldChg chg="addSp delSp modSp mod">
        <pc:chgData name="Mohammed, Musthaq" userId="61f3a84e-adb5-4594-900d-601a4a522d73" providerId="ADAL" clId="{A318EB8B-C4B0-4C8E-B845-FB335EFD78B8}" dt="2023-02-17T09:09:49.722" v="8818" actId="20577"/>
        <pc:sldMkLst>
          <pc:docMk/>
          <pc:sldMk cId="4173473187" sldId="2141411737"/>
        </pc:sldMkLst>
        <pc:spChg chg="mod">
          <ac:chgData name="Mohammed, Musthaq" userId="61f3a84e-adb5-4594-900d-601a4a522d73" providerId="ADAL" clId="{A318EB8B-C4B0-4C8E-B845-FB335EFD78B8}" dt="2023-02-15T13:31:10.017" v="3100" actId="20577"/>
          <ac:spMkLst>
            <pc:docMk/>
            <pc:sldMk cId="4173473187" sldId="2141411737"/>
            <ac:spMk id="2" creationId="{8BD51D62-5883-4DA2-9273-7147772512C3}"/>
          </ac:spMkLst>
        </pc:spChg>
        <pc:spChg chg="add mod">
          <ac:chgData name="Mohammed, Musthaq" userId="61f3a84e-adb5-4594-900d-601a4a522d73" providerId="ADAL" clId="{A318EB8B-C4B0-4C8E-B845-FB335EFD78B8}" dt="2023-02-17T09:09:49.722" v="8818" actId="20577"/>
          <ac:spMkLst>
            <pc:docMk/>
            <pc:sldMk cId="4173473187" sldId="2141411737"/>
            <ac:spMk id="5" creationId="{D1C502A8-23D5-2F19-C924-DEC9F9D7650B}"/>
          </ac:spMkLst>
        </pc:spChg>
        <pc:spChg chg="del mod">
          <ac:chgData name="Mohammed, Musthaq" userId="61f3a84e-adb5-4594-900d-601a4a522d73" providerId="ADAL" clId="{A318EB8B-C4B0-4C8E-B845-FB335EFD78B8}" dt="2023-02-15T13:30:39.165" v="3038" actId="478"/>
          <ac:spMkLst>
            <pc:docMk/>
            <pc:sldMk cId="4173473187" sldId="2141411737"/>
            <ac:spMk id="6" creationId="{5ABCFD6A-4B9B-1D29-AB99-E37250177524}"/>
          </ac:spMkLst>
        </pc:spChg>
        <pc:spChg chg="del">
          <ac:chgData name="Mohammed, Musthaq" userId="61f3a84e-adb5-4594-900d-601a4a522d73" providerId="ADAL" clId="{A318EB8B-C4B0-4C8E-B845-FB335EFD78B8}" dt="2023-02-16T05:55:05.274" v="4384" actId="478"/>
          <ac:spMkLst>
            <pc:docMk/>
            <pc:sldMk cId="4173473187" sldId="2141411737"/>
            <ac:spMk id="15" creationId="{6F408F71-80B7-4E57-BDFF-05044973424D}"/>
          </ac:spMkLst>
        </pc:spChg>
        <pc:graphicFrameChg chg="del modGraphic">
          <ac:chgData name="Mohammed, Musthaq" userId="61f3a84e-adb5-4594-900d-601a4a522d73" providerId="ADAL" clId="{A318EB8B-C4B0-4C8E-B845-FB335EFD78B8}" dt="2023-02-15T13:30:42.407" v="3039" actId="478"/>
          <ac:graphicFrameMkLst>
            <pc:docMk/>
            <pc:sldMk cId="4173473187" sldId="2141411737"/>
            <ac:graphicFrameMk id="3" creationId="{A8CFBF9F-1670-0193-2884-9DD50D856B9D}"/>
          </ac:graphicFrameMkLst>
        </pc:graphicFrameChg>
        <pc:picChg chg="add mod">
          <ac:chgData name="Mohammed, Musthaq" userId="61f3a84e-adb5-4594-900d-601a4a522d73" providerId="ADAL" clId="{A318EB8B-C4B0-4C8E-B845-FB335EFD78B8}" dt="2023-02-16T05:49:49.276" v="3967" actId="1076"/>
          <ac:picMkLst>
            <pc:docMk/>
            <pc:sldMk cId="4173473187" sldId="2141411737"/>
            <ac:picMk id="9" creationId="{1481E898-961F-2440-3782-701122E47195}"/>
          </ac:picMkLst>
        </pc:picChg>
      </pc:sldChg>
      <pc:sldChg chg="addSp delSp modSp mod ord">
        <pc:chgData name="Mohammed, Musthaq" userId="61f3a84e-adb5-4594-900d-601a4a522d73" providerId="ADAL" clId="{A318EB8B-C4B0-4C8E-B845-FB335EFD78B8}" dt="2023-02-21T06:16:37.618" v="8833" actId="1076"/>
        <pc:sldMkLst>
          <pc:docMk/>
          <pc:sldMk cId="2027417690" sldId="2141411740"/>
        </pc:sldMkLst>
        <pc:spChg chg="add mod">
          <ac:chgData name="Mohammed, Musthaq" userId="61f3a84e-adb5-4594-900d-601a4a522d73" providerId="ADAL" clId="{A318EB8B-C4B0-4C8E-B845-FB335EFD78B8}" dt="2023-02-16T07:16:31.114" v="6592" actId="20577"/>
          <ac:spMkLst>
            <pc:docMk/>
            <pc:sldMk cId="2027417690" sldId="2141411740"/>
            <ac:spMk id="2" creationId="{7B792A20-EC7A-782A-E523-A7050F4B1797}"/>
          </ac:spMkLst>
        </pc:spChg>
        <pc:spChg chg="mod">
          <ac:chgData name="Mohammed, Musthaq" userId="61f3a84e-adb5-4594-900d-601a4a522d73" providerId="ADAL" clId="{A318EB8B-C4B0-4C8E-B845-FB335EFD78B8}" dt="2023-02-16T06:31:25.766" v="5526" actId="20577"/>
          <ac:spMkLst>
            <pc:docMk/>
            <pc:sldMk cId="2027417690" sldId="2141411740"/>
            <ac:spMk id="8" creationId="{C0961D1E-4049-8D6D-9321-68A1ABB8C12E}"/>
          </ac:spMkLst>
        </pc:spChg>
        <pc:spChg chg="del">
          <ac:chgData name="Mohammed, Musthaq" userId="61f3a84e-adb5-4594-900d-601a4a522d73" providerId="ADAL" clId="{A318EB8B-C4B0-4C8E-B845-FB335EFD78B8}" dt="2023-02-16T06:27:40.043" v="5452" actId="478"/>
          <ac:spMkLst>
            <pc:docMk/>
            <pc:sldMk cId="2027417690" sldId="2141411740"/>
            <ac:spMk id="13" creationId="{A7667E3B-95DF-E255-EA88-94BE122E3068}"/>
          </ac:spMkLst>
        </pc:spChg>
        <pc:picChg chg="add del mod">
          <ac:chgData name="Mohammed, Musthaq" userId="61f3a84e-adb5-4594-900d-601a4a522d73" providerId="ADAL" clId="{A318EB8B-C4B0-4C8E-B845-FB335EFD78B8}" dt="2023-02-16T06:44:48.889" v="5722" actId="478"/>
          <ac:picMkLst>
            <pc:docMk/>
            <pc:sldMk cId="2027417690" sldId="2141411740"/>
            <ac:picMk id="5" creationId="{547E8E36-D89D-3478-F6F6-CC279E06C777}"/>
          </ac:picMkLst>
        </pc:picChg>
        <pc:picChg chg="add mod">
          <ac:chgData name="Mohammed, Musthaq" userId="61f3a84e-adb5-4594-900d-601a4a522d73" providerId="ADAL" clId="{A318EB8B-C4B0-4C8E-B845-FB335EFD78B8}" dt="2023-02-21T06:16:37.618" v="8833" actId="1076"/>
          <ac:picMkLst>
            <pc:docMk/>
            <pc:sldMk cId="2027417690" sldId="2141411740"/>
            <ac:picMk id="6" creationId="{ED1FB3CB-E3AD-C413-C969-5EA28C6E9EEE}"/>
          </ac:picMkLst>
        </pc:picChg>
        <pc:picChg chg="add del mod">
          <ac:chgData name="Mohammed, Musthaq" userId="61f3a84e-adb5-4594-900d-601a4a522d73" providerId="ADAL" clId="{A318EB8B-C4B0-4C8E-B845-FB335EFD78B8}" dt="2023-02-21T06:16:28.512" v="8832" actId="478"/>
          <ac:picMkLst>
            <pc:docMk/>
            <pc:sldMk cId="2027417690" sldId="2141411740"/>
            <ac:picMk id="9" creationId="{4E4DCA01-7A6E-4EB2-EE67-698FC8E84E0B}"/>
          </ac:picMkLst>
        </pc:picChg>
      </pc:sldChg>
      <pc:sldChg chg="addSp delSp modSp mod">
        <pc:chgData name="Mohammed, Musthaq" userId="61f3a84e-adb5-4594-900d-601a4a522d73" providerId="ADAL" clId="{A318EB8B-C4B0-4C8E-B845-FB335EFD78B8}" dt="2023-02-16T08:33:47.744" v="7383" actId="20577"/>
        <pc:sldMkLst>
          <pc:docMk/>
          <pc:sldMk cId="2564693259" sldId="2141411741"/>
        </pc:sldMkLst>
        <pc:spChg chg="mod">
          <ac:chgData name="Mohammed, Musthaq" userId="61f3a84e-adb5-4594-900d-601a4a522d73" providerId="ADAL" clId="{A318EB8B-C4B0-4C8E-B845-FB335EFD78B8}" dt="2023-02-15T11:08:49.860" v="2460" actId="313"/>
          <ac:spMkLst>
            <pc:docMk/>
            <pc:sldMk cId="2564693259" sldId="2141411741"/>
            <ac:spMk id="2" creationId="{8BD51D62-5883-4DA2-9273-7147772512C3}"/>
          </ac:spMkLst>
        </pc:spChg>
        <pc:spChg chg="add mod">
          <ac:chgData name="Mohammed, Musthaq" userId="61f3a84e-adb5-4594-900d-601a4a522d73" providerId="ADAL" clId="{A318EB8B-C4B0-4C8E-B845-FB335EFD78B8}" dt="2023-02-15T11:11:28.920" v="2525" actId="242"/>
          <ac:spMkLst>
            <pc:docMk/>
            <pc:sldMk cId="2564693259" sldId="2141411741"/>
            <ac:spMk id="5" creationId="{51B43541-1EAC-ECD8-5E40-EAB5A1564767}"/>
          </ac:spMkLst>
        </pc:spChg>
        <pc:spChg chg="add del mod">
          <ac:chgData name="Mohammed, Musthaq" userId="61f3a84e-adb5-4594-900d-601a4a522d73" providerId="ADAL" clId="{A318EB8B-C4B0-4C8E-B845-FB335EFD78B8}" dt="2023-02-15T09:56:19.683" v="108" actId="478"/>
          <ac:spMkLst>
            <pc:docMk/>
            <pc:sldMk cId="2564693259" sldId="2141411741"/>
            <ac:spMk id="6" creationId="{92EA4780-A29D-488A-39E0-64EBD8FF12E0}"/>
          </ac:spMkLst>
        </pc:spChg>
        <pc:spChg chg="del">
          <ac:chgData name="Mohammed, Musthaq" userId="61f3a84e-adb5-4594-900d-601a4a522d73" providerId="ADAL" clId="{A318EB8B-C4B0-4C8E-B845-FB335EFD78B8}" dt="2023-02-15T09:51:02.475" v="79" actId="478"/>
          <ac:spMkLst>
            <pc:docMk/>
            <pc:sldMk cId="2564693259" sldId="2141411741"/>
            <ac:spMk id="6" creationId="{AB05F866-45C5-FF29-8740-8382FCFBCCE6}"/>
          </ac:spMkLst>
        </pc:spChg>
        <pc:spChg chg="add del mod">
          <ac:chgData name="Mohammed, Musthaq" userId="61f3a84e-adb5-4594-900d-601a4a522d73" providerId="ADAL" clId="{A318EB8B-C4B0-4C8E-B845-FB335EFD78B8}" dt="2023-02-15T09:55:12.706" v="103" actId="478"/>
          <ac:spMkLst>
            <pc:docMk/>
            <pc:sldMk cId="2564693259" sldId="2141411741"/>
            <ac:spMk id="7" creationId="{643E85EE-47E4-1298-11D7-A4DB05CAC81C}"/>
          </ac:spMkLst>
        </pc:spChg>
        <pc:spChg chg="add del mod">
          <ac:chgData name="Mohammed, Musthaq" userId="61f3a84e-adb5-4594-900d-601a4a522d73" providerId="ADAL" clId="{A318EB8B-C4B0-4C8E-B845-FB335EFD78B8}" dt="2023-02-15T09:57:35.949" v="129" actId="478"/>
          <ac:spMkLst>
            <pc:docMk/>
            <pc:sldMk cId="2564693259" sldId="2141411741"/>
            <ac:spMk id="8" creationId="{A31AD226-EF39-092A-7361-273DA382CDBD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9" creationId="{972F2C19-F699-E026-E767-4FDA6DF94F90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10" creationId="{E51CA259-7133-9258-1972-AD4D3619FD15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11" creationId="{318F1F77-26D8-D848-D985-53932926AC42}"/>
          </ac:spMkLst>
        </pc:spChg>
        <pc:spChg chg="add del mod">
          <ac:chgData name="Mohammed, Musthaq" userId="61f3a84e-adb5-4594-900d-601a4a522d73" providerId="ADAL" clId="{A318EB8B-C4B0-4C8E-B845-FB335EFD78B8}" dt="2023-02-15T10:05:08.118" v="553" actId="478"/>
          <ac:spMkLst>
            <pc:docMk/>
            <pc:sldMk cId="2564693259" sldId="2141411741"/>
            <ac:spMk id="12" creationId="{C4ED6311-13F7-FBE7-139B-98B8D200A72B}"/>
          </ac:spMkLst>
        </pc:spChg>
        <pc:spChg chg="add del">
          <ac:chgData name="Mohammed, Musthaq" userId="61f3a84e-adb5-4594-900d-601a4a522d73" providerId="ADAL" clId="{A318EB8B-C4B0-4C8E-B845-FB335EFD78B8}" dt="2023-02-15T10:03:58.389" v="526" actId="478"/>
          <ac:spMkLst>
            <pc:docMk/>
            <pc:sldMk cId="2564693259" sldId="2141411741"/>
            <ac:spMk id="13" creationId="{338ED55C-AC8A-EEFF-8C74-669E90D0A534}"/>
          </ac:spMkLst>
        </pc:spChg>
        <pc:spChg chg="add del">
          <ac:chgData name="Mohammed, Musthaq" userId="61f3a84e-adb5-4594-900d-601a4a522d73" providerId="ADAL" clId="{A318EB8B-C4B0-4C8E-B845-FB335EFD78B8}" dt="2023-02-15T10:04:38.056" v="528" actId="478"/>
          <ac:spMkLst>
            <pc:docMk/>
            <pc:sldMk cId="2564693259" sldId="2141411741"/>
            <ac:spMk id="14" creationId="{3BBD2132-580A-A4A7-D3DD-E33910070E0A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16" creationId="{0FC30F91-C790-3450-AC7D-F3718EB3B99A}"/>
          </ac:spMkLst>
        </pc:spChg>
        <pc:spChg chg="add del mod">
          <ac:chgData name="Mohammed, Musthaq" userId="61f3a84e-adb5-4594-900d-601a4a522d73" providerId="ADAL" clId="{A318EB8B-C4B0-4C8E-B845-FB335EFD78B8}" dt="2023-02-15T10:09:06.766" v="682" actId="478"/>
          <ac:spMkLst>
            <pc:docMk/>
            <pc:sldMk cId="2564693259" sldId="2141411741"/>
            <ac:spMk id="17" creationId="{9405B8AB-B6D7-95ED-02FE-159C12FB71E3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18" creationId="{04873450-98CE-4874-56D0-9A8A7BB591F0}"/>
          </ac:spMkLst>
        </pc:spChg>
        <pc:spChg chg="add mod">
          <ac:chgData name="Mohammed, Musthaq" userId="61f3a84e-adb5-4594-900d-601a4a522d73" providerId="ADAL" clId="{A318EB8B-C4B0-4C8E-B845-FB335EFD78B8}" dt="2023-02-15T10:18:01.826" v="900" actId="164"/>
          <ac:spMkLst>
            <pc:docMk/>
            <pc:sldMk cId="2564693259" sldId="2141411741"/>
            <ac:spMk id="19" creationId="{5AC22E7E-E33B-B2B2-E395-1943564371FC}"/>
          </ac:spMkLst>
        </pc:spChg>
        <pc:spChg chg="add del mod">
          <ac:chgData name="Mohammed, Musthaq" userId="61f3a84e-adb5-4594-900d-601a4a522d73" providerId="ADAL" clId="{A318EB8B-C4B0-4C8E-B845-FB335EFD78B8}" dt="2023-02-15T10:16:15.206" v="838" actId="478"/>
          <ac:spMkLst>
            <pc:docMk/>
            <pc:sldMk cId="2564693259" sldId="2141411741"/>
            <ac:spMk id="20" creationId="{3ED03CBE-DFA1-0CD2-59AB-D9E477556CF7}"/>
          </ac:spMkLst>
        </pc:spChg>
        <pc:spChg chg="add del mod">
          <ac:chgData name="Mohammed, Musthaq" userId="61f3a84e-adb5-4594-900d-601a4a522d73" providerId="ADAL" clId="{A318EB8B-C4B0-4C8E-B845-FB335EFD78B8}" dt="2023-02-16T08:33:47.744" v="7383" actId="20577"/>
          <ac:spMkLst>
            <pc:docMk/>
            <pc:sldMk cId="2564693259" sldId="2141411741"/>
            <ac:spMk id="21" creationId="{E0EB80FA-0102-932C-6DEC-D0BA27208668}"/>
          </ac:spMkLst>
        </pc:spChg>
        <pc:spChg chg="add mod">
          <ac:chgData name="Mohammed, Musthaq" userId="61f3a84e-adb5-4594-900d-601a4a522d73" providerId="ADAL" clId="{A318EB8B-C4B0-4C8E-B845-FB335EFD78B8}" dt="2023-02-16T08:33:42.899" v="7381" actId="20577"/>
          <ac:spMkLst>
            <pc:docMk/>
            <pc:sldMk cId="2564693259" sldId="2141411741"/>
            <ac:spMk id="22" creationId="{FDF05726-ACF5-6CED-231A-F2544225AFE9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30" creationId="{1FAF3343-D752-5B61-C339-372B93D846E7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43" creationId="{71DEFA21-9A0A-134A-A43C-87FCC5143FDB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48" creationId="{C8AA87E2-5A51-E070-2B63-6FAA762A0CD2}"/>
          </ac:spMkLst>
        </pc:spChg>
        <pc:spChg chg="add del">
          <ac:chgData name="Mohammed, Musthaq" userId="61f3a84e-adb5-4594-900d-601a4a522d73" providerId="ADAL" clId="{A318EB8B-C4B0-4C8E-B845-FB335EFD78B8}" dt="2023-02-15T10:40:54.256" v="1769" actId="478"/>
          <ac:spMkLst>
            <pc:docMk/>
            <pc:sldMk cId="2564693259" sldId="2141411741"/>
            <ac:spMk id="51" creationId="{EC9171B6-0B9B-F73E-5832-7C551EE038D7}"/>
          </ac:spMkLst>
        </pc:spChg>
        <pc:spChg chg="add mod">
          <ac:chgData name="Mohammed, Musthaq" userId="61f3a84e-adb5-4594-900d-601a4a522d73" providerId="ADAL" clId="{A318EB8B-C4B0-4C8E-B845-FB335EFD78B8}" dt="2023-02-15T10:41:09.949" v="1771" actId="1076"/>
          <ac:spMkLst>
            <pc:docMk/>
            <pc:sldMk cId="2564693259" sldId="2141411741"/>
            <ac:spMk id="52" creationId="{084490C3-DCCC-FC0C-F9DB-59F0A4FAFDD7}"/>
          </ac:spMkLst>
        </pc:spChg>
        <pc:spChg chg="add del mod">
          <ac:chgData name="Mohammed, Musthaq" userId="61f3a84e-adb5-4594-900d-601a4a522d73" providerId="ADAL" clId="{A318EB8B-C4B0-4C8E-B845-FB335EFD78B8}" dt="2023-02-15T10:41:36.812" v="1774" actId="478"/>
          <ac:spMkLst>
            <pc:docMk/>
            <pc:sldMk cId="2564693259" sldId="2141411741"/>
            <ac:spMk id="53" creationId="{D83A6501-37CC-E8F7-715E-3D592DA71274}"/>
          </ac:spMkLst>
        </pc:spChg>
        <pc:spChg chg="add del mod">
          <ac:chgData name="Mohammed, Musthaq" userId="61f3a84e-adb5-4594-900d-601a4a522d73" providerId="ADAL" clId="{A318EB8B-C4B0-4C8E-B845-FB335EFD78B8}" dt="2023-02-15T10:45:50.908" v="1892" actId="478"/>
          <ac:spMkLst>
            <pc:docMk/>
            <pc:sldMk cId="2564693259" sldId="2141411741"/>
            <ac:spMk id="54" creationId="{39F6EE01-8718-6260-F094-948614BF0E69}"/>
          </ac:spMkLst>
        </pc:spChg>
        <pc:spChg chg="add del">
          <ac:chgData name="Mohammed, Musthaq" userId="61f3a84e-adb5-4594-900d-601a4a522d73" providerId="ADAL" clId="{A318EB8B-C4B0-4C8E-B845-FB335EFD78B8}" dt="2023-02-15T10:45:39.982" v="1891" actId="478"/>
          <ac:spMkLst>
            <pc:docMk/>
            <pc:sldMk cId="2564693259" sldId="2141411741"/>
            <ac:spMk id="55" creationId="{F81AB12A-0A4F-4711-BBCF-77F6CC5B3CEA}"/>
          </ac:spMkLst>
        </pc:spChg>
        <pc:spChg chg="add del mod">
          <ac:chgData name="Mohammed, Musthaq" userId="61f3a84e-adb5-4594-900d-601a4a522d73" providerId="ADAL" clId="{A318EB8B-C4B0-4C8E-B845-FB335EFD78B8}" dt="2023-02-15T10:47:20.208" v="1901" actId="478"/>
          <ac:spMkLst>
            <pc:docMk/>
            <pc:sldMk cId="2564693259" sldId="2141411741"/>
            <ac:spMk id="56" creationId="{F2AE507B-F8C0-C8B7-E436-5D790DB82853}"/>
          </ac:spMkLst>
        </pc:spChg>
        <pc:spChg chg="add mod">
          <ac:chgData name="Mohammed, Musthaq" userId="61f3a84e-adb5-4594-900d-601a4a522d73" providerId="ADAL" clId="{A318EB8B-C4B0-4C8E-B845-FB335EFD78B8}" dt="2023-02-15T10:51:07.241" v="2015" actId="164"/>
          <ac:spMkLst>
            <pc:docMk/>
            <pc:sldMk cId="2564693259" sldId="2141411741"/>
            <ac:spMk id="57" creationId="{C848B019-ED22-820F-615D-146F44E589BF}"/>
          </ac:spMkLst>
        </pc:spChg>
        <pc:spChg chg="add mod">
          <ac:chgData name="Mohammed, Musthaq" userId="61f3a84e-adb5-4594-900d-601a4a522d73" providerId="ADAL" clId="{A318EB8B-C4B0-4C8E-B845-FB335EFD78B8}" dt="2023-02-15T10:51:07.241" v="2015" actId="164"/>
          <ac:spMkLst>
            <pc:docMk/>
            <pc:sldMk cId="2564693259" sldId="2141411741"/>
            <ac:spMk id="58" creationId="{3BFD1293-26CA-D755-D6D9-EFD7D2724380}"/>
          </ac:spMkLst>
        </pc:spChg>
        <pc:spChg chg="add mod">
          <ac:chgData name="Mohammed, Musthaq" userId="61f3a84e-adb5-4594-900d-601a4a522d73" providerId="ADAL" clId="{A318EB8B-C4B0-4C8E-B845-FB335EFD78B8}" dt="2023-02-15T11:10:14.612" v="2483" actId="164"/>
          <ac:spMkLst>
            <pc:docMk/>
            <pc:sldMk cId="2564693259" sldId="2141411741"/>
            <ac:spMk id="96" creationId="{E6087ECE-ACA0-482F-C0D8-29253D0A1910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97" creationId="{2A625EF0-7870-FACF-7B68-97F89AB25862}"/>
          </ac:spMkLst>
        </pc:spChg>
        <pc:spChg chg="add mod">
          <ac:chgData name="Mohammed, Musthaq" userId="61f3a84e-adb5-4594-900d-601a4a522d73" providerId="ADAL" clId="{A318EB8B-C4B0-4C8E-B845-FB335EFD78B8}" dt="2023-02-15T11:09:46.083" v="2461" actId="164"/>
          <ac:spMkLst>
            <pc:docMk/>
            <pc:sldMk cId="2564693259" sldId="2141411741"/>
            <ac:spMk id="98" creationId="{61007041-92A3-FE65-04A0-9FAFBD3E29FD}"/>
          </ac:spMkLst>
        </pc:spChg>
        <pc:grpChg chg="add mod">
          <ac:chgData name="Mohammed, Musthaq" userId="61f3a84e-adb5-4594-900d-601a4a522d73" providerId="ADAL" clId="{A318EB8B-C4B0-4C8E-B845-FB335EFD78B8}" dt="2023-02-15T11:09:46.083" v="2461" actId="164"/>
          <ac:grpSpMkLst>
            <pc:docMk/>
            <pc:sldMk cId="2564693259" sldId="2141411741"/>
            <ac:grpSpMk id="25" creationId="{A62CC6B7-5E5D-8383-E7B7-4FA1E6901FC1}"/>
          </ac:grpSpMkLst>
        </pc:grpChg>
        <pc:grpChg chg="add mod">
          <ac:chgData name="Mohammed, Musthaq" userId="61f3a84e-adb5-4594-900d-601a4a522d73" providerId="ADAL" clId="{A318EB8B-C4B0-4C8E-B845-FB335EFD78B8}" dt="2023-02-15T11:09:46.083" v="2461" actId="164"/>
          <ac:grpSpMkLst>
            <pc:docMk/>
            <pc:sldMk cId="2564693259" sldId="2141411741"/>
            <ac:grpSpMk id="59" creationId="{B2CC348F-ACD1-CC26-A10A-AC29E52D2069}"/>
          </ac:grpSpMkLst>
        </pc:grpChg>
        <pc:grpChg chg="add mod">
          <ac:chgData name="Mohammed, Musthaq" userId="61f3a84e-adb5-4594-900d-601a4a522d73" providerId="ADAL" clId="{A318EB8B-C4B0-4C8E-B845-FB335EFD78B8}" dt="2023-02-15T11:09:46.083" v="2461" actId="164"/>
          <ac:grpSpMkLst>
            <pc:docMk/>
            <pc:sldMk cId="2564693259" sldId="2141411741"/>
            <ac:grpSpMk id="95" creationId="{A6B4C922-4624-2967-9CD4-2D28F9D3AAFA}"/>
          </ac:grpSpMkLst>
        </pc:grpChg>
        <pc:grpChg chg="add mod">
          <ac:chgData name="Mohammed, Musthaq" userId="61f3a84e-adb5-4594-900d-601a4a522d73" providerId="ADAL" clId="{A318EB8B-C4B0-4C8E-B845-FB335EFD78B8}" dt="2023-02-15T11:10:14.612" v="2483" actId="164"/>
          <ac:grpSpMkLst>
            <pc:docMk/>
            <pc:sldMk cId="2564693259" sldId="2141411741"/>
            <ac:grpSpMk id="99" creationId="{C019841A-E316-9229-B3E1-FF700A35E3E0}"/>
          </ac:grpSpMkLst>
        </pc:grpChg>
        <pc:grpChg chg="add mod">
          <ac:chgData name="Mohammed, Musthaq" userId="61f3a84e-adb5-4594-900d-601a4a522d73" providerId="ADAL" clId="{A318EB8B-C4B0-4C8E-B845-FB335EFD78B8}" dt="2023-02-15T11:10:26.649" v="2517" actId="1036"/>
          <ac:grpSpMkLst>
            <pc:docMk/>
            <pc:sldMk cId="2564693259" sldId="2141411741"/>
            <ac:grpSpMk id="100" creationId="{D3885EBF-634D-D053-0AA9-5E3948BEA795}"/>
          </ac:grpSpMkLst>
        </pc:grpChg>
        <pc:cxnChg chg="add del mod">
          <ac:chgData name="Mohammed, Musthaq" userId="61f3a84e-adb5-4594-900d-601a4a522d73" providerId="ADAL" clId="{A318EB8B-C4B0-4C8E-B845-FB335EFD78B8}" dt="2023-02-15T10:18:28.520" v="929" actId="478"/>
          <ac:cxnSpMkLst>
            <pc:docMk/>
            <pc:sldMk cId="2564693259" sldId="2141411741"/>
            <ac:cxnSpMk id="24" creationId="{680E128A-F990-319A-4219-976BCF4E476E}"/>
          </ac:cxnSpMkLst>
        </pc:cxnChg>
        <pc:cxnChg chg="add mod">
          <ac:chgData name="Mohammed, Musthaq" userId="61f3a84e-adb5-4594-900d-601a4a522d73" providerId="ADAL" clId="{A318EB8B-C4B0-4C8E-B845-FB335EFD78B8}" dt="2023-02-15T11:09:46.083" v="2461" actId="164"/>
          <ac:cxnSpMkLst>
            <pc:docMk/>
            <pc:sldMk cId="2564693259" sldId="2141411741"/>
            <ac:cxnSpMk id="27" creationId="{4DA9C3D4-0C23-E3A3-5DEE-E8BB2EAA9C9C}"/>
          </ac:cxnSpMkLst>
        </pc:cxnChg>
        <pc:cxnChg chg="add mod">
          <ac:chgData name="Mohammed, Musthaq" userId="61f3a84e-adb5-4594-900d-601a4a522d73" providerId="ADAL" clId="{A318EB8B-C4B0-4C8E-B845-FB335EFD78B8}" dt="2023-02-15T11:09:46.083" v="2461" actId="164"/>
          <ac:cxnSpMkLst>
            <pc:docMk/>
            <pc:sldMk cId="2564693259" sldId="2141411741"/>
            <ac:cxnSpMk id="29" creationId="{FFBAA5F1-3F83-A91E-862F-EFCC18D4BC30}"/>
          </ac:cxnSpMkLst>
        </pc:cxnChg>
        <pc:cxnChg chg="add del">
          <ac:chgData name="Mohammed, Musthaq" userId="61f3a84e-adb5-4594-900d-601a4a522d73" providerId="ADAL" clId="{A318EB8B-C4B0-4C8E-B845-FB335EFD78B8}" dt="2023-02-15T10:24:45.644" v="1433" actId="478"/>
          <ac:cxnSpMkLst>
            <pc:docMk/>
            <pc:sldMk cId="2564693259" sldId="2141411741"/>
            <ac:cxnSpMk id="32" creationId="{B5F6699A-0345-B0B8-F407-BE8AFA670E14}"/>
          </ac:cxnSpMkLst>
        </pc:cxnChg>
        <pc:cxnChg chg="add del mod">
          <ac:chgData name="Mohammed, Musthaq" userId="61f3a84e-adb5-4594-900d-601a4a522d73" providerId="ADAL" clId="{A318EB8B-C4B0-4C8E-B845-FB335EFD78B8}" dt="2023-02-15T10:25:05.888" v="1435" actId="478"/>
          <ac:cxnSpMkLst>
            <pc:docMk/>
            <pc:sldMk cId="2564693259" sldId="2141411741"/>
            <ac:cxnSpMk id="34" creationId="{49C318A6-BF45-94EE-662B-E2BAB06CC447}"/>
          </ac:cxnSpMkLst>
        </pc:cxnChg>
        <pc:cxnChg chg="add del mod">
          <ac:chgData name="Mohammed, Musthaq" userId="61f3a84e-adb5-4594-900d-601a4a522d73" providerId="ADAL" clId="{A318EB8B-C4B0-4C8E-B845-FB335EFD78B8}" dt="2023-02-15T10:25:27.454" v="1442" actId="478"/>
          <ac:cxnSpMkLst>
            <pc:docMk/>
            <pc:sldMk cId="2564693259" sldId="2141411741"/>
            <ac:cxnSpMk id="36" creationId="{81F4D575-4DE1-0E32-326D-330DC3F1DD31}"/>
          </ac:cxnSpMkLst>
        </pc:cxnChg>
        <pc:cxnChg chg="add del mod">
          <ac:chgData name="Mohammed, Musthaq" userId="61f3a84e-adb5-4594-900d-601a4a522d73" providerId="ADAL" clId="{A318EB8B-C4B0-4C8E-B845-FB335EFD78B8}" dt="2023-02-15T10:25:41.551" v="1444" actId="478"/>
          <ac:cxnSpMkLst>
            <pc:docMk/>
            <pc:sldMk cId="2564693259" sldId="2141411741"/>
            <ac:cxnSpMk id="38" creationId="{68B7E265-61F7-5936-D151-6FEC06DD6EC8}"/>
          </ac:cxnSpMkLst>
        </pc:cxnChg>
        <pc:cxnChg chg="add mod">
          <ac:chgData name="Mohammed, Musthaq" userId="61f3a84e-adb5-4594-900d-601a4a522d73" providerId="ADAL" clId="{A318EB8B-C4B0-4C8E-B845-FB335EFD78B8}" dt="2023-02-15T11:09:46.083" v="2461" actId="164"/>
          <ac:cxnSpMkLst>
            <pc:docMk/>
            <pc:sldMk cId="2564693259" sldId="2141411741"/>
            <ac:cxnSpMk id="40" creationId="{81B0C54F-F49E-645A-E762-FD588FF895A7}"/>
          </ac:cxnSpMkLst>
        </pc:cxnChg>
        <pc:cxnChg chg="add del mod">
          <ac:chgData name="Mohammed, Musthaq" userId="61f3a84e-adb5-4594-900d-601a4a522d73" providerId="ADAL" clId="{A318EB8B-C4B0-4C8E-B845-FB335EFD78B8}" dt="2023-02-15T10:31:20.095" v="1611" actId="478"/>
          <ac:cxnSpMkLst>
            <pc:docMk/>
            <pc:sldMk cId="2564693259" sldId="2141411741"/>
            <ac:cxnSpMk id="45" creationId="{626168E2-791C-AFEB-BB29-B42ECF7847D1}"/>
          </ac:cxnSpMkLst>
        </pc:cxnChg>
        <pc:cxnChg chg="add mod">
          <ac:chgData name="Mohammed, Musthaq" userId="61f3a84e-adb5-4594-900d-601a4a522d73" providerId="ADAL" clId="{A318EB8B-C4B0-4C8E-B845-FB335EFD78B8}" dt="2023-02-15T11:09:46.083" v="2461" actId="164"/>
          <ac:cxnSpMkLst>
            <pc:docMk/>
            <pc:sldMk cId="2564693259" sldId="2141411741"/>
            <ac:cxnSpMk id="47" creationId="{175B3570-BB03-5388-EA45-3EE36EA7BE23}"/>
          </ac:cxnSpMkLst>
        </pc:cxnChg>
        <pc:cxnChg chg="add mod">
          <ac:chgData name="Mohammed, Musthaq" userId="61f3a84e-adb5-4594-900d-601a4a522d73" providerId="ADAL" clId="{A318EB8B-C4B0-4C8E-B845-FB335EFD78B8}" dt="2023-02-15T11:10:26.649" v="2517" actId="1036"/>
          <ac:cxnSpMkLst>
            <pc:docMk/>
            <pc:sldMk cId="2564693259" sldId="2141411741"/>
            <ac:cxnSpMk id="50" creationId="{46C0348A-57A9-14B0-EE85-1671DAF19503}"/>
          </ac:cxnSpMkLst>
        </pc:cxnChg>
        <pc:cxnChg chg="add mod">
          <ac:chgData name="Mohammed, Musthaq" userId="61f3a84e-adb5-4594-900d-601a4a522d73" providerId="ADAL" clId="{A318EB8B-C4B0-4C8E-B845-FB335EFD78B8}" dt="2023-02-15T11:09:46.083" v="2461" actId="164"/>
          <ac:cxnSpMkLst>
            <pc:docMk/>
            <pc:sldMk cId="2564693259" sldId="2141411741"/>
            <ac:cxnSpMk id="61" creationId="{E615D1D3-D647-7149-2119-6555CB985BEF}"/>
          </ac:cxnSpMkLst>
        </pc:cxnChg>
        <pc:cxnChg chg="add mod">
          <ac:chgData name="Mohammed, Musthaq" userId="61f3a84e-adb5-4594-900d-601a4a522d73" providerId="ADAL" clId="{A318EB8B-C4B0-4C8E-B845-FB335EFD78B8}" dt="2023-02-15T11:09:46.083" v="2461" actId="164"/>
          <ac:cxnSpMkLst>
            <pc:docMk/>
            <pc:sldMk cId="2564693259" sldId="2141411741"/>
            <ac:cxnSpMk id="63" creationId="{8FCD591C-6D90-BCC6-E51A-9AEEAB5063C5}"/>
          </ac:cxnSpMkLst>
        </pc:cxnChg>
        <pc:cxnChg chg="add mod">
          <ac:chgData name="Mohammed, Musthaq" userId="61f3a84e-adb5-4594-900d-601a4a522d73" providerId="ADAL" clId="{A318EB8B-C4B0-4C8E-B845-FB335EFD78B8}" dt="2023-02-15T11:11:03.076" v="2521" actId="1037"/>
          <ac:cxnSpMkLst>
            <pc:docMk/>
            <pc:sldMk cId="2564693259" sldId="2141411741"/>
            <ac:cxnSpMk id="65" creationId="{6D8A1DF7-F5FD-C24F-24DE-80410E0BC451}"/>
          </ac:cxnSpMkLst>
        </pc:cxnChg>
        <pc:cxnChg chg="add mod">
          <ac:chgData name="Mohammed, Musthaq" userId="61f3a84e-adb5-4594-900d-601a4a522d73" providerId="ADAL" clId="{A318EB8B-C4B0-4C8E-B845-FB335EFD78B8}" dt="2023-02-15T11:10:26.649" v="2517" actId="1036"/>
          <ac:cxnSpMkLst>
            <pc:docMk/>
            <pc:sldMk cId="2564693259" sldId="2141411741"/>
            <ac:cxnSpMk id="67" creationId="{E82938C7-BC63-FE29-CB0B-797503A5301D}"/>
          </ac:cxnSpMkLst>
        </pc:cxnChg>
        <pc:cxnChg chg="add del mod">
          <ac:chgData name="Mohammed, Musthaq" userId="61f3a84e-adb5-4594-900d-601a4a522d73" providerId="ADAL" clId="{A318EB8B-C4B0-4C8E-B845-FB335EFD78B8}" dt="2023-02-15T10:54:21.835" v="2067" actId="11529"/>
          <ac:cxnSpMkLst>
            <pc:docMk/>
            <pc:sldMk cId="2564693259" sldId="2141411741"/>
            <ac:cxnSpMk id="70" creationId="{F204D301-CAA2-FDFB-FE5C-34D0575FF512}"/>
          </ac:cxnSpMkLst>
        </pc:cxnChg>
        <pc:cxnChg chg="add mod">
          <ac:chgData name="Mohammed, Musthaq" userId="61f3a84e-adb5-4594-900d-601a4a522d73" providerId="ADAL" clId="{A318EB8B-C4B0-4C8E-B845-FB335EFD78B8}" dt="2023-02-15T11:10:26.649" v="2517" actId="1036"/>
          <ac:cxnSpMkLst>
            <pc:docMk/>
            <pc:sldMk cId="2564693259" sldId="2141411741"/>
            <ac:cxnSpMk id="72" creationId="{E7DC9575-FC09-8EF6-7FED-4FDD5F5E006E}"/>
          </ac:cxnSpMkLst>
        </pc:cxnChg>
        <pc:cxnChg chg="add del mod">
          <ac:chgData name="Mohammed, Musthaq" userId="61f3a84e-adb5-4594-900d-601a4a522d73" providerId="ADAL" clId="{A318EB8B-C4B0-4C8E-B845-FB335EFD78B8}" dt="2023-02-15T10:55:34.572" v="2078" actId="478"/>
          <ac:cxnSpMkLst>
            <pc:docMk/>
            <pc:sldMk cId="2564693259" sldId="2141411741"/>
            <ac:cxnSpMk id="74" creationId="{B32B2838-F687-114C-5537-4353B9F52326}"/>
          </ac:cxnSpMkLst>
        </pc:cxnChg>
        <pc:cxnChg chg="add mod">
          <ac:chgData name="Mohammed, Musthaq" userId="61f3a84e-adb5-4594-900d-601a4a522d73" providerId="ADAL" clId="{A318EB8B-C4B0-4C8E-B845-FB335EFD78B8}" dt="2023-02-15T11:10:26.649" v="2517" actId="1036"/>
          <ac:cxnSpMkLst>
            <pc:docMk/>
            <pc:sldMk cId="2564693259" sldId="2141411741"/>
            <ac:cxnSpMk id="78" creationId="{1C47882A-A4CD-ADB9-F18A-E6F0D0F1B8B1}"/>
          </ac:cxnSpMkLst>
        </pc:cxnChg>
        <pc:cxnChg chg="add mod">
          <ac:chgData name="Mohammed, Musthaq" userId="61f3a84e-adb5-4594-900d-601a4a522d73" providerId="ADAL" clId="{A318EB8B-C4B0-4C8E-B845-FB335EFD78B8}" dt="2023-02-15T11:09:46.083" v="2461" actId="164"/>
          <ac:cxnSpMkLst>
            <pc:docMk/>
            <pc:sldMk cId="2564693259" sldId="2141411741"/>
            <ac:cxnSpMk id="81" creationId="{AA6A7D43-6C08-9266-1B02-5EAE3D5AE4A0}"/>
          </ac:cxnSpMkLst>
        </pc:cxnChg>
        <pc:cxnChg chg="add del mod">
          <ac:chgData name="Mohammed, Musthaq" userId="61f3a84e-adb5-4594-900d-601a4a522d73" providerId="ADAL" clId="{A318EB8B-C4B0-4C8E-B845-FB335EFD78B8}" dt="2023-02-15T10:57:11.528" v="2085" actId="11529"/>
          <ac:cxnSpMkLst>
            <pc:docMk/>
            <pc:sldMk cId="2564693259" sldId="2141411741"/>
            <ac:cxnSpMk id="83" creationId="{AA6C10AB-959B-9B3B-DC02-A423DCC28C82}"/>
          </ac:cxnSpMkLst>
        </pc:cxnChg>
        <pc:cxnChg chg="add mod">
          <ac:chgData name="Mohammed, Musthaq" userId="61f3a84e-adb5-4594-900d-601a4a522d73" providerId="ADAL" clId="{A318EB8B-C4B0-4C8E-B845-FB335EFD78B8}" dt="2023-02-15T10:59:35.916" v="2101" actId="164"/>
          <ac:cxnSpMkLst>
            <pc:docMk/>
            <pc:sldMk cId="2564693259" sldId="2141411741"/>
            <ac:cxnSpMk id="86" creationId="{53660F7A-1796-A303-F98F-718D756EA5D2}"/>
          </ac:cxnSpMkLst>
        </pc:cxnChg>
        <pc:cxnChg chg="add del mod">
          <ac:chgData name="Mohammed, Musthaq" userId="61f3a84e-adb5-4594-900d-601a4a522d73" providerId="ADAL" clId="{A318EB8B-C4B0-4C8E-B845-FB335EFD78B8}" dt="2023-02-15T10:57:50.587" v="2090" actId="11529"/>
          <ac:cxnSpMkLst>
            <pc:docMk/>
            <pc:sldMk cId="2564693259" sldId="2141411741"/>
            <ac:cxnSpMk id="88" creationId="{E357B744-AC61-D1A4-26C4-12695ECA822F}"/>
          </ac:cxnSpMkLst>
        </pc:cxnChg>
        <pc:cxnChg chg="add del mod">
          <ac:chgData name="Mohammed, Musthaq" userId="61f3a84e-adb5-4594-900d-601a4a522d73" providerId="ADAL" clId="{A318EB8B-C4B0-4C8E-B845-FB335EFD78B8}" dt="2023-02-15T10:58:16.798" v="2096" actId="478"/>
          <ac:cxnSpMkLst>
            <pc:docMk/>
            <pc:sldMk cId="2564693259" sldId="2141411741"/>
            <ac:cxnSpMk id="90" creationId="{FD4023AF-7B4C-50A6-B5DB-62740E6E0B27}"/>
          </ac:cxnSpMkLst>
        </pc:cxnChg>
        <pc:cxnChg chg="add mod">
          <ac:chgData name="Mohammed, Musthaq" userId="61f3a84e-adb5-4594-900d-601a4a522d73" providerId="ADAL" clId="{A318EB8B-C4B0-4C8E-B845-FB335EFD78B8}" dt="2023-02-15T10:59:35.916" v="2101" actId="164"/>
          <ac:cxnSpMkLst>
            <pc:docMk/>
            <pc:sldMk cId="2564693259" sldId="2141411741"/>
            <ac:cxnSpMk id="92" creationId="{EA559BC8-675F-6143-3C30-A9F4B80E04B4}"/>
          </ac:cxnSpMkLst>
        </pc:cxnChg>
      </pc:sldChg>
      <pc:sldChg chg="addSp delSp modSp mod">
        <pc:chgData name="Mohammed, Musthaq" userId="61f3a84e-adb5-4594-900d-601a4a522d73" providerId="ADAL" clId="{A318EB8B-C4B0-4C8E-B845-FB335EFD78B8}" dt="2023-02-21T06:15:10.037" v="8830" actId="20577"/>
        <pc:sldMkLst>
          <pc:docMk/>
          <pc:sldMk cId="796159244" sldId="2141411742"/>
        </pc:sldMkLst>
        <pc:spChg chg="mod">
          <ac:chgData name="Mohammed, Musthaq" userId="61f3a84e-adb5-4594-900d-601a4a522d73" providerId="ADAL" clId="{A318EB8B-C4B0-4C8E-B845-FB335EFD78B8}" dt="2023-02-16T05:58:15.112" v="4468" actId="20577"/>
          <ac:spMkLst>
            <pc:docMk/>
            <pc:sldMk cId="796159244" sldId="2141411742"/>
            <ac:spMk id="2" creationId="{8BD51D62-5883-4DA2-9273-7147772512C3}"/>
          </ac:spMkLst>
        </pc:spChg>
        <pc:spChg chg="del">
          <ac:chgData name="Mohammed, Musthaq" userId="61f3a84e-adb5-4594-900d-601a4a522d73" providerId="ADAL" clId="{A318EB8B-C4B0-4C8E-B845-FB335EFD78B8}" dt="2023-02-16T05:57:40.853" v="4387" actId="478"/>
          <ac:spMkLst>
            <pc:docMk/>
            <pc:sldMk cId="796159244" sldId="2141411742"/>
            <ac:spMk id="3" creationId="{6B7DFC8F-FCF6-673B-07A6-30410C20B9A6}"/>
          </ac:spMkLst>
        </pc:spChg>
        <pc:spChg chg="del">
          <ac:chgData name="Mohammed, Musthaq" userId="61f3a84e-adb5-4594-900d-601a4a522d73" providerId="ADAL" clId="{A318EB8B-C4B0-4C8E-B845-FB335EFD78B8}" dt="2023-02-16T05:57:40.853" v="4387" actId="478"/>
          <ac:spMkLst>
            <pc:docMk/>
            <pc:sldMk cId="796159244" sldId="2141411742"/>
            <ac:spMk id="5" creationId="{615303ED-5797-B8FF-2FC2-E2B5259386B5}"/>
          </ac:spMkLst>
        </pc:spChg>
        <pc:spChg chg="del">
          <ac:chgData name="Mohammed, Musthaq" userId="61f3a84e-adb5-4594-900d-601a4a522d73" providerId="ADAL" clId="{A318EB8B-C4B0-4C8E-B845-FB335EFD78B8}" dt="2023-02-16T05:57:40.853" v="4387" actId="478"/>
          <ac:spMkLst>
            <pc:docMk/>
            <pc:sldMk cId="796159244" sldId="2141411742"/>
            <ac:spMk id="6" creationId="{2DAE095D-FDBB-7EA2-E6EA-1C677D553256}"/>
          </ac:spMkLst>
        </pc:spChg>
        <pc:spChg chg="del">
          <ac:chgData name="Mohammed, Musthaq" userId="61f3a84e-adb5-4594-900d-601a4a522d73" providerId="ADAL" clId="{A318EB8B-C4B0-4C8E-B845-FB335EFD78B8}" dt="2023-02-16T05:57:40.853" v="4387" actId="478"/>
          <ac:spMkLst>
            <pc:docMk/>
            <pc:sldMk cId="796159244" sldId="2141411742"/>
            <ac:spMk id="7" creationId="{548BE79F-6C5D-5B13-3C4E-41AAB7D65D22}"/>
          </ac:spMkLst>
        </pc:spChg>
        <pc:spChg chg="del mod">
          <ac:chgData name="Mohammed, Musthaq" userId="61f3a84e-adb5-4594-900d-601a4a522d73" providerId="ADAL" clId="{A318EB8B-C4B0-4C8E-B845-FB335EFD78B8}" dt="2023-02-16T05:57:40.853" v="4387" actId="478"/>
          <ac:spMkLst>
            <pc:docMk/>
            <pc:sldMk cId="796159244" sldId="2141411742"/>
            <ac:spMk id="12" creationId="{108C3431-5BA7-0717-6F48-7DAD8A541B28}"/>
          </ac:spMkLst>
        </pc:spChg>
        <pc:spChg chg="del">
          <ac:chgData name="Mohammed, Musthaq" userId="61f3a84e-adb5-4594-900d-601a4a522d73" providerId="ADAL" clId="{A318EB8B-C4B0-4C8E-B845-FB335EFD78B8}" dt="2023-02-16T05:57:40.853" v="4387" actId="478"/>
          <ac:spMkLst>
            <pc:docMk/>
            <pc:sldMk cId="796159244" sldId="2141411742"/>
            <ac:spMk id="13" creationId="{83165D3C-FDCC-B667-FB88-17008BBB23A8}"/>
          </ac:spMkLst>
        </pc:spChg>
        <pc:spChg chg="del">
          <ac:chgData name="Mohammed, Musthaq" userId="61f3a84e-adb5-4594-900d-601a4a522d73" providerId="ADAL" clId="{A318EB8B-C4B0-4C8E-B845-FB335EFD78B8}" dt="2023-02-16T05:57:40.853" v="4387" actId="478"/>
          <ac:spMkLst>
            <pc:docMk/>
            <pc:sldMk cId="796159244" sldId="2141411742"/>
            <ac:spMk id="15" creationId="{6F408F71-80B7-4E57-BDFF-05044973424D}"/>
          </ac:spMkLst>
        </pc:spChg>
        <pc:spChg chg="add mod">
          <ac:chgData name="Mohammed, Musthaq" userId="61f3a84e-adb5-4594-900d-601a4a522d73" providerId="ADAL" clId="{A318EB8B-C4B0-4C8E-B845-FB335EFD78B8}" dt="2023-02-16T06:02:18.884" v="4507" actId="164"/>
          <ac:spMkLst>
            <pc:docMk/>
            <pc:sldMk cId="796159244" sldId="2141411742"/>
            <ac:spMk id="16" creationId="{4DDC6633-8D83-22F6-AE43-3569F67F05C4}"/>
          </ac:spMkLst>
        </pc:spChg>
        <pc:spChg chg="add del mod">
          <ac:chgData name="Mohammed, Musthaq" userId="61f3a84e-adb5-4594-900d-601a4a522d73" providerId="ADAL" clId="{A318EB8B-C4B0-4C8E-B845-FB335EFD78B8}" dt="2023-02-16T06:02:26.304" v="4508" actId="164"/>
          <ac:spMkLst>
            <pc:docMk/>
            <pc:sldMk cId="796159244" sldId="2141411742"/>
            <ac:spMk id="17" creationId="{72ED2F4D-770E-8DC7-CC41-07818D11580E}"/>
          </ac:spMkLst>
        </pc:spChg>
        <pc:spChg chg="add mod">
          <ac:chgData name="Mohammed, Musthaq" userId="61f3a84e-adb5-4594-900d-601a4a522d73" providerId="ADAL" clId="{A318EB8B-C4B0-4C8E-B845-FB335EFD78B8}" dt="2023-02-16T08:44:41.745" v="7423" actId="20577"/>
          <ac:spMkLst>
            <pc:docMk/>
            <pc:sldMk cId="796159244" sldId="2141411742"/>
            <ac:spMk id="18" creationId="{6CE861D1-D34F-C4F9-51EA-853118A9815C}"/>
          </ac:spMkLst>
        </pc:spChg>
        <pc:spChg chg="del">
          <ac:chgData name="Mohammed, Musthaq" userId="61f3a84e-adb5-4594-900d-601a4a522d73" providerId="ADAL" clId="{A318EB8B-C4B0-4C8E-B845-FB335EFD78B8}" dt="2023-02-16T05:57:40.853" v="4387" actId="478"/>
          <ac:spMkLst>
            <pc:docMk/>
            <pc:sldMk cId="796159244" sldId="2141411742"/>
            <ac:spMk id="19" creationId="{46400375-62BD-21AD-C55D-48C43796CCBB}"/>
          </ac:spMkLst>
        </pc:spChg>
        <pc:spChg chg="add mod">
          <ac:chgData name="Mohammed, Musthaq" userId="61f3a84e-adb5-4594-900d-601a4a522d73" providerId="ADAL" clId="{A318EB8B-C4B0-4C8E-B845-FB335EFD78B8}" dt="2023-02-16T08:44:34.982" v="7421" actId="5793"/>
          <ac:spMkLst>
            <pc:docMk/>
            <pc:sldMk cId="796159244" sldId="2141411742"/>
            <ac:spMk id="20" creationId="{E067503A-8481-0CEC-14F7-960CFD2866E6}"/>
          </ac:spMkLst>
        </pc:spChg>
        <pc:spChg chg="add mod">
          <ac:chgData name="Mohammed, Musthaq" userId="61f3a84e-adb5-4594-900d-601a4a522d73" providerId="ADAL" clId="{A318EB8B-C4B0-4C8E-B845-FB335EFD78B8}" dt="2023-02-21T06:15:10.037" v="8830" actId="20577"/>
          <ac:spMkLst>
            <pc:docMk/>
            <pc:sldMk cId="796159244" sldId="2141411742"/>
            <ac:spMk id="25" creationId="{603E3160-1D38-60A8-EBA5-42FAECB17033}"/>
          </ac:spMkLst>
        </pc:spChg>
        <pc:spChg chg="add mod">
          <ac:chgData name="Mohammed, Musthaq" userId="61f3a84e-adb5-4594-900d-601a4a522d73" providerId="ADAL" clId="{A318EB8B-C4B0-4C8E-B845-FB335EFD78B8}" dt="2023-02-16T08:48:59.757" v="7618" actId="164"/>
          <ac:spMkLst>
            <pc:docMk/>
            <pc:sldMk cId="796159244" sldId="2141411742"/>
            <ac:spMk id="28" creationId="{AA0CDFEA-0F73-4287-D164-48B0C074E600}"/>
          </ac:spMkLst>
        </pc:spChg>
        <pc:grpChg chg="add mod">
          <ac:chgData name="Mohammed, Musthaq" userId="61f3a84e-adb5-4594-900d-601a4a522d73" providerId="ADAL" clId="{A318EB8B-C4B0-4C8E-B845-FB335EFD78B8}" dt="2023-02-16T06:05:42.464" v="4606" actId="1037"/>
          <ac:grpSpMkLst>
            <pc:docMk/>
            <pc:sldMk cId="796159244" sldId="2141411742"/>
            <ac:grpSpMk id="21" creationId="{0165A091-B36E-6676-3961-32FFD074E63C}"/>
          </ac:grpSpMkLst>
        </pc:grpChg>
        <pc:grpChg chg="add del mod">
          <ac:chgData name="Mohammed, Musthaq" userId="61f3a84e-adb5-4594-900d-601a4a522d73" providerId="ADAL" clId="{A318EB8B-C4B0-4C8E-B845-FB335EFD78B8}" dt="2023-02-16T08:43:45.416" v="7384" actId="478"/>
          <ac:grpSpMkLst>
            <pc:docMk/>
            <pc:sldMk cId="796159244" sldId="2141411742"/>
            <ac:grpSpMk id="22" creationId="{05DF96C0-8360-FA42-EFA8-7A305D7CD938}"/>
          </ac:grpSpMkLst>
        </pc:grpChg>
        <pc:grpChg chg="add mod">
          <ac:chgData name="Mohammed, Musthaq" userId="61f3a84e-adb5-4594-900d-601a4a522d73" providerId="ADAL" clId="{A318EB8B-C4B0-4C8E-B845-FB335EFD78B8}" dt="2023-02-16T08:44:08.384" v="7386" actId="1076"/>
          <ac:grpSpMkLst>
            <pc:docMk/>
            <pc:sldMk cId="796159244" sldId="2141411742"/>
            <ac:grpSpMk id="23" creationId="{5C6A9D35-764E-C303-3B93-C429B4C38B9D}"/>
          </ac:grpSpMkLst>
        </pc:grpChg>
        <pc:grpChg chg="add mod">
          <ac:chgData name="Mohammed, Musthaq" userId="61f3a84e-adb5-4594-900d-601a4a522d73" providerId="ADAL" clId="{A318EB8B-C4B0-4C8E-B845-FB335EFD78B8}" dt="2023-02-16T08:44:25.255" v="7413" actId="1076"/>
          <ac:grpSpMkLst>
            <pc:docMk/>
            <pc:sldMk cId="796159244" sldId="2141411742"/>
            <ac:grpSpMk id="24" creationId="{A99E68DE-7E03-7E16-92F1-9583562074EC}"/>
          </ac:grpSpMkLst>
        </pc:grpChg>
        <pc:grpChg chg="add mod">
          <ac:chgData name="Mohammed, Musthaq" userId="61f3a84e-adb5-4594-900d-601a4a522d73" providerId="ADAL" clId="{A318EB8B-C4B0-4C8E-B845-FB335EFD78B8}" dt="2023-02-16T08:48:59.757" v="7618" actId="164"/>
          <ac:grpSpMkLst>
            <pc:docMk/>
            <pc:sldMk cId="796159244" sldId="2141411742"/>
            <ac:grpSpMk id="29" creationId="{9396F4B9-E974-8C3A-12AF-33B245187B0B}"/>
          </ac:grpSpMkLst>
        </pc:grpChg>
        <pc:picChg chg="add mod">
          <ac:chgData name="Mohammed, Musthaq" userId="61f3a84e-adb5-4594-900d-601a4a522d73" providerId="ADAL" clId="{A318EB8B-C4B0-4C8E-B845-FB335EFD78B8}" dt="2023-02-16T06:02:26.304" v="4508" actId="164"/>
          <ac:picMkLst>
            <pc:docMk/>
            <pc:sldMk cId="796159244" sldId="2141411742"/>
            <ac:picMk id="8" creationId="{D582F222-3F7B-30AF-15F8-458BAB7A7617}"/>
          </ac:picMkLst>
        </pc:picChg>
        <pc:picChg chg="add mod">
          <ac:chgData name="Mohammed, Musthaq" userId="61f3a84e-adb5-4594-900d-601a4a522d73" providerId="ADAL" clId="{A318EB8B-C4B0-4C8E-B845-FB335EFD78B8}" dt="2023-02-16T06:02:33.892" v="4509" actId="164"/>
          <ac:picMkLst>
            <pc:docMk/>
            <pc:sldMk cId="796159244" sldId="2141411742"/>
            <ac:picMk id="9" creationId="{F3397937-51D3-EE25-8A76-5B31174B0961}"/>
          </ac:picMkLst>
        </pc:picChg>
        <pc:picChg chg="add del mod">
          <ac:chgData name="Mohammed, Musthaq" userId="61f3a84e-adb5-4594-900d-601a4a522d73" providerId="ADAL" clId="{A318EB8B-C4B0-4C8E-B845-FB335EFD78B8}" dt="2023-02-16T05:59:08.731" v="4470" actId="478"/>
          <ac:picMkLst>
            <pc:docMk/>
            <pc:sldMk cId="796159244" sldId="2141411742"/>
            <ac:picMk id="10" creationId="{14737E57-A941-0C6B-B746-1440F357AADF}"/>
          </ac:picMkLst>
        </pc:picChg>
        <pc:picChg chg="add mod">
          <ac:chgData name="Mohammed, Musthaq" userId="61f3a84e-adb5-4594-900d-601a4a522d73" providerId="ADAL" clId="{A318EB8B-C4B0-4C8E-B845-FB335EFD78B8}" dt="2023-02-16T06:02:42.990" v="4510" actId="164"/>
          <ac:picMkLst>
            <pc:docMk/>
            <pc:sldMk cId="796159244" sldId="2141411742"/>
            <ac:picMk id="11" creationId="{4691D98E-B443-4CAD-00A4-C7D6C529093E}"/>
          </ac:picMkLst>
        </pc:picChg>
        <pc:picChg chg="add mod">
          <ac:chgData name="Mohammed, Musthaq" userId="61f3a84e-adb5-4594-900d-601a4a522d73" providerId="ADAL" clId="{A318EB8B-C4B0-4C8E-B845-FB335EFD78B8}" dt="2023-02-16T06:02:18.884" v="4507" actId="164"/>
          <ac:picMkLst>
            <pc:docMk/>
            <pc:sldMk cId="796159244" sldId="2141411742"/>
            <ac:picMk id="14" creationId="{EC559CA4-00A3-3406-4E47-759DDA0D0CE7}"/>
          </ac:picMkLst>
        </pc:picChg>
        <pc:picChg chg="add mod">
          <ac:chgData name="Mohammed, Musthaq" userId="61f3a84e-adb5-4594-900d-601a4a522d73" providerId="ADAL" clId="{A318EB8B-C4B0-4C8E-B845-FB335EFD78B8}" dt="2023-02-16T08:48:59.757" v="7618" actId="164"/>
          <ac:picMkLst>
            <pc:docMk/>
            <pc:sldMk cId="796159244" sldId="2141411742"/>
            <ac:picMk id="27" creationId="{37213196-6AF9-3AAF-23B4-6386A7A446D2}"/>
          </ac:picMkLst>
        </pc:picChg>
      </pc:sldChg>
      <pc:sldChg chg="addSp delSp modSp mod">
        <pc:chgData name="Mohammed, Musthaq" userId="61f3a84e-adb5-4594-900d-601a4a522d73" providerId="ADAL" clId="{A318EB8B-C4B0-4C8E-B845-FB335EFD78B8}" dt="2023-02-15T13:28:07.638" v="3031" actId="20577"/>
        <pc:sldMkLst>
          <pc:docMk/>
          <pc:sldMk cId="1514821000" sldId="2141411744"/>
        </pc:sldMkLst>
        <pc:spChg chg="add mod">
          <ac:chgData name="Mohammed, Musthaq" userId="61f3a84e-adb5-4594-900d-601a4a522d73" providerId="ADAL" clId="{A318EB8B-C4B0-4C8E-B845-FB335EFD78B8}" dt="2023-02-15T13:28:07.638" v="3031" actId="20577"/>
          <ac:spMkLst>
            <pc:docMk/>
            <pc:sldMk cId="1514821000" sldId="2141411744"/>
            <ac:spMk id="27" creationId="{DC0F999E-F3FB-6ABA-4D1C-8D138B33F637}"/>
          </ac:spMkLst>
        </pc:spChg>
        <pc:spChg chg="mod">
          <ac:chgData name="Mohammed, Musthaq" userId="61f3a84e-adb5-4594-900d-601a4a522d73" providerId="ADAL" clId="{A318EB8B-C4B0-4C8E-B845-FB335EFD78B8}" dt="2023-02-15T13:19:50.089" v="2760" actId="20577"/>
          <ac:spMkLst>
            <pc:docMk/>
            <pc:sldMk cId="1514821000" sldId="2141411744"/>
            <ac:spMk id="41" creationId="{83B7C5C7-6E71-D56B-36E5-54347740A8F3}"/>
          </ac:spMkLst>
        </pc:spChg>
        <pc:grpChg chg="del">
          <ac:chgData name="Mohammed, Musthaq" userId="61f3a84e-adb5-4594-900d-601a4a522d73" providerId="ADAL" clId="{A318EB8B-C4B0-4C8E-B845-FB335EFD78B8}" dt="2023-02-15T13:19:21.597" v="2722" actId="478"/>
          <ac:grpSpMkLst>
            <pc:docMk/>
            <pc:sldMk cId="1514821000" sldId="2141411744"/>
            <ac:grpSpMk id="40" creationId="{39A76836-1042-60BF-32C4-059EE8937058}"/>
          </ac:grpSpMkLst>
        </pc:grpChg>
      </pc:sldChg>
      <pc:sldChg chg="delSp modSp add mod">
        <pc:chgData name="Mohammed, Musthaq" userId="61f3a84e-adb5-4594-900d-601a4a522d73" providerId="ADAL" clId="{A318EB8B-C4B0-4C8E-B845-FB335EFD78B8}" dt="2023-02-16T11:17:07.941" v="8372" actId="20577"/>
        <pc:sldMkLst>
          <pc:docMk/>
          <pc:sldMk cId="1672084120" sldId="2141411745"/>
        </pc:sldMkLst>
        <pc:spChg chg="mod">
          <ac:chgData name="Mohammed, Musthaq" userId="61f3a84e-adb5-4594-900d-601a4a522d73" providerId="ADAL" clId="{A318EB8B-C4B0-4C8E-B845-FB335EFD78B8}" dt="2023-02-16T08:57:23.951" v="7687" actId="20577"/>
          <ac:spMkLst>
            <pc:docMk/>
            <pc:sldMk cId="1672084120" sldId="2141411745"/>
            <ac:spMk id="2" creationId="{8BD51D62-5883-4DA2-9273-7147772512C3}"/>
          </ac:spMkLst>
        </pc:spChg>
        <pc:spChg chg="mod">
          <ac:chgData name="Mohammed, Musthaq" userId="61f3a84e-adb5-4594-900d-601a4a522d73" providerId="ADAL" clId="{A318EB8B-C4B0-4C8E-B845-FB335EFD78B8}" dt="2023-02-16T11:17:07.941" v="8372" actId="20577"/>
          <ac:spMkLst>
            <pc:docMk/>
            <pc:sldMk cId="1672084120" sldId="2141411745"/>
            <ac:spMk id="5" creationId="{92AE6B68-F519-F220-8C47-D448B092AC53}"/>
          </ac:spMkLst>
        </pc:spChg>
        <pc:spChg chg="del">
          <ac:chgData name="Mohammed, Musthaq" userId="61f3a84e-adb5-4594-900d-601a4a522d73" providerId="ADAL" clId="{A318EB8B-C4B0-4C8E-B845-FB335EFD78B8}" dt="2023-02-16T08:57:05.502" v="7647" actId="478"/>
          <ac:spMkLst>
            <pc:docMk/>
            <pc:sldMk cId="1672084120" sldId="2141411745"/>
            <ac:spMk id="6" creationId="{8E327966-C0A3-E7DA-C02A-557AF415BC5C}"/>
          </ac:spMkLst>
        </pc:spChg>
        <pc:graphicFrameChg chg="del modGraphic">
          <ac:chgData name="Mohammed, Musthaq" userId="61f3a84e-adb5-4594-900d-601a4a522d73" providerId="ADAL" clId="{A318EB8B-C4B0-4C8E-B845-FB335EFD78B8}" dt="2023-02-16T08:57:05.502" v="7647" actId="478"/>
          <ac:graphicFrameMkLst>
            <pc:docMk/>
            <pc:sldMk cId="1672084120" sldId="2141411745"/>
            <ac:graphicFrameMk id="12" creationId="{AD17B1F6-E370-EC66-EC0F-8EF55ADE50D9}"/>
          </ac:graphicFrameMkLst>
        </pc:graphicFrameChg>
      </pc:sldChg>
      <pc:sldChg chg="del">
        <pc:chgData name="Mohammed, Musthaq" userId="61f3a84e-adb5-4594-900d-601a4a522d73" providerId="ADAL" clId="{A318EB8B-C4B0-4C8E-B845-FB335EFD78B8}" dt="2023-02-16T06:26:03.092" v="5443" actId="2696"/>
        <pc:sldMkLst>
          <pc:docMk/>
          <pc:sldMk cId="3210182963" sldId="2141411745"/>
        </pc:sldMkLst>
      </pc:sldChg>
      <pc:sldChg chg="del">
        <pc:chgData name="Mohammed, Musthaq" userId="61f3a84e-adb5-4594-900d-601a4a522d73" providerId="ADAL" clId="{A318EB8B-C4B0-4C8E-B845-FB335EFD78B8}" dt="2023-02-16T06:26:07.326" v="5444" actId="2696"/>
        <pc:sldMkLst>
          <pc:docMk/>
          <pc:sldMk cId="2725031695" sldId="2141411746"/>
        </pc:sldMkLst>
      </pc:sldChg>
      <pc:sldChg chg="del">
        <pc:chgData name="Mohammed, Musthaq" userId="61f3a84e-adb5-4594-900d-601a4a522d73" providerId="ADAL" clId="{A318EB8B-C4B0-4C8E-B845-FB335EFD78B8}" dt="2023-02-16T06:26:13.136" v="5445" actId="2696"/>
        <pc:sldMkLst>
          <pc:docMk/>
          <pc:sldMk cId="2626618872" sldId="2141411747"/>
        </pc:sldMkLst>
      </pc:sldChg>
      <pc:sldChg chg="del">
        <pc:chgData name="Mohammed, Musthaq" userId="61f3a84e-adb5-4594-900d-601a4a522d73" providerId="ADAL" clId="{A318EB8B-C4B0-4C8E-B845-FB335EFD78B8}" dt="2023-02-16T06:26:18.986" v="5446" actId="2696"/>
        <pc:sldMkLst>
          <pc:docMk/>
          <pc:sldMk cId="3109324065" sldId="2141411748"/>
        </pc:sldMkLst>
      </pc:sldChg>
      <pc:sldChg chg="del">
        <pc:chgData name="Mohammed, Musthaq" userId="61f3a84e-adb5-4594-900d-601a4a522d73" providerId="ADAL" clId="{A318EB8B-C4B0-4C8E-B845-FB335EFD78B8}" dt="2023-02-16T06:26:23.061" v="5447" actId="2696"/>
        <pc:sldMkLst>
          <pc:docMk/>
          <pc:sldMk cId="4284562910" sldId="2141411749"/>
        </pc:sldMkLst>
      </pc:sldChg>
    </pc:docChg>
  </pc:docChgLst>
  <pc:docChgLst>
    <pc:chgData name="Mohammed, Musthaq" userId="61f3a84e-adb5-4594-900d-601a4a522d73" providerId="ADAL" clId="{D77729EA-8663-4BC2-A168-BE6338589634}"/>
    <pc:docChg chg="undo custSel addSld modSld sldOrd">
      <pc:chgData name="Mohammed, Musthaq" userId="61f3a84e-adb5-4594-900d-601a4a522d73" providerId="ADAL" clId="{D77729EA-8663-4BC2-A168-BE6338589634}" dt="2022-11-28T15:27:24.298" v="4713" actId="20577"/>
      <pc:docMkLst>
        <pc:docMk/>
      </pc:docMkLst>
      <pc:sldChg chg="modSp mod">
        <pc:chgData name="Mohammed, Musthaq" userId="61f3a84e-adb5-4594-900d-601a4a522d73" providerId="ADAL" clId="{D77729EA-8663-4BC2-A168-BE6338589634}" dt="2022-11-17T10:40:56.114" v="4347" actId="20577"/>
        <pc:sldMkLst>
          <pc:docMk/>
          <pc:sldMk cId="1414422661" sldId="2123259405"/>
        </pc:sldMkLst>
        <pc:spChg chg="mod">
          <ac:chgData name="Mohammed, Musthaq" userId="61f3a84e-adb5-4594-900d-601a4a522d73" providerId="ADAL" clId="{D77729EA-8663-4BC2-A168-BE6338589634}" dt="2022-11-17T10:40:56.114" v="4347" actId="20577"/>
          <ac:spMkLst>
            <pc:docMk/>
            <pc:sldMk cId="1414422661" sldId="2123259405"/>
            <ac:spMk id="3" creationId="{A80A2D66-E17E-49FD-8467-71978BA80D53}"/>
          </ac:spMkLst>
        </pc:spChg>
        <pc:spChg chg="mod">
          <ac:chgData name="Mohammed, Musthaq" userId="61f3a84e-adb5-4594-900d-601a4a522d73" providerId="ADAL" clId="{D77729EA-8663-4BC2-A168-BE6338589634}" dt="2022-11-17T09:10:00.953" v="1697" actId="1076"/>
          <ac:spMkLst>
            <pc:docMk/>
            <pc:sldMk cId="1414422661" sldId="2123259405"/>
            <ac:spMk id="5" creationId="{790941C0-4DDA-4674-9224-390E7421AD31}"/>
          </ac:spMkLst>
        </pc:spChg>
      </pc:sldChg>
      <pc:sldChg chg="delSp modSp mod">
        <pc:chgData name="Mohammed, Musthaq" userId="61f3a84e-adb5-4594-900d-601a4a522d73" providerId="ADAL" clId="{D77729EA-8663-4BC2-A168-BE6338589634}" dt="2022-11-17T09:14:44.198" v="1711" actId="14100"/>
        <pc:sldMkLst>
          <pc:docMk/>
          <pc:sldMk cId="763126649" sldId="2141411707"/>
        </pc:sldMkLst>
        <pc:spChg chg="mod">
          <ac:chgData name="Mohammed, Musthaq" userId="61f3a84e-adb5-4594-900d-601a4a522d73" providerId="ADAL" clId="{D77729EA-8663-4BC2-A168-BE6338589634}" dt="2022-11-17T04:38:04.989" v="157" actId="1036"/>
          <ac:spMkLst>
            <pc:docMk/>
            <pc:sldMk cId="763126649" sldId="2141411707"/>
            <ac:spMk id="10" creationId="{4D22DB7C-9E0A-8B74-C96C-C15154FE85FB}"/>
          </ac:spMkLst>
        </pc:spChg>
        <pc:spChg chg="mod">
          <ac:chgData name="Mohammed, Musthaq" userId="61f3a84e-adb5-4594-900d-601a4a522d73" providerId="ADAL" clId="{D77729EA-8663-4BC2-A168-BE6338589634}" dt="2022-11-17T07:15:05.540" v="1322" actId="113"/>
          <ac:spMkLst>
            <pc:docMk/>
            <pc:sldMk cId="763126649" sldId="2141411707"/>
            <ac:spMk id="15" creationId="{DFF77BD9-CA15-FC4A-89D3-97042D50C875}"/>
          </ac:spMkLst>
        </pc:spChg>
        <pc:spChg chg="mod">
          <ac:chgData name="Mohammed, Musthaq" userId="61f3a84e-adb5-4594-900d-601a4a522d73" providerId="ADAL" clId="{D77729EA-8663-4BC2-A168-BE6338589634}" dt="2022-11-17T04:39:35.716" v="202" actId="1036"/>
          <ac:spMkLst>
            <pc:docMk/>
            <pc:sldMk cId="763126649" sldId="2141411707"/>
            <ac:spMk id="17" creationId="{F09070DE-510D-FF9A-72F0-1748862D1EF3}"/>
          </ac:spMkLst>
        </pc:spChg>
        <pc:spChg chg="mod">
          <ac:chgData name="Mohammed, Musthaq" userId="61f3a84e-adb5-4594-900d-601a4a522d73" providerId="ADAL" clId="{D77729EA-8663-4BC2-A168-BE6338589634}" dt="2022-11-17T09:14:44.198" v="1711" actId="14100"/>
          <ac:spMkLst>
            <pc:docMk/>
            <pc:sldMk cId="763126649" sldId="2141411707"/>
            <ac:spMk id="18" creationId="{652CA107-69F8-FC0E-7A15-0AF804406A98}"/>
          </ac:spMkLst>
        </pc:spChg>
        <pc:spChg chg="del mod">
          <ac:chgData name="Mohammed, Musthaq" userId="61f3a84e-adb5-4594-900d-601a4a522d73" providerId="ADAL" clId="{D77729EA-8663-4BC2-A168-BE6338589634}" dt="2022-11-17T04:36:03.395" v="89" actId="478"/>
          <ac:spMkLst>
            <pc:docMk/>
            <pc:sldMk cId="763126649" sldId="2141411707"/>
            <ac:spMk id="20" creationId="{A9031902-A0E1-E25A-DC91-8A18C7CD93AA}"/>
          </ac:spMkLst>
        </pc:spChg>
        <pc:spChg chg="mod">
          <ac:chgData name="Mohammed, Musthaq" userId="61f3a84e-adb5-4594-900d-601a4a522d73" providerId="ADAL" clId="{D77729EA-8663-4BC2-A168-BE6338589634}" dt="2022-11-17T07:14:27.806" v="1318" actId="2711"/>
          <ac:spMkLst>
            <pc:docMk/>
            <pc:sldMk cId="763126649" sldId="2141411707"/>
            <ac:spMk id="26" creationId="{7FB1D46F-3760-9BC5-BDA6-3A0C39482C87}"/>
          </ac:spMkLst>
        </pc:spChg>
        <pc:spChg chg="mod">
          <ac:chgData name="Mohammed, Musthaq" userId="61f3a84e-adb5-4594-900d-601a4a522d73" providerId="ADAL" clId="{D77729EA-8663-4BC2-A168-BE6338589634}" dt="2022-11-17T04:39:35.716" v="202" actId="1036"/>
          <ac:spMkLst>
            <pc:docMk/>
            <pc:sldMk cId="763126649" sldId="2141411707"/>
            <ac:spMk id="30" creationId="{27C2772C-477D-F57F-0C32-1DC5B279C035}"/>
          </ac:spMkLst>
        </pc:spChg>
        <pc:spChg chg="mod">
          <ac:chgData name="Mohammed, Musthaq" userId="61f3a84e-adb5-4594-900d-601a4a522d73" providerId="ADAL" clId="{D77729EA-8663-4BC2-A168-BE6338589634}" dt="2022-11-17T07:14:38.093" v="1319" actId="1036"/>
          <ac:spMkLst>
            <pc:docMk/>
            <pc:sldMk cId="763126649" sldId="2141411707"/>
            <ac:spMk id="32" creationId="{8F5D9CE5-CE25-CE76-F50E-D20CDC3DF834}"/>
          </ac:spMkLst>
        </pc:spChg>
        <pc:picChg chg="mod">
          <ac:chgData name="Mohammed, Musthaq" userId="61f3a84e-adb5-4594-900d-601a4a522d73" providerId="ADAL" clId="{D77729EA-8663-4BC2-A168-BE6338589634}" dt="2022-11-17T04:39:35.716" v="202" actId="1036"/>
          <ac:picMkLst>
            <pc:docMk/>
            <pc:sldMk cId="763126649" sldId="2141411707"/>
            <ac:picMk id="16" creationId="{C8A1A872-E53C-0D74-3C66-158BE6968370}"/>
          </ac:picMkLst>
        </pc:picChg>
      </pc:sldChg>
      <pc:sldChg chg="addSp delSp modSp mod">
        <pc:chgData name="Mohammed, Musthaq" userId="61f3a84e-adb5-4594-900d-601a4a522d73" providerId="ADAL" clId="{D77729EA-8663-4BC2-A168-BE6338589634}" dt="2022-11-17T10:55:08.395" v="4621" actId="1035"/>
        <pc:sldMkLst>
          <pc:docMk/>
          <pc:sldMk cId="740260027" sldId="2141411726"/>
        </pc:sldMkLst>
        <pc:spChg chg="add del mod">
          <ac:chgData name="Mohammed, Musthaq" userId="61f3a84e-adb5-4594-900d-601a4a522d73" providerId="ADAL" clId="{D77729EA-8663-4BC2-A168-BE6338589634}" dt="2022-11-17T10:54:40.556" v="4595" actId="478"/>
          <ac:spMkLst>
            <pc:docMk/>
            <pc:sldMk cId="740260027" sldId="2141411726"/>
            <ac:spMk id="2" creationId="{6850F0A3-D859-733B-4EDA-2097A1832F5E}"/>
          </ac:spMkLst>
        </pc:spChg>
        <pc:spChg chg="add mod">
          <ac:chgData name="Mohammed, Musthaq" userId="61f3a84e-adb5-4594-900d-601a4a522d73" providerId="ADAL" clId="{D77729EA-8663-4BC2-A168-BE6338589634}" dt="2022-11-17T10:55:08.395" v="4621" actId="1035"/>
          <ac:spMkLst>
            <pc:docMk/>
            <pc:sldMk cId="740260027" sldId="2141411726"/>
            <ac:spMk id="5" creationId="{DF1970C4-F613-5A30-30F6-9DDBEE07C8BF}"/>
          </ac:spMkLst>
        </pc:spChg>
        <pc:spChg chg="del mod">
          <ac:chgData name="Mohammed, Musthaq" userId="61f3a84e-adb5-4594-900d-601a4a522d73" providerId="ADAL" clId="{D77729EA-8663-4BC2-A168-BE6338589634}" dt="2022-11-17T10:53:29.732" v="4521" actId="478"/>
          <ac:spMkLst>
            <pc:docMk/>
            <pc:sldMk cId="740260027" sldId="2141411726"/>
            <ac:spMk id="11" creationId="{E8608B54-7532-5B3A-E8C1-1A240476E582}"/>
          </ac:spMkLst>
        </pc:spChg>
        <pc:spChg chg="mod">
          <ac:chgData name="Mohammed, Musthaq" userId="61f3a84e-adb5-4594-900d-601a4a522d73" providerId="ADAL" clId="{D77729EA-8663-4BC2-A168-BE6338589634}" dt="2022-11-17T10:54:03.877" v="4566"/>
          <ac:spMkLst>
            <pc:docMk/>
            <pc:sldMk cId="740260027" sldId="2141411726"/>
            <ac:spMk id="13" creationId="{A7667E3B-95DF-E255-EA88-94BE122E3068}"/>
          </ac:spMkLst>
        </pc:spChg>
        <pc:spChg chg="del mod">
          <ac:chgData name="Mohammed, Musthaq" userId="61f3a84e-adb5-4594-900d-601a4a522d73" providerId="ADAL" clId="{D77729EA-8663-4BC2-A168-BE6338589634}" dt="2022-11-17T10:54:11.576" v="4567" actId="478"/>
          <ac:spMkLst>
            <pc:docMk/>
            <pc:sldMk cId="740260027" sldId="2141411726"/>
            <ac:spMk id="15" creationId="{B4CA2CD0-6030-33CA-97C5-E88BF27D9E68}"/>
          </ac:spMkLst>
        </pc:spChg>
        <pc:spChg chg="del mod">
          <ac:chgData name="Mohammed, Musthaq" userId="61f3a84e-adb5-4594-900d-601a4a522d73" providerId="ADAL" clId="{D77729EA-8663-4BC2-A168-BE6338589634}" dt="2022-11-17T10:53:29.735" v="4523"/>
          <ac:spMkLst>
            <pc:docMk/>
            <pc:sldMk cId="740260027" sldId="2141411726"/>
            <ac:spMk id="16" creationId="{8E8E84F4-8E6E-0467-AE9D-08BBFCB7764E}"/>
          </ac:spMkLst>
        </pc:spChg>
        <pc:spChg chg="mod">
          <ac:chgData name="Mohammed, Musthaq" userId="61f3a84e-adb5-4594-900d-601a4a522d73" providerId="ADAL" clId="{D77729EA-8663-4BC2-A168-BE6338589634}" dt="2022-11-17T10:54:22.814" v="4577" actId="1035"/>
          <ac:spMkLst>
            <pc:docMk/>
            <pc:sldMk cId="740260027" sldId="2141411726"/>
            <ac:spMk id="18" creationId="{198C7ADB-D6CB-644A-C5E5-F68D1CD0528D}"/>
          </ac:spMkLst>
        </pc:spChg>
        <pc:spChg chg="del mod">
          <ac:chgData name="Mohammed, Musthaq" userId="61f3a84e-adb5-4594-900d-601a4a522d73" providerId="ADAL" clId="{D77729EA-8663-4BC2-A168-BE6338589634}" dt="2022-11-17T10:51:45.350" v="4463" actId="478"/>
          <ac:spMkLst>
            <pc:docMk/>
            <pc:sldMk cId="740260027" sldId="2141411726"/>
            <ac:spMk id="21" creationId="{D9FF6802-6674-421C-D3FF-62DCB814D142}"/>
          </ac:spMkLst>
        </pc:spChg>
        <pc:spChg chg="mod">
          <ac:chgData name="Mohammed, Musthaq" userId="61f3a84e-adb5-4594-900d-601a4a522d73" providerId="ADAL" clId="{D77729EA-8663-4BC2-A168-BE6338589634}" dt="2022-11-17T10:54:29.706" v="4593" actId="1035"/>
          <ac:spMkLst>
            <pc:docMk/>
            <pc:sldMk cId="740260027" sldId="2141411726"/>
            <ac:spMk id="23" creationId="{6F2C2A6F-3734-0898-301C-EB80A4A271E2}"/>
          </ac:spMkLst>
        </pc:spChg>
      </pc:sldChg>
      <pc:sldChg chg="modSp mod">
        <pc:chgData name="Mohammed, Musthaq" userId="61f3a84e-adb5-4594-900d-601a4a522d73" providerId="ADAL" clId="{D77729EA-8663-4BC2-A168-BE6338589634}" dt="2022-11-17T09:28:06.799" v="1839" actId="20577"/>
        <pc:sldMkLst>
          <pc:docMk/>
          <pc:sldMk cId="919655257" sldId="2141411727"/>
        </pc:sldMkLst>
        <pc:spChg chg="mod">
          <ac:chgData name="Mohammed, Musthaq" userId="61f3a84e-adb5-4594-900d-601a4a522d73" providerId="ADAL" clId="{D77729EA-8663-4BC2-A168-BE6338589634}" dt="2022-11-17T09:28:06.799" v="1839" actId="20577"/>
          <ac:spMkLst>
            <pc:docMk/>
            <pc:sldMk cId="919655257" sldId="2141411727"/>
            <ac:spMk id="11" creationId="{731AAFA5-9CDF-E598-E965-43DB035F89EF}"/>
          </ac:spMkLst>
        </pc:spChg>
        <pc:spChg chg="mod">
          <ac:chgData name="Mohammed, Musthaq" userId="61f3a84e-adb5-4594-900d-601a4a522d73" providerId="ADAL" clId="{D77729EA-8663-4BC2-A168-BE6338589634}" dt="2022-11-17T09:17:42.249" v="1732" actId="1036"/>
          <ac:spMkLst>
            <pc:docMk/>
            <pc:sldMk cId="919655257" sldId="2141411727"/>
            <ac:spMk id="13" creationId="{2BF0B8A6-84D9-86CE-AD6C-F9A22F005E93}"/>
          </ac:spMkLst>
        </pc:spChg>
        <pc:spChg chg="mod">
          <ac:chgData name="Mohammed, Musthaq" userId="61f3a84e-adb5-4594-900d-601a4a522d73" providerId="ADAL" clId="{D77729EA-8663-4BC2-A168-BE6338589634}" dt="2022-11-17T09:17:42.249" v="1732" actId="1036"/>
          <ac:spMkLst>
            <pc:docMk/>
            <pc:sldMk cId="919655257" sldId="2141411727"/>
            <ac:spMk id="16" creationId="{2D6DAB5F-8DB3-B173-06C2-B0397E228D32}"/>
          </ac:spMkLst>
        </pc:spChg>
        <pc:spChg chg="mod">
          <ac:chgData name="Mohammed, Musthaq" userId="61f3a84e-adb5-4594-900d-601a4a522d73" providerId="ADAL" clId="{D77729EA-8663-4BC2-A168-BE6338589634}" dt="2022-11-17T09:23:30.562" v="1800" actId="1036"/>
          <ac:spMkLst>
            <pc:docMk/>
            <pc:sldMk cId="919655257" sldId="2141411727"/>
            <ac:spMk id="18" creationId="{CD078AEB-908D-AD98-92FC-B4F969CBFECD}"/>
          </ac:spMkLst>
        </pc:spChg>
        <pc:graphicFrameChg chg="mod modGraphic">
          <ac:chgData name="Mohammed, Musthaq" userId="61f3a84e-adb5-4594-900d-601a4a522d73" providerId="ADAL" clId="{D77729EA-8663-4BC2-A168-BE6338589634}" dt="2022-11-17T09:19:27.871" v="1740" actId="255"/>
          <ac:graphicFrameMkLst>
            <pc:docMk/>
            <pc:sldMk cId="919655257" sldId="2141411727"/>
            <ac:graphicFrameMk id="12" creationId="{8835C803-8757-6136-5EFC-60EE743504F8}"/>
          </ac:graphicFrameMkLst>
        </pc:graphicFrameChg>
      </pc:sldChg>
      <pc:sldChg chg="modSp mod">
        <pc:chgData name="Mohammed, Musthaq" userId="61f3a84e-adb5-4594-900d-601a4a522d73" providerId="ADAL" clId="{D77729EA-8663-4BC2-A168-BE6338589634}" dt="2022-11-28T15:27:24.298" v="4713" actId="20577"/>
        <pc:sldMkLst>
          <pc:docMk/>
          <pc:sldMk cId="2136672086" sldId="2141411728"/>
        </pc:sldMkLst>
        <pc:spChg chg="mod">
          <ac:chgData name="Mohammed, Musthaq" userId="61f3a84e-adb5-4594-900d-601a4a522d73" providerId="ADAL" clId="{D77729EA-8663-4BC2-A168-BE6338589634}" dt="2022-11-28T15:27:24.298" v="4713" actId="20577"/>
          <ac:spMkLst>
            <pc:docMk/>
            <pc:sldMk cId="2136672086" sldId="2141411728"/>
            <ac:spMk id="6" creationId="{C5AFC213-7858-D223-37DD-ED9A0C54BF6A}"/>
          </ac:spMkLst>
        </pc:spChg>
        <pc:spChg chg="mod">
          <ac:chgData name="Mohammed, Musthaq" userId="61f3a84e-adb5-4594-900d-601a4a522d73" providerId="ADAL" clId="{D77729EA-8663-4BC2-A168-BE6338589634}" dt="2022-11-17T09:16:39.614" v="1712" actId="14100"/>
          <ac:spMkLst>
            <pc:docMk/>
            <pc:sldMk cId="2136672086" sldId="2141411728"/>
            <ac:spMk id="50" creationId="{054AA90D-8CAA-3357-EF2C-E1CEB1FE513B}"/>
          </ac:spMkLst>
        </pc:spChg>
        <pc:picChg chg="mod">
          <ac:chgData name="Mohammed, Musthaq" userId="61f3a84e-adb5-4594-900d-601a4a522d73" providerId="ADAL" clId="{D77729EA-8663-4BC2-A168-BE6338589634}" dt="2022-11-17T07:21:17.227" v="1606" actId="1036"/>
          <ac:picMkLst>
            <pc:docMk/>
            <pc:sldMk cId="2136672086" sldId="2141411728"/>
            <ac:picMk id="43" creationId="{3C53B31D-1EC4-2280-3A09-716BB43CE927}"/>
          </ac:picMkLst>
        </pc:picChg>
      </pc:sldChg>
      <pc:sldChg chg="addSp delSp modSp mod">
        <pc:chgData name="Mohammed, Musthaq" userId="61f3a84e-adb5-4594-900d-601a4a522d73" providerId="ADAL" clId="{D77729EA-8663-4BC2-A168-BE6338589634}" dt="2022-11-17T09:37:27.707" v="2183" actId="1036"/>
        <pc:sldMkLst>
          <pc:docMk/>
          <pc:sldMk cId="550461583" sldId="2141411729"/>
        </pc:sldMkLst>
        <pc:spChg chg="add mod">
          <ac:chgData name="Mohammed, Musthaq" userId="61f3a84e-adb5-4594-900d-601a4a522d73" providerId="ADAL" clId="{D77729EA-8663-4BC2-A168-BE6338589634}" dt="2022-11-17T09:36:33.878" v="2124" actId="12"/>
          <ac:spMkLst>
            <pc:docMk/>
            <pc:sldMk cId="550461583" sldId="2141411729"/>
            <ac:spMk id="5" creationId="{04F1BEA0-6630-21C9-0D20-96F4BFFFE4D5}"/>
          </ac:spMkLst>
        </pc:spChg>
        <pc:spChg chg="mod">
          <ac:chgData name="Mohammed, Musthaq" userId="61f3a84e-adb5-4594-900d-601a4a522d73" providerId="ADAL" clId="{D77729EA-8663-4BC2-A168-BE6338589634}" dt="2022-11-17T04:54:06.850" v="294" actId="20577"/>
          <ac:spMkLst>
            <pc:docMk/>
            <pc:sldMk cId="550461583" sldId="2141411729"/>
            <ac:spMk id="7" creationId="{48CCECD7-42D2-2BD8-1ECA-CC6BF9B6C73F}"/>
          </ac:spMkLst>
        </pc:spChg>
        <pc:spChg chg="add mod">
          <ac:chgData name="Mohammed, Musthaq" userId="61f3a84e-adb5-4594-900d-601a4a522d73" providerId="ADAL" clId="{D77729EA-8663-4BC2-A168-BE6338589634}" dt="2022-11-17T09:36:51.241" v="2138" actId="1036"/>
          <ac:spMkLst>
            <pc:docMk/>
            <pc:sldMk cId="550461583" sldId="2141411729"/>
            <ac:spMk id="8" creationId="{3817751A-F3B6-63B1-2731-A98221EA6ED9}"/>
          </ac:spMkLst>
        </pc:spChg>
        <pc:spChg chg="add mod">
          <ac:chgData name="Mohammed, Musthaq" userId="61f3a84e-adb5-4594-900d-601a4a522d73" providerId="ADAL" clId="{D77729EA-8663-4BC2-A168-BE6338589634}" dt="2022-11-17T05:09:34.191" v="776" actId="14100"/>
          <ac:spMkLst>
            <pc:docMk/>
            <pc:sldMk cId="550461583" sldId="2141411729"/>
            <ac:spMk id="10" creationId="{5400AD49-701F-31C1-25EC-7254C41675E6}"/>
          </ac:spMkLst>
        </pc:spChg>
        <pc:spChg chg="del">
          <ac:chgData name="Mohammed, Musthaq" userId="61f3a84e-adb5-4594-900d-601a4a522d73" providerId="ADAL" clId="{D77729EA-8663-4BC2-A168-BE6338589634}" dt="2022-11-17T04:54:12.800" v="295" actId="478"/>
          <ac:spMkLst>
            <pc:docMk/>
            <pc:sldMk cId="550461583" sldId="2141411729"/>
            <ac:spMk id="11" creationId="{9495060D-24B8-AA95-5E3D-BFFB91BD9230}"/>
          </ac:spMkLst>
        </pc:spChg>
        <pc:spChg chg="add mod">
          <ac:chgData name="Mohammed, Musthaq" userId="61f3a84e-adb5-4594-900d-601a4a522d73" providerId="ADAL" clId="{D77729EA-8663-4BC2-A168-BE6338589634}" dt="2022-11-17T09:37:01.181" v="2146" actId="1035"/>
          <ac:spMkLst>
            <pc:docMk/>
            <pc:sldMk cId="550461583" sldId="2141411729"/>
            <ac:spMk id="14" creationId="{22EC9497-D73F-285C-EF6E-53EA13DD26B4}"/>
          </ac:spMkLst>
        </pc:spChg>
        <pc:spChg chg="add mod">
          <ac:chgData name="Mohammed, Musthaq" userId="61f3a84e-adb5-4594-900d-601a4a522d73" providerId="ADAL" clId="{D77729EA-8663-4BC2-A168-BE6338589634}" dt="2022-11-17T09:37:27.707" v="2183" actId="1036"/>
          <ac:spMkLst>
            <pc:docMk/>
            <pc:sldMk cId="550461583" sldId="2141411729"/>
            <ac:spMk id="17" creationId="{61460BB1-91CF-B55D-507E-B67500C02A87}"/>
          </ac:spMkLst>
        </pc:spChg>
        <pc:spChg chg="del mod">
          <ac:chgData name="Mohammed, Musthaq" userId="61f3a84e-adb5-4594-900d-601a4a522d73" providerId="ADAL" clId="{D77729EA-8663-4BC2-A168-BE6338589634}" dt="2022-11-17T04:54:33.869" v="298" actId="478"/>
          <ac:spMkLst>
            <pc:docMk/>
            <pc:sldMk cId="550461583" sldId="2141411729"/>
            <ac:spMk id="18" creationId="{CB5FE776-0BF4-8174-A41D-4FF5CBD98173}"/>
          </ac:spMkLst>
        </pc:spChg>
        <pc:spChg chg="add del mod">
          <ac:chgData name="Mohammed, Musthaq" userId="61f3a84e-adb5-4594-900d-601a4a522d73" providerId="ADAL" clId="{D77729EA-8663-4BC2-A168-BE6338589634}" dt="2022-11-17T05:21:44.784" v="861"/>
          <ac:spMkLst>
            <pc:docMk/>
            <pc:sldMk cId="550461583" sldId="2141411729"/>
            <ac:spMk id="19" creationId="{BE5C15DC-E741-21F3-298D-3B553D00876C}"/>
          </ac:spMkLst>
        </pc:spChg>
        <pc:spChg chg="del">
          <ac:chgData name="Mohammed, Musthaq" userId="61f3a84e-adb5-4594-900d-601a4a522d73" providerId="ADAL" clId="{D77729EA-8663-4BC2-A168-BE6338589634}" dt="2022-11-17T04:54:33.869" v="298" actId="478"/>
          <ac:spMkLst>
            <pc:docMk/>
            <pc:sldMk cId="550461583" sldId="2141411729"/>
            <ac:spMk id="20" creationId="{2BD01ED6-BCCA-D859-9662-B55D69332A27}"/>
          </ac:spMkLst>
        </pc:spChg>
        <pc:spChg chg="del">
          <ac:chgData name="Mohammed, Musthaq" userId="61f3a84e-adb5-4594-900d-601a4a522d73" providerId="ADAL" clId="{D77729EA-8663-4BC2-A168-BE6338589634}" dt="2022-11-17T04:54:33.869" v="298" actId="478"/>
          <ac:spMkLst>
            <pc:docMk/>
            <pc:sldMk cId="550461583" sldId="2141411729"/>
            <ac:spMk id="24" creationId="{A9CF8234-75A1-9E5F-1A14-16630B5F8FA9}"/>
          </ac:spMkLst>
        </pc:spChg>
        <pc:spChg chg="add del">
          <ac:chgData name="Mohammed, Musthaq" userId="61f3a84e-adb5-4594-900d-601a4a522d73" providerId="ADAL" clId="{D77729EA-8663-4BC2-A168-BE6338589634}" dt="2022-11-17T05:21:48.967" v="863"/>
          <ac:spMkLst>
            <pc:docMk/>
            <pc:sldMk cId="550461583" sldId="2141411729"/>
            <ac:spMk id="25" creationId="{C6550304-FB3B-5615-16D4-A9E9DAE7487B}"/>
          </ac:spMkLst>
        </pc:spChg>
        <pc:spChg chg="del">
          <ac:chgData name="Mohammed, Musthaq" userId="61f3a84e-adb5-4594-900d-601a4a522d73" providerId="ADAL" clId="{D77729EA-8663-4BC2-A168-BE6338589634}" dt="2022-11-17T04:54:33.869" v="298" actId="478"/>
          <ac:spMkLst>
            <pc:docMk/>
            <pc:sldMk cId="550461583" sldId="2141411729"/>
            <ac:spMk id="26" creationId="{235642EF-F687-723E-52B6-46322C8AC563}"/>
          </ac:spMkLst>
        </pc:spChg>
        <pc:spChg chg="add del">
          <ac:chgData name="Mohammed, Musthaq" userId="61f3a84e-adb5-4594-900d-601a4a522d73" providerId="ADAL" clId="{D77729EA-8663-4BC2-A168-BE6338589634}" dt="2022-11-17T05:22:10.708" v="865"/>
          <ac:spMkLst>
            <pc:docMk/>
            <pc:sldMk cId="550461583" sldId="2141411729"/>
            <ac:spMk id="27" creationId="{32E30CD6-15FE-7CAB-E41C-68B759313C6F}"/>
          </ac:spMkLst>
        </pc:spChg>
        <pc:spChg chg="del">
          <ac:chgData name="Mohammed, Musthaq" userId="61f3a84e-adb5-4594-900d-601a4a522d73" providerId="ADAL" clId="{D77729EA-8663-4BC2-A168-BE6338589634}" dt="2022-11-17T04:54:33.869" v="298" actId="478"/>
          <ac:spMkLst>
            <pc:docMk/>
            <pc:sldMk cId="550461583" sldId="2141411729"/>
            <ac:spMk id="29" creationId="{29ACD35D-09E8-642C-2763-B6F4CDF3B160}"/>
          </ac:spMkLst>
        </pc:spChg>
        <pc:spChg chg="del">
          <ac:chgData name="Mohammed, Musthaq" userId="61f3a84e-adb5-4594-900d-601a4a522d73" providerId="ADAL" clId="{D77729EA-8663-4BC2-A168-BE6338589634}" dt="2022-11-17T04:54:33.869" v="298" actId="478"/>
          <ac:spMkLst>
            <pc:docMk/>
            <pc:sldMk cId="550461583" sldId="2141411729"/>
            <ac:spMk id="31" creationId="{4566C03E-78ED-D585-BD1C-60032B67D85B}"/>
          </ac:spMkLst>
        </pc:spChg>
        <pc:graphicFrameChg chg="del">
          <ac:chgData name="Mohammed, Musthaq" userId="61f3a84e-adb5-4594-900d-601a4a522d73" providerId="ADAL" clId="{D77729EA-8663-4BC2-A168-BE6338589634}" dt="2022-11-17T04:54:15.958" v="296" actId="478"/>
          <ac:graphicFrameMkLst>
            <pc:docMk/>
            <pc:sldMk cId="550461583" sldId="2141411729"/>
            <ac:graphicFrameMk id="13" creationId="{C1F7629B-9E63-FC9C-D6DE-6A71DB7DA674}"/>
          </ac:graphicFrameMkLst>
        </pc:graphicFrameChg>
        <pc:graphicFrameChg chg="add del mod modGraphic">
          <ac:chgData name="Mohammed, Musthaq" userId="61f3a84e-adb5-4594-900d-601a4a522d73" providerId="ADAL" clId="{D77729EA-8663-4BC2-A168-BE6338589634}" dt="2022-11-17T05:19:10.287" v="828" actId="478"/>
          <ac:graphicFrameMkLst>
            <pc:docMk/>
            <pc:sldMk cId="550461583" sldId="2141411729"/>
            <ac:graphicFrameMk id="15" creationId="{95A73AEA-509A-A4C9-C556-F4866059CD2E}"/>
          </ac:graphicFrameMkLst>
        </pc:graphicFrameChg>
        <pc:graphicFrameChg chg="del">
          <ac:chgData name="Mohammed, Musthaq" userId="61f3a84e-adb5-4594-900d-601a4a522d73" providerId="ADAL" clId="{D77729EA-8663-4BC2-A168-BE6338589634}" dt="2022-11-17T04:54:33.869" v="298" actId="478"/>
          <ac:graphicFrameMkLst>
            <pc:docMk/>
            <pc:sldMk cId="550461583" sldId="2141411729"/>
            <ac:graphicFrameMk id="21" creationId="{99FBD9A8-B063-D299-851C-5151086B0DF9}"/>
          </ac:graphicFrameMkLst>
        </pc:graphicFrameChg>
        <pc:graphicFrameChg chg="del">
          <ac:chgData name="Mohammed, Musthaq" userId="61f3a84e-adb5-4594-900d-601a4a522d73" providerId="ADAL" clId="{D77729EA-8663-4BC2-A168-BE6338589634}" dt="2022-11-17T04:54:33.869" v="298" actId="478"/>
          <ac:graphicFrameMkLst>
            <pc:docMk/>
            <pc:sldMk cId="550461583" sldId="2141411729"/>
            <ac:graphicFrameMk id="22" creationId="{E1579D2B-1EFA-F81A-2018-1D7F2366C7E2}"/>
          </ac:graphicFrameMkLst>
        </pc:graphicFrameChg>
        <pc:graphicFrameChg chg="del">
          <ac:chgData name="Mohammed, Musthaq" userId="61f3a84e-adb5-4594-900d-601a4a522d73" providerId="ADAL" clId="{D77729EA-8663-4BC2-A168-BE6338589634}" dt="2022-11-17T04:54:33.869" v="298" actId="478"/>
          <ac:graphicFrameMkLst>
            <pc:docMk/>
            <pc:sldMk cId="550461583" sldId="2141411729"/>
            <ac:graphicFrameMk id="23" creationId="{13F40116-8446-4FAD-3B01-147612FBE813}"/>
          </ac:graphicFrameMkLst>
        </pc:graphicFrameChg>
        <pc:picChg chg="add mod">
          <ac:chgData name="Mohammed, Musthaq" userId="61f3a84e-adb5-4594-900d-601a4a522d73" providerId="ADAL" clId="{D77729EA-8663-4BC2-A168-BE6338589634}" dt="2022-11-17T05:08:54.166" v="774" actId="1035"/>
          <ac:picMkLst>
            <pc:docMk/>
            <pc:sldMk cId="550461583" sldId="2141411729"/>
            <ac:picMk id="12" creationId="{31FABEC5-CBBD-DE27-ADC4-146B19A6AF93}"/>
          </ac:picMkLst>
        </pc:picChg>
      </pc:sldChg>
      <pc:sldChg chg="modSp mod">
        <pc:chgData name="Mohammed, Musthaq" userId="61f3a84e-adb5-4594-900d-601a4a522d73" providerId="ADAL" clId="{D77729EA-8663-4BC2-A168-BE6338589634}" dt="2022-11-17T09:24:57.498" v="1812" actId="12"/>
        <pc:sldMkLst>
          <pc:docMk/>
          <pc:sldMk cId="2296759578" sldId="2141411731"/>
        </pc:sldMkLst>
        <pc:spChg chg="mod">
          <ac:chgData name="Mohammed, Musthaq" userId="61f3a84e-adb5-4594-900d-601a4a522d73" providerId="ADAL" clId="{D77729EA-8663-4BC2-A168-BE6338589634}" dt="2022-11-17T09:24:57.498" v="1812" actId="12"/>
          <ac:spMkLst>
            <pc:docMk/>
            <pc:sldMk cId="2296759578" sldId="2141411731"/>
            <ac:spMk id="6" creationId="{AB05F866-45C5-FF29-8740-8382FCFBCCE6}"/>
          </ac:spMkLst>
        </pc:spChg>
      </pc:sldChg>
      <pc:sldChg chg="addSp delSp modSp mod">
        <pc:chgData name="Mohammed, Musthaq" userId="61f3a84e-adb5-4594-900d-601a4a522d73" providerId="ADAL" clId="{D77729EA-8663-4BC2-A168-BE6338589634}" dt="2022-11-18T05:56:39.183" v="4680" actId="20577"/>
        <pc:sldMkLst>
          <pc:docMk/>
          <pc:sldMk cId="1550196117" sldId="2141411733"/>
        </pc:sldMkLst>
        <pc:spChg chg="add mod">
          <ac:chgData name="Mohammed, Musthaq" userId="61f3a84e-adb5-4594-900d-601a4a522d73" providerId="ADAL" clId="{D77729EA-8663-4BC2-A168-BE6338589634}" dt="2022-11-18T05:56:39.183" v="4680" actId="20577"/>
          <ac:spMkLst>
            <pc:docMk/>
            <pc:sldMk cId="1550196117" sldId="2141411733"/>
            <ac:spMk id="3" creationId="{53536260-0C61-697E-26C0-0EC705B12BF9}"/>
          </ac:spMkLst>
        </pc:spChg>
        <pc:spChg chg="add mod">
          <ac:chgData name="Mohammed, Musthaq" userId="61f3a84e-adb5-4594-900d-601a4a522d73" providerId="ADAL" clId="{D77729EA-8663-4BC2-A168-BE6338589634}" dt="2022-11-18T05:56:29.653" v="4663" actId="20577"/>
          <ac:spMkLst>
            <pc:docMk/>
            <pc:sldMk cId="1550196117" sldId="2141411733"/>
            <ac:spMk id="5" creationId="{81393067-3983-359F-D3CC-7ED03EA5FBE6}"/>
          </ac:spMkLst>
        </pc:spChg>
        <pc:spChg chg="del">
          <ac:chgData name="Mohammed, Musthaq" userId="61f3a84e-adb5-4594-900d-601a4a522d73" providerId="ADAL" clId="{D77729EA-8663-4BC2-A168-BE6338589634}" dt="2022-11-17T05:40:54.294" v="1110" actId="478"/>
          <ac:spMkLst>
            <pc:docMk/>
            <pc:sldMk cId="1550196117" sldId="2141411733"/>
            <ac:spMk id="15" creationId="{6F408F71-80B7-4E57-BDFF-05044973424D}"/>
          </ac:spMkLst>
        </pc:spChg>
        <pc:spChg chg="mod">
          <ac:chgData name="Mohammed, Musthaq" userId="61f3a84e-adb5-4594-900d-601a4a522d73" providerId="ADAL" clId="{D77729EA-8663-4BC2-A168-BE6338589634}" dt="2022-11-18T05:56:20.099" v="4644" actId="20577"/>
          <ac:spMkLst>
            <pc:docMk/>
            <pc:sldMk cId="1550196117" sldId="2141411733"/>
            <ac:spMk id="18" creationId="{79783A8D-60AC-CF75-8062-78C132533ABE}"/>
          </ac:spMkLst>
        </pc:spChg>
        <pc:graphicFrameChg chg="mod modGraphic">
          <ac:chgData name="Mohammed, Musthaq" userId="61f3a84e-adb5-4594-900d-601a4a522d73" providerId="ADAL" clId="{D77729EA-8663-4BC2-A168-BE6338589634}" dt="2022-11-17T05:54:10.893" v="1180" actId="20577"/>
          <ac:graphicFrameMkLst>
            <pc:docMk/>
            <pc:sldMk cId="1550196117" sldId="2141411733"/>
            <ac:graphicFrameMk id="24" creationId="{FA02B4CD-7A24-AEC9-BFAB-E1ECEDFF21ED}"/>
          </ac:graphicFrameMkLst>
        </pc:graphicFrameChg>
        <pc:graphicFrameChg chg="mod modGraphic">
          <ac:chgData name="Mohammed, Musthaq" userId="61f3a84e-adb5-4594-900d-601a4a522d73" providerId="ADAL" clId="{D77729EA-8663-4BC2-A168-BE6338589634}" dt="2022-11-17T05:42:04.906" v="1156" actId="14100"/>
          <ac:graphicFrameMkLst>
            <pc:docMk/>
            <pc:sldMk cId="1550196117" sldId="2141411733"/>
            <ac:graphicFrameMk id="26" creationId="{E220FAFA-7911-A3C6-04F4-528414855D1F}"/>
          </ac:graphicFrameMkLst>
        </pc:graphicFrameChg>
      </pc:sldChg>
      <pc:sldChg chg="modSp mod ord">
        <pc:chgData name="Mohammed, Musthaq" userId="61f3a84e-adb5-4594-900d-601a4a522d73" providerId="ADAL" clId="{D77729EA-8663-4BC2-A168-BE6338589634}" dt="2022-11-18T05:47:07.716" v="4625" actId="1036"/>
        <pc:sldMkLst>
          <pc:docMk/>
          <pc:sldMk cId="4173473187" sldId="2141411737"/>
        </pc:sldMkLst>
        <pc:spChg chg="mod">
          <ac:chgData name="Mohammed, Musthaq" userId="61f3a84e-adb5-4594-900d-601a4a522d73" providerId="ADAL" clId="{D77729EA-8663-4BC2-A168-BE6338589634}" dt="2022-11-18T05:47:07.716" v="4625" actId="1036"/>
          <ac:spMkLst>
            <pc:docMk/>
            <pc:sldMk cId="4173473187" sldId="2141411737"/>
            <ac:spMk id="10" creationId="{6B7654B6-6419-7774-5CE4-2C0D188E7EF1}"/>
          </ac:spMkLst>
        </pc:spChg>
        <pc:spChg chg="mod">
          <ac:chgData name="Mohammed, Musthaq" userId="61f3a84e-adb5-4594-900d-601a4a522d73" providerId="ADAL" clId="{D77729EA-8663-4BC2-A168-BE6338589634}" dt="2022-11-17T06:31:20.714" v="1186" actId="1035"/>
          <ac:spMkLst>
            <pc:docMk/>
            <pc:sldMk cId="4173473187" sldId="2141411737"/>
            <ac:spMk id="12" creationId="{108C3431-5BA7-0717-6F48-7DAD8A541B28}"/>
          </ac:spMkLst>
        </pc:spChg>
        <pc:spChg chg="mod">
          <ac:chgData name="Mohammed, Musthaq" userId="61f3a84e-adb5-4594-900d-601a4a522d73" providerId="ADAL" clId="{D77729EA-8663-4BC2-A168-BE6338589634}" dt="2022-11-17T05:33:44.998" v="1059" actId="20577"/>
          <ac:spMkLst>
            <pc:docMk/>
            <pc:sldMk cId="4173473187" sldId="2141411737"/>
            <ac:spMk id="17" creationId="{69DE51D5-0272-8BE3-CDD4-4676DFB94738}"/>
          </ac:spMkLst>
        </pc:spChg>
        <pc:spChg chg="mod">
          <ac:chgData name="Mohammed, Musthaq" userId="61f3a84e-adb5-4594-900d-601a4a522d73" providerId="ADAL" clId="{D77729EA-8663-4BC2-A168-BE6338589634}" dt="2022-11-17T05:33:40.489" v="1057" actId="20577"/>
          <ac:spMkLst>
            <pc:docMk/>
            <pc:sldMk cId="4173473187" sldId="2141411737"/>
            <ac:spMk id="19" creationId="{46400375-62BD-21AD-C55D-48C43796CCBB}"/>
          </ac:spMkLst>
        </pc:spChg>
      </pc:sldChg>
      <pc:sldChg chg="modSp add mod">
        <pc:chgData name="Mohammed, Musthaq" userId="61f3a84e-adb5-4594-900d-601a4a522d73" providerId="ADAL" clId="{D77729EA-8663-4BC2-A168-BE6338589634}" dt="2022-11-18T05:45:14.722" v="4623" actId="1036"/>
        <pc:sldMkLst>
          <pc:docMk/>
          <pc:sldMk cId="4070861803" sldId="2141411739"/>
        </pc:sldMkLst>
        <pc:spChg chg="mod">
          <ac:chgData name="Mohammed, Musthaq" userId="61f3a84e-adb5-4594-900d-601a4a522d73" providerId="ADAL" clId="{D77729EA-8663-4BC2-A168-BE6338589634}" dt="2022-11-17T05:27:21.157" v="958" actId="5793"/>
          <ac:spMkLst>
            <pc:docMk/>
            <pc:sldMk cId="4070861803" sldId="2141411739"/>
            <ac:spMk id="7" creationId="{48CCECD7-42D2-2BD8-1ECA-CC6BF9B6C73F}"/>
          </ac:spMkLst>
        </pc:spChg>
        <pc:spChg chg="mod">
          <ac:chgData name="Mohammed, Musthaq" userId="61f3a84e-adb5-4594-900d-601a4a522d73" providerId="ADAL" clId="{D77729EA-8663-4BC2-A168-BE6338589634}" dt="2022-11-17T09:30:07.627" v="1878" actId="20577"/>
          <ac:spMkLst>
            <pc:docMk/>
            <pc:sldMk cId="4070861803" sldId="2141411739"/>
            <ac:spMk id="11" creationId="{9495060D-24B8-AA95-5E3D-BFFB91BD9230}"/>
          </ac:spMkLst>
        </pc:spChg>
        <pc:spChg chg="mod">
          <ac:chgData name="Mohammed, Musthaq" userId="61f3a84e-adb5-4594-900d-601a4a522d73" providerId="ADAL" clId="{D77729EA-8663-4BC2-A168-BE6338589634}" dt="2022-11-17T09:32:17.762" v="1917" actId="20577"/>
          <ac:spMkLst>
            <pc:docMk/>
            <pc:sldMk cId="4070861803" sldId="2141411739"/>
            <ac:spMk id="31" creationId="{4566C03E-78ED-D585-BD1C-60032B67D85B}"/>
          </ac:spMkLst>
        </pc:spChg>
        <pc:graphicFrameChg chg="mod">
          <ac:chgData name="Mohammed, Musthaq" userId="61f3a84e-adb5-4594-900d-601a4a522d73" providerId="ADAL" clId="{D77729EA-8663-4BC2-A168-BE6338589634}" dt="2022-11-18T05:45:14.722" v="4623" actId="1036"/>
          <ac:graphicFrameMkLst>
            <pc:docMk/>
            <pc:sldMk cId="4070861803" sldId="2141411739"/>
            <ac:graphicFrameMk id="22" creationId="{E1579D2B-1EFA-F81A-2018-1D7F2366C7E2}"/>
          </ac:graphicFrameMkLst>
        </pc:graphicFrameChg>
      </pc:sldChg>
      <pc:sldChg chg="addSp delSp modSp add mod">
        <pc:chgData name="Mohammed, Musthaq" userId="61f3a84e-adb5-4594-900d-601a4a522d73" providerId="ADAL" clId="{D77729EA-8663-4BC2-A168-BE6338589634}" dt="2022-11-18T08:53:40.402" v="4709" actId="20577"/>
        <pc:sldMkLst>
          <pc:docMk/>
          <pc:sldMk cId="2027417690" sldId="2141411740"/>
        </pc:sldMkLst>
        <pc:spChg chg="del">
          <ac:chgData name="Mohammed, Musthaq" userId="61f3a84e-adb5-4594-900d-601a4a522d73" providerId="ADAL" clId="{D77729EA-8663-4BC2-A168-BE6338589634}" dt="2022-11-17T10:09:00.548" v="3502" actId="478"/>
          <ac:spMkLst>
            <pc:docMk/>
            <pc:sldMk cId="2027417690" sldId="2141411740"/>
            <ac:spMk id="2" creationId="{6850F0A3-D859-733B-4EDA-2097A1832F5E}"/>
          </ac:spMkLst>
        </pc:spChg>
        <pc:spChg chg="del">
          <ac:chgData name="Mohammed, Musthaq" userId="61f3a84e-adb5-4594-900d-601a4a522d73" providerId="ADAL" clId="{D77729EA-8663-4BC2-A168-BE6338589634}" dt="2022-11-17T10:09:05.424" v="3503" actId="478"/>
          <ac:spMkLst>
            <pc:docMk/>
            <pc:sldMk cId="2027417690" sldId="2141411740"/>
            <ac:spMk id="5" creationId="{DF1970C4-F613-5A30-30F6-9DDBEE07C8BF}"/>
          </ac:spMkLst>
        </pc:spChg>
        <pc:spChg chg="mod">
          <ac:chgData name="Mohammed, Musthaq" userId="61f3a84e-adb5-4594-900d-601a4a522d73" providerId="ADAL" clId="{D77729EA-8663-4BC2-A168-BE6338589634}" dt="2022-11-17T09:43:00.385" v="2215" actId="14100"/>
          <ac:spMkLst>
            <pc:docMk/>
            <pc:sldMk cId="2027417690" sldId="2141411740"/>
            <ac:spMk id="8" creationId="{C0961D1E-4049-8D6D-9321-68A1ABB8C12E}"/>
          </ac:spMkLst>
        </pc:spChg>
        <pc:spChg chg="del mod">
          <ac:chgData name="Mohammed, Musthaq" userId="61f3a84e-adb5-4594-900d-601a4a522d73" providerId="ADAL" clId="{D77729EA-8663-4BC2-A168-BE6338589634}" dt="2022-11-17T09:47:20.551" v="2346"/>
          <ac:spMkLst>
            <pc:docMk/>
            <pc:sldMk cId="2027417690" sldId="2141411740"/>
            <ac:spMk id="11" creationId="{E8608B54-7532-5B3A-E8C1-1A240476E582}"/>
          </ac:spMkLst>
        </pc:spChg>
        <pc:spChg chg="add del mod">
          <ac:chgData name="Mohammed, Musthaq" userId="61f3a84e-adb5-4594-900d-601a4a522d73" providerId="ADAL" clId="{D77729EA-8663-4BC2-A168-BE6338589634}" dt="2022-11-17T10:20:43.494" v="4082" actId="255"/>
          <ac:spMkLst>
            <pc:docMk/>
            <pc:sldMk cId="2027417690" sldId="2141411740"/>
            <ac:spMk id="13" creationId="{A7667E3B-95DF-E255-EA88-94BE122E3068}"/>
          </ac:spMkLst>
        </pc:spChg>
        <pc:spChg chg="mod">
          <ac:chgData name="Mohammed, Musthaq" userId="61f3a84e-adb5-4594-900d-601a4a522d73" providerId="ADAL" clId="{D77729EA-8663-4BC2-A168-BE6338589634}" dt="2022-11-18T05:58:06.918" v="4690" actId="20577"/>
          <ac:spMkLst>
            <pc:docMk/>
            <pc:sldMk cId="2027417690" sldId="2141411740"/>
            <ac:spMk id="15" creationId="{B4CA2CD0-6030-33CA-97C5-E88BF27D9E68}"/>
          </ac:spMkLst>
        </pc:spChg>
        <pc:spChg chg="del">
          <ac:chgData name="Mohammed, Musthaq" userId="61f3a84e-adb5-4594-900d-601a4a522d73" providerId="ADAL" clId="{D77729EA-8663-4BC2-A168-BE6338589634}" dt="2022-11-17T09:56:44.682" v="2908" actId="478"/>
          <ac:spMkLst>
            <pc:docMk/>
            <pc:sldMk cId="2027417690" sldId="2141411740"/>
            <ac:spMk id="16" creationId="{8E8E84F4-8E6E-0467-AE9D-08BBFCB7764E}"/>
          </ac:spMkLst>
        </pc:spChg>
        <pc:spChg chg="del">
          <ac:chgData name="Mohammed, Musthaq" userId="61f3a84e-adb5-4594-900d-601a4a522d73" providerId="ADAL" clId="{D77729EA-8663-4BC2-A168-BE6338589634}" dt="2022-11-17T09:56:37.756" v="2907" actId="478"/>
          <ac:spMkLst>
            <pc:docMk/>
            <pc:sldMk cId="2027417690" sldId="2141411740"/>
            <ac:spMk id="18" creationId="{198C7ADB-D6CB-644A-C5E5-F68D1CD0528D}"/>
          </ac:spMkLst>
        </pc:spChg>
        <pc:spChg chg="del mod">
          <ac:chgData name="Mohammed, Musthaq" userId="61f3a84e-adb5-4594-900d-601a4a522d73" providerId="ADAL" clId="{D77729EA-8663-4BC2-A168-BE6338589634}" dt="2022-11-17T10:05:50.940" v="3307" actId="478"/>
          <ac:spMkLst>
            <pc:docMk/>
            <pc:sldMk cId="2027417690" sldId="2141411740"/>
            <ac:spMk id="21" creationId="{D9FF6802-6674-421C-D3FF-62DCB814D142}"/>
          </ac:spMkLst>
        </pc:spChg>
        <pc:spChg chg="mod">
          <ac:chgData name="Mohammed, Musthaq" userId="61f3a84e-adb5-4594-900d-601a4a522d73" providerId="ADAL" clId="{D77729EA-8663-4BC2-A168-BE6338589634}" dt="2022-11-18T08:53:40.402" v="4709" actId="20577"/>
          <ac:spMkLst>
            <pc:docMk/>
            <pc:sldMk cId="2027417690" sldId="2141411740"/>
            <ac:spMk id="23" creationId="{6F2C2A6F-3734-0898-301C-EB80A4A271E2}"/>
          </ac:spMkLst>
        </pc:spChg>
      </pc:sldChg>
    </pc:docChg>
  </pc:docChgLst>
  <pc:docChgLst>
    <pc:chgData name="Mohammed, Musthaq" userId="61f3a84e-adb5-4594-900d-601a4a522d73" providerId="ADAL" clId="{EFFE02C5-CDC8-42D4-9670-40C8DDDC0DB6}"/>
    <pc:docChg chg="undo custSel addSld delSld modSld sldOrd">
      <pc:chgData name="Mohammed, Musthaq" userId="61f3a84e-adb5-4594-900d-601a4a522d73" providerId="ADAL" clId="{EFFE02C5-CDC8-42D4-9670-40C8DDDC0DB6}" dt="2023-01-20T12:26:06.215" v="11157" actId="1036"/>
      <pc:docMkLst>
        <pc:docMk/>
      </pc:docMkLst>
      <pc:sldChg chg="modSp mod">
        <pc:chgData name="Mohammed, Musthaq" userId="61f3a84e-adb5-4594-900d-601a4a522d73" providerId="ADAL" clId="{EFFE02C5-CDC8-42D4-9670-40C8DDDC0DB6}" dt="2023-01-17T10:48:14.579" v="8417" actId="20577"/>
        <pc:sldMkLst>
          <pc:docMk/>
          <pc:sldMk cId="2016547489" sldId="2123259393"/>
        </pc:sldMkLst>
        <pc:spChg chg="mod">
          <ac:chgData name="Mohammed, Musthaq" userId="61f3a84e-adb5-4594-900d-601a4a522d73" providerId="ADAL" clId="{EFFE02C5-CDC8-42D4-9670-40C8DDDC0DB6}" dt="2023-01-17T10:48:14.579" v="8417" actId="20577"/>
          <ac:spMkLst>
            <pc:docMk/>
            <pc:sldMk cId="2016547489" sldId="2123259393"/>
            <ac:spMk id="3" creationId="{4F503243-70B8-4CE0-8F4F-52FD4B30FAEB}"/>
          </ac:spMkLst>
        </pc:spChg>
      </pc:sldChg>
      <pc:sldChg chg="modSp mod">
        <pc:chgData name="Mohammed, Musthaq" userId="61f3a84e-adb5-4594-900d-601a4a522d73" providerId="ADAL" clId="{EFFE02C5-CDC8-42D4-9670-40C8DDDC0DB6}" dt="2023-01-17T13:17:01.758" v="10490" actId="20577"/>
        <pc:sldMkLst>
          <pc:docMk/>
          <pc:sldMk cId="1414422661" sldId="2123259405"/>
        </pc:sldMkLst>
        <pc:spChg chg="mod">
          <ac:chgData name="Mohammed, Musthaq" userId="61f3a84e-adb5-4594-900d-601a4a522d73" providerId="ADAL" clId="{EFFE02C5-CDC8-42D4-9670-40C8DDDC0DB6}" dt="2023-01-17T13:17:01.758" v="10490" actId="20577"/>
          <ac:spMkLst>
            <pc:docMk/>
            <pc:sldMk cId="1414422661" sldId="2123259405"/>
            <ac:spMk id="3" creationId="{A80A2D66-E17E-49FD-8467-71978BA80D53}"/>
          </ac:spMkLst>
        </pc:spChg>
      </pc:sldChg>
      <pc:sldChg chg="del">
        <pc:chgData name="Mohammed, Musthaq" userId="61f3a84e-adb5-4594-900d-601a4a522d73" providerId="ADAL" clId="{EFFE02C5-CDC8-42D4-9670-40C8DDDC0DB6}" dt="2023-01-17T13:16:09.678" v="10449" actId="2696"/>
        <pc:sldMkLst>
          <pc:docMk/>
          <pc:sldMk cId="550461583" sldId="2141411729"/>
        </pc:sldMkLst>
      </pc:sldChg>
      <pc:sldChg chg="addSp delSp modSp mod">
        <pc:chgData name="Mohammed, Musthaq" userId="61f3a84e-adb5-4594-900d-601a4a522d73" providerId="ADAL" clId="{EFFE02C5-CDC8-42D4-9670-40C8DDDC0DB6}" dt="2023-01-17T10:53:39.093" v="8425" actId="1038"/>
        <pc:sldMkLst>
          <pc:docMk/>
          <pc:sldMk cId="3424380301" sldId="2141411732"/>
        </pc:sldMkLst>
        <pc:spChg chg="del">
          <ac:chgData name="Mohammed, Musthaq" userId="61f3a84e-adb5-4594-900d-601a4a522d73" providerId="ADAL" clId="{EFFE02C5-CDC8-42D4-9670-40C8DDDC0DB6}" dt="2023-01-17T09:03:50.218" v="5012" actId="478"/>
          <ac:spMkLst>
            <pc:docMk/>
            <pc:sldMk cId="3424380301" sldId="2141411732"/>
            <ac:spMk id="3" creationId="{C7A61447-C6C0-4AFF-A724-91730922690E}"/>
          </ac:spMkLst>
        </pc:spChg>
        <pc:spChg chg="mod">
          <ac:chgData name="Mohammed, Musthaq" userId="61f3a84e-adb5-4594-900d-601a4a522d73" providerId="ADAL" clId="{EFFE02C5-CDC8-42D4-9670-40C8DDDC0DB6}" dt="2023-01-17T09:01:10.949" v="4820" actId="313"/>
          <ac:spMkLst>
            <pc:docMk/>
            <pc:sldMk cId="3424380301" sldId="2141411732"/>
            <ac:spMk id="6" creationId="{ACF5B506-C496-F4BC-57EA-6D6B06F461FD}"/>
          </ac:spMkLst>
        </pc:spChg>
        <pc:spChg chg="del">
          <ac:chgData name="Mohammed, Musthaq" userId="61f3a84e-adb5-4594-900d-601a4a522d73" providerId="ADAL" clId="{EFFE02C5-CDC8-42D4-9670-40C8DDDC0DB6}" dt="2023-01-17T09:04:00.428" v="5021" actId="478"/>
          <ac:spMkLst>
            <pc:docMk/>
            <pc:sldMk cId="3424380301" sldId="2141411732"/>
            <ac:spMk id="15" creationId="{6F408F71-80B7-4E57-BDFF-05044973424D}"/>
          </ac:spMkLst>
        </pc:spChg>
        <pc:picChg chg="add mod">
          <ac:chgData name="Mohammed, Musthaq" userId="61f3a84e-adb5-4594-900d-601a4a522d73" providerId="ADAL" clId="{EFFE02C5-CDC8-42D4-9670-40C8DDDC0DB6}" dt="2023-01-17T10:52:31.841" v="8418" actId="208"/>
          <ac:picMkLst>
            <pc:docMk/>
            <pc:sldMk cId="3424380301" sldId="2141411732"/>
            <ac:picMk id="5" creationId="{F9AAE04F-2DCD-B7A2-BF6C-B2BD0A24210C}"/>
          </ac:picMkLst>
        </pc:picChg>
        <pc:picChg chg="add mod">
          <ac:chgData name="Mohammed, Musthaq" userId="61f3a84e-adb5-4594-900d-601a4a522d73" providerId="ADAL" clId="{EFFE02C5-CDC8-42D4-9670-40C8DDDC0DB6}" dt="2023-01-17T10:53:11.610" v="8419" actId="208"/>
          <ac:picMkLst>
            <pc:docMk/>
            <pc:sldMk cId="3424380301" sldId="2141411732"/>
            <ac:picMk id="8" creationId="{48A7FC69-06D5-5161-3026-CDD0E8205FBC}"/>
          </ac:picMkLst>
        </pc:picChg>
        <pc:picChg chg="add mod">
          <ac:chgData name="Mohammed, Musthaq" userId="61f3a84e-adb5-4594-900d-601a4a522d73" providerId="ADAL" clId="{EFFE02C5-CDC8-42D4-9670-40C8DDDC0DB6}" dt="2023-01-17T10:53:39.093" v="8425" actId="1038"/>
          <ac:picMkLst>
            <pc:docMk/>
            <pc:sldMk cId="3424380301" sldId="2141411732"/>
            <ac:picMk id="9" creationId="{BA30D0CD-05F8-4B07-665C-177A8BA6AA57}"/>
          </ac:picMkLst>
        </pc:picChg>
        <pc:picChg chg="add mod">
          <ac:chgData name="Mohammed, Musthaq" userId="61f3a84e-adb5-4594-900d-601a4a522d73" providerId="ADAL" clId="{EFFE02C5-CDC8-42D4-9670-40C8DDDC0DB6}" dt="2023-01-17T10:53:30.410" v="8422" actId="1038"/>
          <ac:picMkLst>
            <pc:docMk/>
            <pc:sldMk cId="3424380301" sldId="2141411732"/>
            <ac:picMk id="10" creationId="{2DC4D92D-45FB-05D9-5B55-AD938381EA67}"/>
          </ac:picMkLst>
        </pc:picChg>
        <pc:picChg chg="del">
          <ac:chgData name="Mohammed, Musthaq" userId="61f3a84e-adb5-4594-900d-601a4a522d73" providerId="ADAL" clId="{EFFE02C5-CDC8-42D4-9670-40C8DDDC0DB6}" dt="2023-01-17T09:01:07.534" v="4819" actId="478"/>
          <ac:picMkLst>
            <pc:docMk/>
            <pc:sldMk cId="3424380301" sldId="2141411732"/>
            <ac:picMk id="21" creationId="{8936849D-2644-9F69-CD84-2984EE034ED9}"/>
          </ac:picMkLst>
        </pc:picChg>
        <pc:picChg chg="del">
          <ac:chgData name="Mohammed, Musthaq" userId="61f3a84e-adb5-4594-900d-601a4a522d73" providerId="ADAL" clId="{EFFE02C5-CDC8-42D4-9670-40C8DDDC0DB6}" dt="2023-01-17T09:01:07.534" v="4819" actId="478"/>
          <ac:picMkLst>
            <pc:docMk/>
            <pc:sldMk cId="3424380301" sldId="2141411732"/>
            <ac:picMk id="23" creationId="{0725415A-D7D1-3A15-A82E-B0904F7B166C}"/>
          </ac:picMkLst>
        </pc:picChg>
        <pc:picChg chg="del">
          <ac:chgData name="Mohammed, Musthaq" userId="61f3a84e-adb5-4594-900d-601a4a522d73" providerId="ADAL" clId="{EFFE02C5-CDC8-42D4-9670-40C8DDDC0DB6}" dt="2023-01-17T09:01:07.534" v="4819" actId="478"/>
          <ac:picMkLst>
            <pc:docMk/>
            <pc:sldMk cId="3424380301" sldId="2141411732"/>
            <ac:picMk id="25" creationId="{FB54125F-53B9-4DA9-6038-956E62EDB60B}"/>
          </ac:picMkLst>
        </pc:picChg>
      </pc:sldChg>
      <pc:sldChg chg="addSp delSp modSp mod">
        <pc:chgData name="Mohammed, Musthaq" userId="61f3a84e-adb5-4594-900d-601a4a522d73" providerId="ADAL" clId="{EFFE02C5-CDC8-42D4-9670-40C8DDDC0DB6}" dt="2023-01-17T10:54:37.489" v="8433" actId="1037"/>
        <pc:sldMkLst>
          <pc:docMk/>
          <pc:sldMk cId="3302012034" sldId="2141411734"/>
        </pc:sldMkLst>
        <pc:spChg chg="del">
          <ac:chgData name="Mohammed, Musthaq" userId="61f3a84e-adb5-4594-900d-601a4a522d73" providerId="ADAL" clId="{EFFE02C5-CDC8-42D4-9670-40C8DDDC0DB6}" dt="2023-01-17T09:06:11.506" v="5078" actId="478"/>
          <ac:spMkLst>
            <pc:docMk/>
            <pc:sldMk cId="3302012034" sldId="2141411734"/>
            <ac:spMk id="3" creationId="{C7A61447-C6C0-4AFF-A724-91730922690E}"/>
          </ac:spMkLst>
        </pc:spChg>
        <pc:spChg chg="del">
          <ac:chgData name="Mohammed, Musthaq" userId="61f3a84e-adb5-4594-900d-601a4a522d73" providerId="ADAL" clId="{EFFE02C5-CDC8-42D4-9670-40C8DDDC0DB6}" dt="2023-01-17T09:06:02.148" v="5076" actId="478"/>
          <ac:spMkLst>
            <pc:docMk/>
            <pc:sldMk cId="3302012034" sldId="2141411734"/>
            <ac:spMk id="6" creationId="{ACF5B506-C496-F4BC-57EA-6D6B06F461FD}"/>
          </ac:spMkLst>
        </pc:spChg>
        <pc:spChg chg="del">
          <ac:chgData name="Mohammed, Musthaq" userId="61f3a84e-adb5-4594-900d-601a4a522d73" providerId="ADAL" clId="{EFFE02C5-CDC8-42D4-9670-40C8DDDC0DB6}" dt="2023-01-17T09:06:11.506" v="5078" actId="478"/>
          <ac:spMkLst>
            <pc:docMk/>
            <pc:sldMk cId="3302012034" sldId="2141411734"/>
            <ac:spMk id="15" creationId="{6F408F71-80B7-4E57-BDFF-05044973424D}"/>
          </ac:spMkLst>
        </pc:spChg>
        <pc:spChg chg="add mod">
          <ac:chgData name="Mohammed, Musthaq" userId="61f3a84e-adb5-4594-900d-601a4a522d73" providerId="ADAL" clId="{EFFE02C5-CDC8-42D4-9670-40C8DDDC0DB6}" dt="2023-01-17T09:13:09.118" v="5310"/>
          <ac:spMkLst>
            <pc:docMk/>
            <pc:sldMk cId="3302012034" sldId="2141411734"/>
            <ac:spMk id="16" creationId="{4D02F0BA-E976-BB6F-254A-77AF7031D2F9}"/>
          </ac:spMkLst>
        </pc:spChg>
        <pc:picChg chg="add mod">
          <ac:chgData name="Mohammed, Musthaq" userId="61f3a84e-adb5-4594-900d-601a4a522d73" providerId="ADAL" clId="{EFFE02C5-CDC8-42D4-9670-40C8DDDC0DB6}" dt="2023-01-17T10:54:09.900" v="8426" actId="208"/>
          <ac:picMkLst>
            <pc:docMk/>
            <pc:sldMk cId="3302012034" sldId="2141411734"/>
            <ac:picMk id="5" creationId="{24789503-04DA-5986-B38D-F277E29D4A6F}"/>
          </ac:picMkLst>
        </pc:picChg>
        <pc:picChg chg="del">
          <ac:chgData name="Mohammed, Musthaq" userId="61f3a84e-adb5-4594-900d-601a4a522d73" providerId="ADAL" clId="{EFFE02C5-CDC8-42D4-9670-40C8DDDC0DB6}" dt="2023-01-17T09:06:06.787" v="5077" actId="478"/>
          <ac:picMkLst>
            <pc:docMk/>
            <pc:sldMk cId="3302012034" sldId="2141411734"/>
            <ac:picMk id="8" creationId="{A4E23D38-27AB-DC5E-08DA-4B884662BEFD}"/>
          </ac:picMkLst>
        </pc:picChg>
        <pc:picChg chg="add mod">
          <ac:chgData name="Mohammed, Musthaq" userId="61f3a84e-adb5-4594-900d-601a4a522d73" providerId="ADAL" clId="{EFFE02C5-CDC8-42D4-9670-40C8DDDC0DB6}" dt="2023-01-17T10:54:16.096" v="8427" actId="208"/>
          <ac:picMkLst>
            <pc:docMk/>
            <pc:sldMk cId="3302012034" sldId="2141411734"/>
            <ac:picMk id="9" creationId="{BC5DD3C3-FFA3-9E4A-B360-FAF7B4DD29A5}"/>
          </ac:picMkLst>
        </pc:picChg>
        <pc:picChg chg="del">
          <ac:chgData name="Mohammed, Musthaq" userId="61f3a84e-adb5-4594-900d-601a4a522d73" providerId="ADAL" clId="{EFFE02C5-CDC8-42D4-9670-40C8DDDC0DB6}" dt="2023-01-17T09:06:06.787" v="5077" actId="478"/>
          <ac:picMkLst>
            <pc:docMk/>
            <pc:sldMk cId="3302012034" sldId="2141411734"/>
            <ac:picMk id="10" creationId="{EED33A90-40BB-1E36-11CC-BE7CF3B3FBB0}"/>
          </ac:picMkLst>
        </pc:picChg>
        <pc:picChg chg="add mod">
          <ac:chgData name="Mohammed, Musthaq" userId="61f3a84e-adb5-4594-900d-601a4a522d73" providerId="ADAL" clId="{EFFE02C5-CDC8-42D4-9670-40C8DDDC0DB6}" dt="2023-01-17T10:54:37.489" v="8433" actId="1037"/>
          <ac:picMkLst>
            <pc:docMk/>
            <pc:sldMk cId="3302012034" sldId="2141411734"/>
            <ac:picMk id="11" creationId="{6EDA09CD-CA55-D0FE-92FB-D94794A1054A}"/>
          </ac:picMkLst>
        </pc:picChg>
        <pc:picChg chg="del">
          <ac:chgData name="Mohammed, Musthaq" userId="61f3a84e-adb5-4594-900d-601a4a522d73" providerId="ADAL" clId="{EFFE02C5-CDC8-42D4-9670-40C8DDDC0DB6}" dt="2023-01-17T09:06:06.787" v="5077" actId="478"/>
          <ac:picMkLst>
            <pc:docMk/>
            <pc:sldMk cId="3302012034" sldId="2141411734"/>
            <ac:picMk id="12" creationId="{3F423E04-292A-2327-98C2-84F2BF7947BD}"/>
          </ac:picMkLst>
        </pc:picChg>
        <pc:picChg chg="add mod">
          <ac:chgData name="Mohammed, Musthaq" userId="61f3a84e-adb5-4594-900d-601a4a522d73" providerId="ADAL" clId="{EFFE02C5-CDC8-42D4-9670-40C8DDDC0DB6}" dt="2023-01-17T10:54:24.217" v="8430" actId="1038"/>
          <ac:picMkLst>
            <pc:docMk/>
            <pc:sldMk cId="3302012034" sldId="2141411734"/>
            <ac:picMk id="14" creationId="{F264614F-B0F6-FDE0-84CC-115D942D6191}"/>
          </ac:picMkLst>
        </pc:picChg>
      </pc:sldChg>
      <pc:sldChg chg="addSp delSp modSp mod">
        <pc:chgData name="Mohammed, Musthaq" userId="61f3a84e-adb5-4594-900d-601a4a522d73" providerId="ADAL" clId="{EFFE02C5-CDC8-42D4-9670-40C8DDDC0DB6}" dt="2023-01-17T10:54:51.318" v="8434" actId="208"/>
        <pc:sldMkLst>
          <pc:docMk/>
          <pc:sldMk cId="3281682006" sldId="2141411735"/>
        </pc:sldMkLst>
        <pc:spChg chg="del">
          <ac:chgData name="Mohammed, Musthaq" userId="61f3a84e-adb5-4594-900d-601a4a522d73" providerId="ADAL" clId="{EFFE02C5-CDC8-42D4-9670-40C8DDDC0DB6}" dt="2023-01-17T09:09:05.722" v="5284" actId="478"/>
          <ac:spMkLst>
            <pc:docMk/>
            <pc:sldMk cId="3281682006" sldId="2141411735"/>
            <ac:spMk id="3" creationId="{C7A61447-C6C0-4AFF-A724-91730922690E}"/>
          </ac:spMkLst>
        </pc:spChg>
        <pc:spChg chg="del">
          <ac:chgData name="Mohammed, Musthaq" userId="61f3a84e-adb5-4594-900d-601a4a522d73" providerId="ADAL" clId="{EFFE02C5-CDC8-42D4-9670-40C8DDDC0DB6}" dt="2023-01-17T09:09:05.722" v="5284" actId="478"/>
          <ac:spMkLst>
            <pc:docMk/>
            <pc:sldMk cId="3281682006" sldId="2141411735"/>
            <ac:spMk id="6" creationId="{ACF5B506-C496-F4BC-57EA-6D6B06F461FD}"/>
          </ac:spMkLst>
        </pc:spChg>
        <pc:spChg chg="add mod">
          <ac:chgData name="Mohammed, Musthaq" userId="61f3a84e-adb5-4594-900d-601a4a522d73" providerId="ADAL" clId="{EFFE02C5-CDC8-42D4-9670-40C8DDDC0DB6}" dt="2023-01-17T09:13:42.818" v="5334"/>
          <ac:spMkLst>
            <pc:docMk/>
            <pc:sldMk cId="3281682006" sldId="2141411735"/>
            <ac:spMk id="10" creationId="{7615FE99-95B6-CC08-E0C6-DB251DFB428C}"/>
          </ac:spMkLst>
        </pc:spChg>
        <pc:spChg chg="del">
          <ac:chgData name="Mohammed, Musthaq" userId="61f3a84e-adb5-4594-900d-601a4a522d73" providerId="ADAL" clId="{EFFE02C5-CDC8-42D4-9670-40C8DDDC0DB6}" dt="2023-01-17T09:09:05.722" v="5284" actId="478"/>
          <ac:spMkLst>
            <pc:docMk/>
            <pc:sldMk cId="3281682006" sldId="2141411735"/>
            <ac:spMk id="15" creationId="{6F408F71-80B7-4E57-BDFF-05044973424D}"/>
          </ac:spMkLst>
        </pc:spChg>
        <pc:picChg chg="add mod">
          <ac:chgData name="Mohammed, Musthaq" userId="61f3a84e-adb5-4594-900d-601a4a522d73" providerId="ADAL" clId="{EFFE02C5-CDC8-42D4-9670-40C8DDDC0DB6}" dt="2023-01-17T10:54:51.318" v="8434" actId="208"/>
          <ac:picMkLst>
            <pc:docMk/>
            <pc:sldMk cId="3281682006" sldId="2141411735"/>
            <ac:picMk id="5" creationId="{0213C2DB-0BE5-89AF-9C43-FE62C85ED132}"/>
          </ac:picMkLst>
        </pc:picChg>
        <pc:picChg chg="add mod">
          <ac:chgData name="Mohammed, Musthaq" userId="61f3a84e-adb5-4594-900d-601a4a522d73" providerId="ADAL" clId="{EFFE02C5-CDC8-42D4-9670-40C8DDDC0DB6}" dt="2023-01-17T10:54:51.318" v="8434" actId="208"/>
          <ac:picMkLst>
            <pc:docMk/>
            <pc:sldMk cId="3281682006" sldId="2141411735"/>
            <ac:picMk id="8" creationId="{6F2049CD-AD1E-78DA-DC78-AA1D6959CC24}"/>
          </ac:picMkLst>
        </pc:picChg>
        <pc:picChg chg="del">
          <ac:chgData name="Mohammed, Musthaq" userId="61f3a84e-adb5-4594-900d-601a4a522d73" providerId="ADAL" clId="{EFFE02C5-CDC8-42D4-9670-40C8DDDC0DB6}" dt="2023-01-17T09:09:05.722" v="5284" actId="478"/>
          <ac:picMkLst>
            <pc:docMk/>
            <pc:sldMk cId="3281682006" sldId="2141411735"/>
            <ac:picMk id="9" creationId="{5B508F88-1933-5B42-640E-C2B1E7D6B901}"/>
          </ac:picMkLst>
        </pc:picChg>
        <pc:picChg chg="del">
          <ac:chgData name="Mohammed, Musthaq" userId="61f3a84e-adb5-4594-900d-601a4a522d73" providerId="ADAL" clId="{EFFE02C5-CDC8-42D4-9670-40C8DDDC0DB6}" dt="2023-01-17T09:09:05.722" v="5284" actId="478"/>
          <ac:picMkLst>
            <pc:docMk/>
            <pc:sldMk cId="3281682006" sldId="2141411735"/>
            <ac:picMk id="14" creationId="{BCB2D522-E76A-FF24-27D4-80A4F2237C3C}"/>
          </ac:picMkLst>
        </pc:picChg>
        <pc:picChg chg="del">
          <ac:chgData name="Mohammed, Musthaq" userId="61f3a84e-adb5-4594-900d-601a4a522d73" providerId="ADAL" clId="{EFFE02C5-CDC8-42D4-9670-40C8DDDC0DB6}" dt="2023-01-17T09:09:05.722" v="5284" actId="478"/>
          <ac:picMkLst>
            <pc:docMk/>
            <pc:sldMk cId="3281682006" sldId="2141411735"/>
            <ac:picMk id="17" creationId="{BF2A30C0-3BAB-AC03-809F-D9DF04FD444C}"/>
          </ac:picMkLst>
        </pc:picChg>
      </pc:sldChg>
      <pc:sldChg chg="addSp delSp modSp mod">
        <pc:chgData name="Mohammed, Musthaq" userId="61f3a84e-adb5-4594-900d-601a4a522d73" providerId="ADAL" clId="{EFFE02C5-CDC8-42D4-9670-40C8DDDC0DB6}" dt="2023-01-19T11:09:56.346" v="10806" actId="20577"/>
        <pc:sldMkLst>
          <pc:docMk/>
          <pc:sldMk cId="2837937889" sldId="2141411736"/>
        </pc:sldMkLst>
        <pc:spChg chg="mod">
          <ac:chgData name="Mohammed, Musthaq" userId="61f3a84e-adb5-4594-900d-601a4a522d73" providerId="ADAL" clId="{EFFE02C5-CDC8-42D4-9670-40C8DDDC0DB6}" dt="2023-01-17T11:09:13.879" v="8860" actId="20577"/>
          <ac:spMkLst>
            <pc:docMk/>
            <pc:sldMk cId="2837937889" sldId="2141411736"/>
            <ac:spMk id="2" creationId="{8BD51D62-5883-4DA2-9273-7147772512C3}"/>
          </ac:spMkLst>
        </pc:spChg>
        <pc:spChg chg="del">
          <ac:chgData name="Mohammed, Musthaq" userId="61f3a84e-adb5-4594-900d-601a4a522d73" providerId="ADAL" clId="{EFFE02C5-CDC8-42D4-9670-40C8DDDC0DB6}" dt="2023-01-17T09:09:18.298" v="5285" actId="478"/>
          <ac:spMkLst>
            <pc:docMk/>
            <pc:sldMk cId="2837937889" sldId="2141411736"/>
            <ac:spMk id="3" creationId="{C7A61447-C6C0-4AFF-A724-91730922690E}"/>
          </ac:spMkLst>
        </pc:spChg>
        <pc:spChg chg="add del mod">
          <ac:chgData name="Mohammed, Musthaq" userId="61f3a84e-adb5-4594-900d-601a4a522d73" providerId="ADAL" clId="{EFFE02C5-CDC8-42D4-9670-40C8DDDC0DB6}" dt="2023-01-17T10:42:27.176" v="7924" actId="21"/>
          <ac:spMkLst>
            <pc:docMk/>
            <pc:sldMk cId="2837937889" sldId="2141411736"/>
            <ac:spMk id="5" creationId="{3123E421-8680-3080-85F4-252FCA8A19E4}"/>
          </ac:spMkLst>
        </pc:spChg>
        <pc:spChg chg="del">
          <ac:chgData name="Mohammed, Musthaq" userId="61f3a84e-adb5-4594-900d-601a4a522d73" providerId="ADAL" clId="{EFFE02C5-CDC8-42D4-9670-40C8DDDC0DB6}" dt="2023-01-17T09:09:18.298" v="5285" actId="478"/>
          <ac:spMkLst>
            <pc:docMk/>
            <pc:sldMk cId="2837937889" sldId="2141411736"/>
            <ac:spMk id="6" creationId="{ACF5B506-C496-F4BC-57EA-6D6B06F461FD}"/>
          </ac:spMkLst>
        </pc:spChg>
        <pc:spChg chg="add del mod">
          <ac:chgData name="Mohammed, Musthaq" userId="61f3a84e-adb5-4594-900d-601a4a522d73" providerId="ADAL" clId="{EFFE02C5-CDC8-42D4-9670-40C8DDDC0DB6}" dt="2023-01-17T10:44:04.906" v="8187" actId="21"/>
          <ac:spMkLst>
            <pc:docMk/>
            <pc:sldMk cId="2837937889" sldId="2141411736"/>
            <ac:spMk id="9" creationId="{FA1220D8-314D-56AD-1F01-0D3105556107}"/>
          </ac:spMkLst>
        </pc:spChg>
        <pc:spChg chg="add del mod">
          <ac:chgData name="Mohammed, Musthaq" userId="61f3a84e-adb5-4594-900d-601a4a522d73" providerId="ADAL" clId="{EFFE02C5-CDC8-42D4-9670-40C8DDDC0DB6}" dt="2023-01-17T10:40:18.169" v="7716" actId="21"/>
          <ac:spMkLst>
            <pc:docMk/>
            <pc:sldMk cId="2837937889" sldId="2141411736"/>
            <ac:spMk id="10" creationId="{B054EE85-80E5-1A4B-DE77-069A5CCA7339}"/>
          </ac:spMkLst>
        </pc:spChg>
        <pc:spChg chg="add mod">
          <ac:chgData name="Mohammed, Musthaq" userId="61f3a84e-adb5-4594-900d-601a4a522d73" providerId="ADAL" clId="{EFFE02C5-CDC8-42D4-9670-40C8DDDC0DB6}" dt="2023-01-19T11:09:56.346" v="10806" actId="20577"/>
          <ac:spMkLst>
            <pc:docMk/>
            <pc:sldMk cId="2837937889" sldId="2141411736"/>
            <ac:spMk id="14" creationId="{CB6BBCDC-DBC2-3419-AB7D-41B89E6F95A7}"/>
          </ac:spMkLst>
        </pc:spChg>
        <pc:spChg chg="del">
          <ac:chgData name="Mohammed, Musthaq" userId="61f3a84e-adb5-4594-900d-601a4a522d73" providerId="ADAL" clId="{EFFE02C5-CDC8-42D4-9670-40C8DDDC0DB6}" dt="2023-01-17T09:09:18.298" v="5285" actId="478"/>
          <ac:spMkLst>
            <pc:docMk/>
            <pc:sldMk cId="2837937889" sldId="2141411736"/>
            <ac:spMk id="15" creationId="{6F408F71-80B7-4E57-BDFF-05044973424D}"/>
          </ac:spMkLst>
        </pc:spChg>
        <pc:spChg chg="add del mod">
          <ac:chgData name="Mohammed, Musthaq" userId="61f3a84e-adb5-4594-900d-601a4a522d73" providerId="ADAL" clId="{EFFE02C5-CDC8-42D4-9670-40C8DDDC0DB6}" dt="2023-01-17T11:17:43.594" v="8952" actId="478"/>
          <ac:spMkLst>
            <pc:docMk/>
            <pc:sldMk cId="2837937889" sldId="2141411736"/>
            <ac:spMk id="18" creationId="{FCAC2EDB-F7B2-B076-B520-D395B713066A}"/>
          </ac:spMkLst>
        </pc:spChg>
        <pc:graphicFrameChg chg="add mod modGraphic">
          <ac:chgData name="Mohammed, Musthaq" userId="61f3a84e-adb5-4594-900d-601a4a522d73" providerId="ADAL" clId="{EFFE02C5-CDC8-42D4-9670-40C8DDDC0DB6}" dt="2023-01-18T05:29:29.064" v="10535" actId="14100"/>
          <ac:graphicFrameMkLst>
            <pc:docMk/>
            <pc:sldMk cId="2837937889" sldId="2141411736"/>
            <ac:graphicFrameMk id="12" creationId="{AD17B1F6-E370-EC66-EC0F-8EF55ADE50D9}"/>
          </ac:graphicFrameMkLst>
        </pc:graphicFrameChg>
        <pc:picChg chg="del">
          <ac:chgData name="Mohammed, Musthaq" userId="61f3a84e-adb5-4594-900d-601a4a522d73" providerId="ADAL" clId="{EFFE02C5-CDC8-42D4-9670-40C8DDDC0DB6}" dt="2023-01-17T09:09:18.298" v="5285" actId="478"/>
          <ac:picMkLst>
            <pc:docMk/>
            <pc:sldMk cId="2837937889" sldId="2141411736"/>
            <ac:picMk id="8" creationId="{5E164769-F6EC-A1BA-0E9B-0EDB6229EF9C}"/>
          </ac:picMkLst>
        </pc:picChg>
        <pc:picChg chg="del">
          <ac:chgData name="Mohammed, Musthaq" userId="61f3a84e-adb5-4594-900d-601a4a522d73" providerId="ADAL" clId="{EFFE02C5-CDC8-42D4-9670-40C8DDDC0DB6}" dt="2023-01-17T09:09:18.298" v="5285" actId="478"/>
          <ac:picMkLst>
            <pc:docMk/>
            <pc:sldMk cId="2837937889" sldId="2141411736"/>
            <ac:picMk id="11" creationId="{D36A01D6-8B47-E8E2-8979-AF417E970AEF}"/>
          </ac:picMkLst>
        </pc:picChg>
        <pc:picChg chg="del">
          <ac:chgData name="Mohammed, Musthaq" userId="61f3a84e-adb5-4594-900d-601a4a522d73" providerId="ADAL" clId="{EFFE02C5-CDC8-42D4-9670-40C8DDDC0DB6}" dt="2023-01-17T09:09:18.298" v="5285" actId="478"/>
          <ac:picMkLst>
            <pc:docMk/>
            <pc:sldMk cId="2837937889" sldId="2141411736"/>
            <ac:picMk id="16" creationId="{40E72D80-0873-41D3-1C2D-246EFBF76A03}"/>
          </ac:picMkLst>
        </pc:picChg>
      </pc:sldChg>
      <pc:sldChg chg="addSp delSp modSp mod">
        <pc:chgData name="Mohammed, Musthaq" userId="61f3a84e-adb5-4594-900d-601a4a522d73" providerId="ADAL" clId="{EFFE02C5-CDC8-42D4-9670-40C8DDDC0DB6}" dt="2023-01-19T10:41:09.467" v="10801" actId="20577"/>
        <pc:sldMkLst>
          <pc:docMk/>
          <pc:sldMk cId="4173473187" sldId="2141411737"/>
        </pc:sldMkLst>
        <pc:spChg chg="mod">
          <ac:chgData name="Mohammed, Musthaq" userId="61f3a84e-adb5-4594-900d-601a4a522d73" providerId="ADAL" clId="{EFFE02C5-CDC8-42D4-9670-40C8DDDC0DB6}" dt="2023-01-17T09:17:12.973" v="5438" actId="20577"/>
          <ac:spMkLst>
            <pc:docMk/>
            <pc:sldMk cId="4173473187" sldId="2141411737"/>
            <ac:spMk id="2" creationId="{8BD51D62-5883-4DA2-9273-7147772512C3}"/>
          </ac:spMkLst>
        </pc:spChg>
        <pc:spChg chg="add del mod">
          <ac:chgData name="Mohammed, Musthaq" userId="61f3a84e-adb5-4594-900d-601a4a522d73" providerId="ADAL" clId="{EFFE02C5-CDC8-42D4-9670-40C8DDDC0DB6}" dt="2023-01-17T07:28:09.766" v="3697" actId="478"/>
          <ac:spMkLst>
            <pc:docMk/>
            <pc:sldMk cId="4173473187" sldId="2141411737"/>
            <ac:spMk id="5" creationId="{82A7CBB4-3953-84D0-BC31-55368F41EF18}"/>
          </ac:spMkLst>
        </pc:spChg>
        <pc:spChg chg="add mod">
          <ac:chgData name="Mohammed, Musthaq" userId="61f3a84e-adb5-4594-900d-601a4a522d73" providerId="ADAL" clId="{EFFE02C5-CDC8-42D4-9670-40C8DDDC0DB6}" dt="2023-01-19T10:41:09.467" v="10801" actId="20577"/>
          <ac:spMkLst>
            <pc:docMk/>
            <pc:sldMk cId="4173473187" sldId="2141411737"/>
            <ac:spMk id="6" creationId="{5ABCFD6A-4B9B-1D29-AB99-E37250177524}"/>
          </ac:spMkLst>
        </pc:spChg>
        <pc:spChg chg="del">
          <ac:chgData name="Mohammed, Musthaq" userId="61f3a84e-adb5-4594-900d-601a4a522d73" providerId="ADAL" clId="{EFFE02C5-CDC8-42D4-9670-40C8DDDC0DB6}" dt="2023-01-17T07:16:23.176" v="3520" actId="478"/>
          <ac:spMkLst>
            <pc:docMk/>
            <pc:sldMk cId="4173473187" sldId="2141411737"/>
            <ac:spMk id="67" creationId="{5A2DD0BF-8087-3E15-E20E-0602EA7E346B}"/>
          </ac:spMkLst>
        </pc:spChg>
        <pc:grpChg chg="del">
          <ac:chgData name="Mohammed, Musthaq" userId="61f3a84e-adb5-4594-900d-601a4a522d73" providerId="ADAL" clId="{EFFE02C5-CDC8-42D4-9670-40C8DDDC0DB6}" dt="2023-01-16T11:45:31.141" v="0" actId="478"/>
          <ac:grpSpMkLst>
            <pc:docMk/>
            <pc:sldMk cId="4173473187" sldId="2141411737"/>
            <ac:grpSpMk id="66" creationId="{34E07B55-2DF4-2840-CB29-52F528EE13B9}"/>
          </ac:grpSpMkLst>
        </pc:grpChg>
        <pc:graphicFrameChg chg="add mod modGraphic">
          <ac:chgData name="Mohammed, Musthaq" userId="61f3a84e-adb5-4594-900d-601a4a522d73" providerId="ADAL" clId="{EFFE02C5-CDC8-42D4-9670-40C8DDDC0DB6}" dt="2023-01-17T13:20:09.604" v="10508" actId="20577"/>
          <ac:graphicFrameMkLst>
            <pc:docMk/>
            <pc:sldMk cId="4173473187" sldId="2141411737"/>
            <ac:graphicFrameMk id="3" creationId="{A8CFBF9F-1670-0193-2884-9DD50D856B9D}"/>
          </ac:graphicFrameMkLst>
        </pc:graphicFrameChg>
      </pc:sldChg>
      <pc:sldChg chg="delSp modSp mod">
        <pc:chgData name="Mohammed, Musthaq" userId="61f3a84e-adb5-4594-900d-601a4a522d73" providerId="ADAL" clId="{EFFE02C5-CDC8-42D4-9670-40C8DDDC0DB6}" dt="2023-01-17T13:16:00.562" v="10448" actId="2711"/>
        <pc:sldMkLst>
          <pc:docMk/>
          <pc:sldMk cId="2027417690" sldId="2141411740"/>
        </pc:sldMkLst>
        <pc:spChg chg="mod">
          <ac:chgData name="Mohammed, Musthaq" userId="61f3a84e-adb5-4594-900d-601a4a522d73" providerId="ADAL" clId="{EFFE02C5-CDC8-42D4-9670-40C8DDDC0DB6}" dt="2023-01-17T13:08:17.736" v="9754" actId="20577"/>
          <ac:spMkLst>
            <pc:docMk/>
            <pc:sldMk cId="2027417690" sldId="2141411740"/>
            <ac:spMk id="8" creationId="{C0961D1E-4049-8D6D-9321-68A1ABB8C12E}"/>
          </ac:spMkLst>
        </pc:spChg>
        <pc:spChg chg="mod">
          <ac:chgData name="Mohammed, Musthaq" userId="61f3a84e-adb5-4594-900d-601a4a522d73" providerId="ADAL" clId="{EFFE02C5-CDC8-42D4-9670-40C8DDDC0DB6}" dt="2023-01-17T13:16:00.562" v="10448" actId="2711"/>
          <ac:spMkLst>
            <pc:docMk/>
            <pc:sldMk cId="2027417690" sldId="2141411740"/>
            <ac:spMk id="13" creationId="{A7667E3B-95DF-E255-EA88-94BE122E3068}"/>
          </ac:spMkLst>
        </pc:spChg>
        <pc:spChg chg="del">
          <ac:chgData name="Mohammed, Musthaq" userId="61f3a84e-adb5-4594-900d-601a4a522d73" providerId="ADAL" clId="{EFFE02C5-CDC8-42D4-9670-40C8DDDC0DB6}" dt="2023-01-17T13:15:15.223" v="10426" actId="478"/>
          <ac:spMkLst>
            <pc:docMk/>
            <pc:sldMk cId="2027417690" sldId="2141411740"/>
            <ac:spMk id="15" creationId="{B4CA2CD0-6030-33CA-97C5-E88BF27D9E68}"/>
          </ac:spMkLst>
        </pc:spChg>
      </pc:sldChg>
      <pc:sldChg chg="addSp delSp modSp mod">
        <pc:chgData name="Mohammed, Musthaq" userId="61f3a84e-adb5-4594-900d-601a4a522d73" providerId="ADAL" clId="{EFFE02C5-CDC8-42D4-9670-40C8DDDC0DB6}" dt="2023-01-19T06:30:00.191" v="10582" actId="20577"/>
        <pc:sldMkLst>
          <pc:docMk/>
          <pc:sldMk cId="796159244" sldId="2141411742"/>
        </pc:sldMkLst>
        <pc:spChg chg="mod">
          <ac:chgData name="Mohammed, Musthaq" userId="61f3a84e-adb5-4594-900d-601a4a522d73" providerId="ADAL" clId="{EFFE02C5-CDC8-42D4-9670-40C8DDDC0DB6}" dt="2023-01-17T10:40:52.702" v="7722" actId="14100"/>
          <ac:spMkLst>
            <pc:docMk/>
            <pc:sldMk cId="796159244" sldId="2141411742"/>
            <ac:spMk id="2" creationId="{8BD51D62-5883-4DA2-9273-7147772512C3}"/>
          </ac:spMkLst>
        </pc:spChg>
        <pc:spChg chg="add mod">
          <ac:chgData name="Mohammed, Musthaq" userId="61f3a84e-adb5-4594-900d-601a4a522d73" providerId="ADAL" clId="{EFFE02C5-CDC8-42D4-9670-40C8DDDC0DB6}" dt="2023-01-17T10:42:18.397" v="7923" actId="1038"/>
          <ac:spMkLst>
            <pc:docMk/>
            <pc:sldMk cId="796159244" sldId="2141411742"/>
            <ac:spMk id="3" creationId="{6B7DFC8F-FCF6-673B-07A6-30410C20B9A6}"/>
          </ac:spMkLst>
        </pc:spChg>
        <pc:spChg chg="add mod">
          <ac:chgData name="Mohammed, Musthaq" userId="61f3a84e-adb5-4594-900d-601a4a522d73" providerId="ADAL" clId="{EFFE02C5-CDC8-42D4-9670-40C8DDDC0DB6}" dt="2023-01-17T10:43:52.080" v="8186" actId="1038"/>
          <ac:spMkLst>
            <pc:docMk/>
            <pc:sldMk cId="796159244" sldId="2141411742"/>
            <ac:spMk id="5" creationId="{615303ED-5797-B8FF-2FC2-E2B5259386B5}"/>
          </ac:spMkLst>
        </pc:spChg>
        <pc:spChg chg="add mod">
          <ac:chgData name="Mohammed, Musthaq" userId="61f3a84e-adb5-4594-900d-601a4a522d73" providerId="ADAL" clId="{EFFE02C5-CDC8-42D4-9670-40C8DDDC0DB6}" dt="2023-01-19T06:30:00.191" v="10582" actId="20577"/>
          <ac:spMkLst>
            <pc:docMk/>
            <pc:sldMk cId="796159244" sldId="2141411742"/>
            <ac:spMk id="6" creationId="{2DAE095D-FDBB-7EA2-E6EA-1C677D553256}"/>
          </ac:spMkLst>
        </pc:spChg>
        <pc:spChg chg="del mod">
          <ac:chgData name="Mohammed, Musthaq" userId="61f3a84e-adb5-4594-900d-601a4a522d73" providerId="ADAL" clId="{EFFE02C5-CDC8-42D4-9670-40C8DDDC0DB6}" dt="2023-01-17T10:39:58.902" v="7715" actId="478"/>
          <ac:spMkLst>
            <pc:docMk/>
            <pc:sldMk cId="796159244" sldId="2141411742"/>
            <ac:spMk id="10" creationId="{6B7654B6-6419-7774-5CE4-2C0D188E7EF1}"/>
          </ac:spMkLst>
        </pc:spChg>
        <pc:spChg chg="mod">
          <ac:chgData name="Mohammed, Musthaq" userId="61f3a84e-adb5-4594-900d-601a4a522d73" providerId="ADAL" clId="{EFFE02C5-CDC8-42D4-9670-40C8DDDC0DB6}" dt="2023-01-18T13:22:38.068" v="10558" actId="20577"/>
          <ac:spMkLst>
            <pc:docMk/>
            <pc:sldMk cId="796159244" sldId="2141411742"/>
            <ac:spMk id="12" creationId="{108C3431-5BA7-0717-6F48-7DAD8A541B28}"/>
          </ac:spMkLst>
        </pc:spChg>
        <pc:spChg chg="del">
          <ac:chgData name="Mohammed, Musthaq" userId="61f3a84e-adb5-4594-900d-601a4a522d73" providerId="ADAL" clId="{EFFE02C5-CDC8-42D4-9670-40C8DDDC0DB6}" dt="2023-01-17T10:39:53.625" v="7714" actId="478"/>
          <ac:spMkLst>
            <pc:docMk/>
            <pc:sldMk cId="796159244" sldId="2141411742"/>
            <ac:spMk id="17" creationId="{69DE51D5-0272-8BE3-CDD4-4676DFB94738}"/>
          </ac:spMkLst>
        </pc:spChg>
        <pc:spChg chg="mod">
          <ac:chgData name="Mohammed, Musthaq" userId="61f3a84e-adb5-4594-900d-601a4a522d73" providerId="ADAL" clId="{EFFE02C5-CDC8-42D4-9670-40C8DDDC0DB6}" dt="2023-01-17T10:43:41.029" v="8176" actId="1036"/>
          <ac:spMkLst>
            <pc:docMk/>
            <pc:sldMk cId="796159244" sldId="2141411742"/>
            <ac:spMk id="19" creationId="{46400375-62BD-21AD-C55D-48C43796CCBB}"/>
          </ac:spMkLst>
        </pc:spChg>
      </pc:sldChg>
      <pc:sldChg chg="addSp delSp modSp new del mod ord">
        <pc:chgData name="Mohammed, Musthaq" userId="61f3a84e-adb5-4594-900d-601a4a522d73" providerId="ADAL" clId="{EFFE02C5-CDC8-42D4-9670-40C8DDDC0DB6}" dt="2023-01-17T09:09:32.566" v="5286" actId="2696"/>
        <pc:sldMkLst>
          <pc:docMk/>
          <pc:sldMk cId="3636255212" sldId="2141411743"/>
        </pc:sldMkLst>
        <pc:spChg chg="ord">
          <ac:chgData name="Mohammed, Musthaq" userId="61f3a84e-adb5-4594-900d-601a4a522d73" providerId="ADAL" clId="{EFFE02C5-CDC8-42D4-9670-40C8DDDC0DB6}" dt="2023-01-17T06:15:09.843" v="2061" actId="171"/>
          <ac:spMkLst>
            <pc:docMk/>
            <pc:sldMk cId="3636255212" sldId="2141411743"/>
            <ac:spMk id="2" creationId="{54EC3BAA-96BE-18B8-3E17-40C736F338B3}"/>
          </ac:spMkLst>
        </pc:spChg>
        <pc:spChg chg="ord">
          <ac:chgData name="Mohammed, Musthaq" userId="61f3a84e-adb5-4594-900d-601a4a522d73" providerId="ADAL" clId="{EFFE02C5-CDC8-42D4-9670-40C8DDDC0DB6}" dt="2023-01-17T06:15:09.843" v="2061" actId="171"/>
          <ac:spMkLst>
            <pc:docMk/>
            <pc:sldMk cId="3636255212" sldId="2141411743"/>
            <ac:spMk id="3" creationId="{ABCA2D2A-F7BB-36DA-16BF-ADD2FF59F988}"/>
          </ac:spMkLst>
        </pc:spChg>
        <pc:spChg chg="add del mod">
          <ac:chgData name="Mohammed, Musthaq" userId="61f3a84e-adb5-4594-900d-601a4a522d73" providerId="ADAL" clId="{EFFE02C5-CDC8-42D4-9670-40C8DDDC0DB6}" dt="2023-01-16T12:00:23.673" v="261" actId="478"/>
          <ac:spMkLst>
            <pc:docMk/>
            <pc:sldMk cId="3636255212" sldId="2141411743"/>
            <ac:spMk id="4" creationId="{DB37580E-B316-C54A-37EB-16368B9DF2D4}"/>
          </ac:spMkLst>
        </pc:spChg>
        <pc:spChg chg="add del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5" creationId="{E84D3BA6-81C4-59C8-4673-D063BE24DFBA}"/>
          </ac:spMkLst>
        </pc:spChg>
        <pc:spChg chg="add del mod">
          <ac:chgData name="Mohammed, Musthaq" userId="61f3a84e-adb5-4594-900d-601a4a522d73" providerId="ADAL" clId="{EFFE02C5-CDC8-42D4-9670-40C8DDDC0DB6}" dt="2023-01-16T11:56:32.717" v="35" actId="478"/>
          <ac:spMkLst>
            <pc:docMk/>
            <pc:sldMk cId="3636255212" sldId="2141411743"/>
            <ac:spMk id="6" creationId="{09C18327-5D80-9FD5-6B2C-2FD3A7A77AC8}"/>
          </ac:spMkLst>
        </pc:spChg>
        <pc:spChg chg="add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7" creationId="{27D7B5F9-386B-8C81-B918-A4FE2DCF6654}"/>
          </ac:spMkLst>
        </pc:spChg>
        <pc:spChg chg="add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8" creationId="{F452BEF4-0691-194D-E22F-E7EAFFA14043}"/>
          </ac:spMkLst>
        </pc:spChg>
        <pc:spChg chg="add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9" creationId="{DE448839-1455-B967-1528-0A17B51199D4}"/>
          </ac:spMkLst>
        </pc:spChg>
        <pc:spChg chg="add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10" creationId="{AE6CD232-383A-131C-6DDE-EDDFBCC6F150}"/>
          </ac:spMkLst>
        </pc:spChg>
        <pc:spChg chg="add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11" creationId="{C3F6727A-1BE2-0776-EEF6-3D87A74D9753}"/>
          </ac:spMkLst>
        </pc:spChg>
        <pc:spChg chg="add mod ord">
          <ac:chgData name="Mohammed, Musthaq" userId="61f3a84e-adb5-4594-900d-601a4a522d73" providerId="ADAL" clId="{EFFE02C5-CDC8-42D4-9670-40C8DDDC0DB6}" dt="2023-01-17T06:16:24.738" v="2081" actId="164"/>
          <ac:spMkLst>
            <pc:docMk/>
            <pc:sldMk cId="3636255212" sldId="2141411743"/>
            <ac:spMk id="12" creationId="{F1125027-C06E-D627-EFB7-BBF7C3B591BD}"/>
          </ac:spMkLst>
        </pc:spChg>
        <pc:spChg chg="add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13" creationId="{B3503DE5-9020-AB5C-FE3D-8EDA4C07655A}"/>
          </ac:spMkLst>
        </pc:spChg>
        <pc:spChg chg="add ord">
          <ac:chgData name="Mohammed, Musthaq" userId="61f3a84e-adb5-4594-900d-601a4a522d73" providerId="ADAL" clId="{EFFE02C5-CDC8-42D4-9670-40C8DDDC0DB6}" dt="2023-01-17T06:15:09.843" v="2061" actId="171"/>
          <ac:spMkLst>
            <pc:docMk/>
            <pc:sldMk cId="3636255212" sldId="2141411743"/>
            <ac:spMk id="22" creationId="{6387B7C8-1C9D-BC63-0D71-C0184C5361DA}"/>
          </ac:spMkLst>
        </pc:spChg>
        <pc:spChg chg="add ord">
          <ac:chgData name="Mohammed, Musthaq" userId="61f3a84e-adb5-4594-900d-601a4a522d73" providerId="ADAL" clId="{EFFE02C5-CDC8-42D4-9670-40C8DDDC0DB6}" dt="2023-01-17T06:15:09.843" v="2061" actId="171"/>
          <ac:spMkLst>
            <pc:docMk/>
            <pc:sldMk cId="3636255212" sldId="2141411743"/>
            <ac:spMk id="23" creationId="{A8F7886C-9257-513C-1626-CB10F5C6A069}"/>
          </ac:spMkLst>
        </pc:spChg>
        <pc:spChg chg="add del">
          <ac:chgData name="Mohammed, Musthaq" userId="61f3a84e-adb5-4594-900d-601a4a522d73" providerId="ADAL" clId="{EFFE02C5-CDC8-42D4-9670-40C8DDDC0DB6}" dt="2023-01-17T05:58:59.528" v="1298" actId="478"/>
          <ac:spMkLst>
            <pc:docMk/>
            <pc:sldMk cId="3636255212" sldId="2141411743"/>
            <ac:spMk id="24" creationId="{2F808AE0-5D85-1BAA-CC1E-0B661F279BC4}"/>
          </ac:spMkLst>
        </pc:spChg>
        <pc:spChg chg="add ord">
          <ac:chgData name="Mohammed, Musthaq" userId="61f3a84e-adb5-4594-900d-601a4a522d73" providerId="ADAL" clId="{EFFE02C5-CDC8-42D4-9670-40C8DDDC0DB6}" dt="2023-01-17T06:15:09.843" v="2061" actId="171"/>
          <ac:spMkLst>
            <pc:docMk/>
            <pc:sldMk cId="3636255212" sldId="2141411743"/>
            <ac:spMk id="25" creationId="{D9C00D1E-FDD5-90D0-6597-A64BD6831870}"/>
          </ac:spMkLst>
        </pc:spChg>
        <pc:spChg chg="add del">
          <ac:chgData name="Mohammed, Musthaq" userId="61f3a84e-adb5-4594-900d-601a4a522d73" providerId="ADAL" clId="{EFFE02C5-CDC8-42D4-9670-40C8DDDC0DB6}" dt="2023-01-17T05:59:43.877" v="1303" actId="478"/>
          <ac:spMkLst>
            <pc:docMk/>
            <pc:sldMk cId="3636255212" sldId="2141411743"/>
            <ac:spMk id="26" creationId="{1566A743-2F43-FB0B-84BD-EA745DBA708B}"/>
          </ac:spMkLst>
        </pc:spChg>
        <pc:spChg chg="add del">
          <ac:chgData name="Mohammed, Musthaq" userId="61f3a84e-adb5-4594-900d-601a4a522d73" providerId="ADAL" clId="{EFFE02C5-CDC8-42D4-9670-40C8DDDC0DB6}" dt="2023-01-17T06:00:12.982" v="1305" actId="11529"/>
          <ac:spMkLst>
            <pc:docMk/>
            <pc:sldMk cId="3636255212" sldId="2141411743"/>
            <ac:spMk id="27" creationId="{77800EA6-C102-BC14-74CC-08A4C91E0077}"/>
          </ac:spMkLst>
        </pc:spChg>
        <pc:spChg chg="add mod ord">
          <ac:chgData name="Mohammed, Musthaq" userId="61f3a84e-adb5-4594-900d-601a4a522d73" providerId="ADAL" clId="{EFFE02C5-CDC8-42D4-9670-40C8DDDC0DB6}" dt="2023-01-17T06:16:24.738" v="2081" actId="164"/>
          <ac:spMkLst>
            <pc:docMk/>
            <pc:sldMk cId="3636255212" sldId="2141411743"/>
            <ac:spMk id="28" creationId="{57A5E5B4-81D2-C54F-A044-32D379A6550D}"/>
          </ac:spMkLst>
        </pc:spChg>
        <pc:spChg chg="add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36" creationId="{D0677C8C-7BFD-8567-7890-340CBFDEF8C3}"/>
          </ac:spMkLst>
        </pc:spChg>
        <pc:spChg chg="add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37" creationId="{5F0208F4-09AD-82AC-165C-4FA064170E27}"/>
          </ac:spMkLst>
        </pc:spChg>
        <pc:spChg chg="add mod or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38" creationId="{49BD0BBB-5DD1-F883-1D28-C829157B3C73}"/>
          </ac:spMkLst>
        </pc:spChg>
        <pc:spChg chg="add mo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45" creationId="{B67392A5-5FEF-F0F2-BBE2-F1A2BAC37DA1}"/>
          </ac:spMkLst>
        </pc:spChg>
        <pc:spChg chg="add mod">
          <ac:chgData name="Mohammed, Musthaq" userId="61f3a84e-adb5-4594-900d-601a4a522d73" providerId="ADAL" clId="{EFFE02C5-CDC8-42D4-9670-40C8DDDC0DB6}" dt="2023-01-17T06:18:07.622" v="2085" actId="164"/>
          <ac:spMkLst>
            <pc:docMk/>
            <pc:sldMk cId="3636255212" sldId="2141411743"/>
            <ac:spMk id="53" creationId="{691E485C-0763-570C-9470-F5B07691FD49}"/>
          </ac:spMkLst>
        </pc:spChg>
        <pc:grpChg chg="add mod">
          <ac:chgData name="Mohammed, Musthaq" userId="61f3a84e-adb5-4594-900d-601a4a522d73" providerId="ADAL" clId="{EFFE02C5-CDC8-42D4-9670-40C8DDDC0DB6}" dt="2023-01-17T06:16:24.738" v="2081" actId="164"/>
          <ac:grpSpMkLst>
            <pc:docMk/>
            <pc:sldMk cId="3636255212" sldId="2141411743"/>
            <ac:grpSpMk id="44" creationId="{86A436EE-D20A-BF58-5FA1-257EF85BA359}"/>
          </ac:grpSpMkLst>
        </pc:grpChg>
        <pc:grpChg chg="add mod">
          <ac:chgData name="Mohammed, Musthaq" userId="61f3a84e-adb5-4594-900d-601a4a522d73" providerId="ADAL" clId="{EFFE02C5-CDC8-42D4-9670-40C8DDDC0DB6}" dt="2023-01-17T06:18:21.715" v="2164" actId="1076"/>
          <ac:grpSpMkLst>
            <pc:docMk/>
            <pc:sldMk cId="3636255212" sldId="2141411743"/>
            <ac:grpSpMk id="54" creationId="{AA0574FD-9C46-94B7-4A72-77715673B604}"/>
          </ac:grpSpMkLst>
        </pc:grpChg>
        <pc:cxnChg chg="add mod ord">
          <ac:chgData name="Mohammed, Musthaq" userId="61f3a84e-adb5-4594-900d-601a4a522d73" providerId="ADAL" clId="{EFFE02C5-CDC8-42D4-9670-40C8DDDC0DB6}" dt="2023-01-17T06:16:50.420" v="2083" actId="1035"/>
          <ac:cxnSpMkLst>
            <pc:docMk/>
            <pc:sldMk cId="3636255212" sldId="2141411743"/>
            <ac:cxnSpMk id="15" creationId="{A7D5CE7F-E837-CD6A-9F83-00B59E132B94}"/>
          </ac:cxnSpMkLst>
        </pc:cxnChg>
        <pc:cxnChg chg="add mod ord">
          <ac:chgData name="Mohammed, Musthaq" userId="61f3a84e-adb5-4594-900d-601a4a522d73" providerId="ADAL" clId="{EFFE02C5-CDC8-42D4-9670-40C8DDDC0DB6}" dt="2023-01-17T06:15:09.843" v="2061" actId="171"/>
          <ac:cxnSpMkLst>
            <pc:docMk/>
            <pc:sldMk cId="3636255212" sldId="2141411743"/>
            <ac:cxnSpMk id="16" creationId="{9714B348-00FD-A754-DFA2-CED4C69BE060}"/>
          </ac:cxnSpMkLst>
        </pc:cxnChg>
        <pc:cxnChg chg="add mod ord">
          <ac:chgData name="Mohammed, Musthaq" userId="61f3a84e-adb5-4594-900d-601a4a522d73" providerId="ADAL" clId="{EFFE02C5-CDC8-42D4-9670-40C8DDDC0DB6}" dt="2023-01-17T06:15:09.843" v="2061" actId="171"/>
          <ac:cxnSpMkLst>
            <pc:docMk/>
            <pc:sldMk cId="3636255212" sldId="2141411743"/>
            <ac:cxnSpMk id="17" creationId="{36FC5926-0C2D-8485-7E51-4A48A35393BE}"/>
          </ac:cxnSpMkLst>
        </pc:cxnChg>
        <pc:cxnChg chg="add mod ord">
          <ac:chgData name="Mohammed, Musthaq" userId="61f3a84e-adb5-4594-900d-601a4a522d73" providerId="ADAL" clId="{EFFE02C5-CDC8-42D4-9670-40C8DDDC0DB6}" dt="2023-01-17T06:15:09.843" v="2061" actId="171"/>
          <ac:cxnSpMkLst>
            <pc:docMk/>
            <pc:sldMk cId="3636255212" sldId="2141411743"/>
            <ac:cxnSpMk id="18" creationId="{053E28EA-9F36-CD66-CCA5-9A306CF66B0E}"/>
          </ac:cxnSpMkLst>
        </pc:cxnChg>
        <pc:cxnChg chg="add mod ord">
          <ac:chgData name="Mohammed, Musthaq" userId="61f3a84e-adb5-4594-900d-601a4a522d73" providerId="ADAL" clId="{EFFE02C5-CDC8-42D4-9670-40C8DDDC0DB6}" dt="2023-01-17T06:15:09.843" v="2061" actId="171"/>
          <ac:cxnSpMkLst>
            <pc:docMk/>
            <pc:sldMk cId="3636255212" sldId="2141411743"/>
            <ac:cxnSpMk id="19" creationId="{274B004D-145E-3A3C-4BBE-BFF230586DD4}"/>
          </ac:cxnSpMkLst>
        </pc:cxnChg>
        <pc:cxnChg chg="add mod ord">
          <ac:chgData name="Mohammed, Musthaq" userId="61f3a84e-adb5-4594-900d-601a4a522d73" providerId="ADAL" clId="{EFFE02C5-CDC8-42D4-9670-40C8DDDC0DB6}" dt="2023-01-17T06:15:09.843" v="2061" actId="171"/>
          <ac:cxnSpMkLst>
            <pc:docMk/>
            <pc:sldMk cId="3636255212" sldId="2141411743"/>
            <ac:cxnSpMk id="20" creationId="{7FE8F067-118D-81CE-D069-1D6712958906}"/>
          </ac:cxnSpMkLst>
        </pc:cxnChg>
        <pc:cxnChg chg="add mod ord">
          <ac:chgData name="Mohammed, Musthaq" userId="61f3a84e-adb5-4594-900d-601a4a522d73" providerId="ADAL" clId="{EFFE02C5-CDC8-42D4-9670-40C8DDDC0DB6}" dt="2023-01-17T06:15:09.843" v="2061" actId="171"/>
          <ac:cxnSpMkLst>
            <pc:docMk/>
            <pc:sldMk cId="3636255212" sldId="2141411743"/>
            <ac:cxnSpMk id="21" creationId="{7A6929B8-30AE-9A7C-EEFE-8E1016CF543F}"/>
          </ac:cxnSpMkLst>
        </pc:cxnChg>
        <pc:cxnChg chg="add del mod">
          <ac:chgData name="Mohammed, Musthaq" userId="61f3a84e-adb5-4594-900d-601a4a522d73" providerId="ADAL" clId="{EFFE02C5-CDC8-42D4-9670-40C8DDDC0DB6}" dt="2023-01-17T06:07:10.776" v="1547" actId="478"/>
          <ac:cxnSpMkLst>
            <pc:docMk/>
            <pc:sldMk cId="3636255212" sldId="2141411743"/>
            <ac:cxnSpMk id="29" creationId="{D0DEA1C5-0657-F5D1-A017-E0C899C77CB2}"/>
          </ac:cxnSpMkLst>
        </pc:cxnChg>
        <pc:cxnChg chg="add del">
          <ac:chgData name="Mohammed, Musthaq" userId="61f3a84e-adb5-4594-900d-601a4a522d73" providerId="ADAL" clId="{EFFE02C5-CDC8-42D4-9670-40C8DDDC0DB6}" dt="2023-01-17T06:07:21.551" v="1549" actId="478"/>
          <ac:cxnSpMkLst>
            <pc:docMk/>
            <pc:sldMk cId="3636255212" sldId="2141411743"/>
            <ac:cxnSpMk id="32" creationId="{A5EFE1CA-D63B-9BC1-A26F-A851A87FC042}"/>
          </ac:cxnSpMkLst>
        </pc:cxnChg>
        <pc:cxnChg chg="add mod or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34" creationId="{92661896-F1A1-9B9B-CF27-8232AC4A9B94}"/>
          </ac:cxnSpMkLst>
        </pc:cxnChg>
        <pc:cxnChg chg="add del mod">
          <ac:chgData name="Mohammed, Musthaq" userId="61f3a84e-adb5-4594-900d-601a4a522d73" providerId="ADAL" clId="{EFFE02C5-CDC8-42D4-9670-40C8DDDC0DB6}" dt="2023-01-17T06:11:47.369" v="1858" actId="478"/>
          <ac:cxnSpMkLst>
            <pc:docMk/>
            <pc:sldMk cId="3636255212" sldId="2141411743"/>
            <ac:cxnSpMk id="39" creationId="{9E697531-099A-AC31-BA00-2C987B570406}"/>
          </ac:cxnSpMkLst>
        </pc:cxnChg>
        <pc:cxnChg chg="add mod or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40" creationId="{68581F5C-CBF8-75FF-7F11-C3EEC4A0021F}"/>
          </ac:cxnSpMkLst>
        </pc:cxnChg>
        <pc:cxnChg chg="add mod or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42" creationId="{FB1AEA47-8C0D-BE7E-9FBD-8A82F91824D2}"/>
          </ac:cxnSpMkLst>
        </pc:cxnChg>
        <pc:cxnChg chg="add mo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46" creationId="{3BE135FB-DDD6-E238-826D-881B76B16EA0}"/>
          </ac:cxnSpMkLst>
        </pc:cxnChg>
        <pc:cxnChg chg="add mo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47" creationId="{5183849E-500C-A084-FCAB-EF125CC18D26}"/>
          </ac:cxnSpMkLst>
        </pc:cxnChg>
        <pc:cxnChg chg="add mo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48" creationId="{1C4C304C-9B4F-1CB4-57C8-D1ECCD82B257}"/>
          </ac:cxnSpMkLst>
        </pc:cxnChg>
        <pc:cxnChg chg="add mo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49" creationId="{6C7B0C47-AE73-CD2B-BDF2-57E030581508}"/>
          </ac:cxnSpMkLst>
        </pc:cxnChg>
        <pc:cxnChg chg="add mo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50" creationId="{0AAF0636-232E-A5D6-35D6-2A8596325563}"/>
          </ac:cxnSpMkLst>
        </pc:cxnChg>
        <pc:cxnChg chg="add mo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51" creationId="{0F0FFF72-B051-FAD5-A08E-71156B809DBD}"/>
          </ac:cxnSpMkLst>
        </pc:cxnChg>
        <pc:cxnChg chg="add mod">
          <ac:chgData name="Mohammed, Musthaq" userId="61f3a84e-adb5-4594-900d-601a4a522d73" providerId="ADAL" clId="{EFFE02C5-CDC8-42D4-9670-40C8DDDC0DB6}" dt="2023-01-17T06:18:07.622" v="2085" actId="164"/>
          <ac:cxnSpMkLst>
            <pc:docMk/>
            <pc:sldMk cId="3636255212" sldId="2141411743"/>
            <ac:cxnSpMk id="52" creationId="{09DC9F27-D74D-87E3-2A02-D0E5BFBA971D}"/>
          </ac:cxnSpMkLst>
        </pc:cxnChg>
      </pc:sldChg>
      <pc:sldChg chg="addSp delSp modSp new mod ord">
        <pc:chgData name="Mohammed, Musthaq" userId="61f3a84e-adb5-4594-900d-601a4a522d73" providerId="ADAL" clId="{EFFE02C5-CDC8-42D4-9670-40C8DDDC0DB6}" dt="2023-01-17T13:04:39.898" v="9734" actId="14100"/>
        <pc:sldMkLst>
          <pc:docMk/>
          <pc:sldMk cId="1514821000" sldId="2141411744"/>
        </pc:sldMkLst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5" creationId="{DADADB85-3781-BAC1-22F0-374E3A31ED07}"/>
          </ac:spMkLst>
        </pc:spChg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6" creationId="{14BCB07C-CEBD-39B0-2643-E00037F5A720}"/>
          </ac:spMkLst>
        </pc:spChg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7" creationId="{DC42CC2D-54B3-1213-A9B0-5D717F9BDBBF}"/>
          </ac:spMkLst>
        </pc:spChg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8" creationId="{BA081D9E-9FD3-32D2-C02E-3DE167F63F21}"/>
          </ac:spMkLst>
        </pc:spChg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9" creationId="{D2EC17B8-0A06-9529-C725-2F2309B54D4D}"/>
          </ac:spMkLst>
        </pc:spChg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10" creationId="{19436DBD-4111-6FFE-B5D0-BE7711A2547C}"/>
          </ac:spMkLst>
        </pc:spChg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11" creationId="{A174DCA7-5FB6-A332-48C5-9D1306546759}"/>
          </ac:spMkLst>
        </pc:spChg>
        <pc:spChg chg="mod">
          <ac:chgData name="Mohammed, Musthaq" userId="61f3a84e-adb5-4594-900d-601a4a522d73" providerId="ADAL" clId="{EFFE02C5-CDC8-42D4-9670-40C8DDDC0DB6}" dt="2023-01-17T08:57:42.159" v="4700" actId="20577"/>
          <ac:spMkLst>
            <pc:docMk/>
            <pc:sldMk cId="1514821000" sldId="2141411744"/>
            <ac:spMk id="13" creationId="{E1586CF3-A8DD-F130-365E-EF2CA551B1FF}"/>
          </ac:spMkLst>
        </pc:spChg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14" creationId="{F33D39CE-BAD0-B6BB-83B4-F9E9632BCC07}"/>
          </ac:spMkLst>
        </pc:spChg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15" creationId="{DD76B9DB-1B83-5952-53A7-61F3BB5779E9}"/>
          </ac:spMkLst>
        </pc:spChg>
        <pc:spChg chg="mod">
          <ac:chgData name="Mohammed, Musthaq" userId="61f3a84e-adb5-4594-900d-601a4a522d73" providerId="ADAL" clId="{EFFE02C5-CDC8-42D4-9670-40C8DDDC0DB6}" dt="2023-01-17T08:57:36.768" v="4697" actId="20577"/>
          <ac:spMkLst>
            <pc:docMk/>
            <pc:sldMk cId="1514821000" sldId="2141411744"/>
            <ac:spMk id="18" creationId="{CEDF6834-900C-CE7E-94CF-EAF5593027B4}"/>
          </ac:spMkLst>
        </pc:spChg>
        <pc:spChg chg="mod">
          <ac:chgData name="Mohammed, Musthaq" userId="61f3a84e-adb5-4594-900d-601a4a522d73" providerId="ADAL" clId="{EFFE02C5-CDC8-42D4-9670-40C8DDDC0DB6}" dt="2023-01-17T06:18:42.296" v="2166"/>
          <ac:spMkLst>
            <pc:docMk/>
            <pc:sldMk cId="1514821000" sldId="2141411744"/>
            <ac:spMk id="26" creationId="{A76918D6-9A97-1303-37A9-138D06433FF8}"/>
          </ac:spMkLst>
        </pc:spChg>
        <pc:spChg chg="add del">
          <ac:chgData name="Mohammed, Musthaq" userId="61f3a84e-adb5-4594-900d-601a4a522d73" providerId="ADAL" clId="{EFFE02C5-CDC8-42D4-9670-40C8DDDC0DB6}" dt="2023-01-17T06:19:14.381" v="2225" actId="478"/>
          <ac:spMkLst>
            <pc:docMk/>
            <pc:sldMk cId="1514821000" sldId="2141411744"/>
            <ac:spMk id="27" creationId="{DE221FA4-C42F-2CA6-04DD-CFB6FD80935F}"/>
          </ac:spMkLst>
        </pc:spChg>
        <pc:spChg chg="add del">
          <ac:chgData name="Mohammed, Musthaq" userId="61f3a84e-adb5-4594-900d-601a4a522d73" providerId="ADAL" clId="{EFFE02C5-CDC8-42D4-9670-40C8DDDC0DB6}" dt="2023-01-17T06:20:40.367" v="2227" actId="478"/>
          <ac:spMkLst>
            <pc:docMk/>
            <pc:sldMk cId="1514821000" sldId="2141411744"/>
            <ac:spMk id="28" creationId="{B4249E90-B19F-896D-BCD7-58C34B0241FE}"/>
          </ac:spMkLst>
        </pc:spChg>
        <pc:spChg chg="add del mod">
          <ac:chgData name="Mohammed, Musthaq" userId="61f3a84e-adb5-4594-900d-601a4a522d73" providerId="ADAL" clId="{EFFE02C5-CDC8-42D4-9670-40C8DDDC0DB6}" dt="2023-01-17T06:24:07.234" v="2358" actId="478"/>
          <ac:spMkLst>
            <pc:docMk/>
            <pc:sldMk cId="1514821000" sldId="2141411744"/>
            <ac:spMk id="29" creationId="{7EC18FD8-EC93-109F-1891-FFB0B58813E6}"/>
          </ac:spMkLst>
        </pc:spChg>
        <pc:spChg chg="add del mod">
          <ac:chgData name="Mohammed, Musthaq" userId="61f3a84e-adb5-4594-900d-601a4a522d73" providerId="ADAL" clId="{EFFE02C5-CDC8-42D4-9670-40C8DDDC0DB6}" dt="2023-01-17T06:23:22.219" v="2334" actId="478"/>
          <ac:spMkLst>
            <pc:docMk/>
            <pc:sldMk cId="1514821000" sldId="2141411744"/>
            <ac:spMk id="30" creationId="{93BF28C8-1A15-8BDF-5FF3-CA97E8D9439F}"/>
          </ac:spMkLst>
        </pc:spChg>
        <pc:spChg chg="add mod">
          <ac:chgData name="Mohammed, Musthaq" userId="61f3a84e-adb5-4594-900d-601a4a522d73" providerId="ADAL" clId="{EFFE02C5-CDC8-42D4-9670-40C8DDDC0DB6}" dt="2023-01-17T06:44:35.363" v="3390" actId="1035"/>
          <ac:spMkLst>
            <pc:docMk/>
            <pc:sldMk cId="1514821000" sldId="2141411744"/>
            <ac:spMk id="31" creationId="{29C4D222-6A45-757C-77F8-F851AFB93C80}"/>
          </ac:spMkLst>
        </pc:spChg>
        <pc:spChg chg="add mod">
          <ac:chgData name="Mohammed, Musthaq" userId="61f3a84e-adb5-4594-900d-601a4a522d73" providerId="ADAL" clId="{EFFE02C5-CDC8-42D4-9670-40C8DDDC0DB6}" dt="2023-01-17T06:44:25.193" v="3382" actId="1037"/>
          <ac:spMkLst>
            <pc:docMk/>
            <pc:sldMk cId="1514821000" sldId="2141411744"/>
            <ac:spMk id="32" creationId="{A7DB6B25-5DBC-B704-5DA1-498AB460C6EB}"/>
          </ac:spMkLst>
        </pc:spChg>
        <pc:spChg chg="add mod">
          <ac:chgData name="Mohammed, Musthaq" userId="61f3a84e-adb5-4594-900d-601a4a522d73" providerId="ADAL" clId="{EFFE02C5-CDC8-42D4-9670-40C8DDDC0DB6}" dt="2023-01-17T06:44:47.023" v="3400" actId="1038"/>
          <ac:spMkLst>
            <pc:docMk/>
            <pc:sldMk cId="1514821000" sldId="2141411744"/>
            <ac:spMk id="33" creationId="{C2BA7478-335F-69BF-E67F-50B8777C3886}"/>
          </ac:spMkLst>
        </pc:spChg>
        <pc:spChg chg="add mod">
          <ac:chgData name="Mohammed, Musthaq" userId="61f3a84e-adb5-4594-900d-601a4a522d73" providerId="ADAL" clId="{EFFE02C5-CDC8-42D4-9670-40C8DDDC0DB6}" dt="2023-01-17T06:42:43.705" v="3351" actId="164"/>
          <ac:spMkLst>
            <pc:docMk/>
            <pc:sldMk cId="1514821000" sldId="2141411744"/>
            <ac:spMk id="34" creationId="{561EC74B-C57F-74B6-E45B-0F5947EDE8D3}"/>
          </ac:spMkLst>
        </pc:spChg>
        <pc:spChg chg="add mod">
          <ac:chgData name="Mohammed, Musthaq" userId="61f3a84e-adb5-4594-900d-601a4a522d73" providerId="ADAL" clId="{EFFE02C5-CDC8-42D4-9670-40C8DDDC0DB6}" dt="2023-01-17T06:42:43.705" v="3351" actId="164"/>
          <ac:spMkLst>
            <pc:docMk/>
            <pc:sldMk cId="1514821000" sldId="2141411744"/>
            <ac:spMk id="35" creationId="{73CC015D-508D-7A93-1CBB-10F4D45142BF}"/>
          </ac:spMkLst>
        </pc:spChg>
        <pc:spChg chg="add mod">
          <ac:chgData name="Mohammed, Musthaq" userId="61f3a84e-adb5-4594-900d-601a4a522d73" providerId="ADAL" clId="{EFFE02C5-CDC8-42D4-9670-40C8DDDC0DB6}" dt="2023-01-17T13:04:39.898" v="9734" actId="14100"/>
          <ac:spMkLst>
            <pc:docMk/>
            <pc:sldMk cId="1514821000" sldId="2141411744"/>
            <ac:spMk id="36" creationId="{246674AF-5B71-A6E3-D683-6EE3D93B933B}"/>
          </ac:spMkLst>
        </pc:spChg>
        <pc:spChg chg="add del mod">
          <ac:chgData name="Mohammed, Musthaq" userId="61f3a84e-adb5-4594-900d-601a4a522d73" providerId="ADAL" clId="{EFFE02C5-CDC8-42D4-9670-40C8DDDC0DB6}" dt="2023-01-17T06:37:45.035" v="3177" actId="478"/>
          <ac:spMkLst>
            <pc:docMk/>
            <pc:sldMk cId="1514821000" sldId="2141411744"/>
            <ac:spMk id="37" creationId="{F589AEA0-2F58-EF59-4AF1-842721BAC44E}"/>
          </ac:spMkLst>
        </pc:spChg>
        <pc:spChg chg="add del mod">
          <ac:chgData name="Mohammed, Musthaq" userId="61f3a84e-adb5-4594-900d-601a4a522d73" providerId="ADAL" clId="{EFFE02C5-CDC8-42D4-9670-40C8DDDC0DB6}" dt="2023-01-17T06:38:22.917" v="3194" actId="478"/>
          <ac:spMkLst>
            <pc:docMk/>
            <pc:sldMk cId="1514821000" sldId="2141411744"/>
            <ac:spMk id="38" creationId="{238BA8A5-5679-6391-4BAB-544253C539DB}"/>
          </ac:spMkLst>
        </pc:spChg>
        <pc:spChg chg="add mod">
          <ac:chgData name="Mohammed, Musthaq" userId="61f3a84e-adb5-4594-900d-601a4a522d73" providerId="ADAL" clId="{EFFE02C5-CDC8-42D4-9670-40C8DDDC0DB6}" dt="2023-01-17T08:58:16.048" v="4715" actId="1036"/>
          <ac:spMkLst>
            <pc:docMk/>
            <pc:sldMk cId="1514821000" sldId="2141411744"/>
            <ac:spMk id="39" creationId="{3E2106ED-1E7F-96A5-595E-5781535CBAE9}"/>
          </ac:spMkLst>
        </pc:spChg>
        <pc:spChg chg="add mod">
          <ac:chgData name="Mohammed, Musthaq" userId="61f3a84e-adb5-4594-900d-601a4a522d73" providerId="ADAL" clId="{EFFE02C5-CDC8-42D4-9670-40C8DDDC0DB6}" dt="2023-01-17T06:46:55.938" v="3472" actId="14100"/>
          <ac:spMkLst>
            <pc:docMk/>
            <pc:sldMk cId="1514821000" sldId="2141411744"/>
            <ac:spMk id="41" creationId="{83B7C5C7-6E71-D56B-36E5-54347740A8F3}"/>
          </ac:spMkLst>
        </pc:spChg>
        <pc:grpChg chg="add mod">
          <ac:chgData name="Mohammed, Musthaq" userId="61f3a84e-adb5-4594-900d-601a4a522d73" providerId="ADAL" clId="{EFFE02C5-CDC8-42D4-9670-40C8DDDC0DB6}" dt="2023-01-17T06:42:43.705" v="3351" actId="164"/>
          <ac:grpSpMkLst>
            <pc:docMk/>
            <pc:sldMk cId="1514821000" sldId="2141411744"/>
            <ac:grpSpMk id="4" creationId="{806F76F3-409A-A5B8-CB72-4C5584D75093}"/>
          </ac:grpSpMkLst>
        </pc:grpChg>
        <pc:grpChg chg="add mod">
          <ac:chgData name="Mohammed, Musthaq" userId="61f3a84e-adb5-4594-900d-601a4a522d73" providerId="ADAL" clId="{EFFE02C5-CDC8-42D4-9670-40C8DDDC0DB6}" dt="2023-01-17T06:47:50.011" v="3507" actId="1037"/>
          <ac:grpSpMkLst>
            <pc:docMk/>
            <pc:sldMk cId="1514821000" sldId="2141411744"/>
            <ac:grpSpMk id="40" creationId="{39A76836-1042-60BF-32C4-059EE8937058}"/>
          </ac:grpSpMkLst>
        </pc:grp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12" creationId="{966EE6F2-894A-A3D7-BC31-8CC00252E896}"/>
          </ac:cxnSpMkLst>
        </pc:cxn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16" creationId="{142E53F7-A5CA-C1EC-A04D-7F47957C8080}"/>
          </ac:cxnSpMkLst>
        </pc:cxn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17" creationId="{DD7D0AD6-59EA-0754-03DD-2829DF946900}"/>
          </ac:cxnSpMkLst>
        </pc:cxn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19" creationId="{95556FE1-4360-3DE3-7BD6-F05FE4C7EF64}"/>
          </ac:cxnSpMkLst>
        </pc:cxn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20" creationId="{9138AC05-E05F-586D-D115-458ED75273B1}"/>
          </ac:cxnSpMkLst>
        </pc:cxn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21" creationId="{6D7D3A67-6FC3-BA62-B239-E5C4F3E73556}"/>
          </ac:cxnSpMkLst>
        </pc:cxn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22" creationId="{5DD24C15-0715-DEDF-5979-3BD9D79DC1FA}"/>
          </ac:cxnSpMkLst>
        </pc:cxn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23" creationId="{F44D06BC-ACAF-8655-5415-0A3D4DA6BF29}"/>
          </ac:cxnSpMkLst>
        </pc:cxn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24" creationId="{872D97B7-7121-1035-CA9A-28D84012962C}"/>
          </ac:cxnSpMkLst>
        </pc:cxnChg>
        <pc:cxnChg chg="mod">
          <ac:chgData name="Mohammed, Musthaq" userId="61f3a84e-adb5-4594-900d-601a4a522d73" providerId="ADAL" clId="{EFFE02C5-CDC8-42D4-9670-40C8DDDC0DB6}" dt="2023-01-17T06:18:42.296" v="2166"/>
          <ac:cxnSpMkLst>
            <pc:docMk/>
            <pc:sldMk cId="1514821000" sldId="2141411744"/>
            <ac:cxnSpMk id="25" creationId="{DEFC729F-9373-5F32-2BFA-726977B4EC7F}"/>
          </ac:cxnSpMkLst>
        </pc:cxnChg>
      </pc:sldChg>
      <pc:sldChg chg="addSp delSp modSp new mod">
        <pc:chgData name="Mohammed, Musthaq" userId="61f3a84e-adb5-4594-900d-601a4a522d73" providerId="ADAL" clId="{EFFE02C5-CDC8-42D4-9670-40C8DDDC0DB6}" dt="2023-01-20T12:24:02.223" v="10851" actId="1038"/>
        <pc:sldMkLst>
          <pc:docMk/>
          <pc:sldMk cId="3210182963" sldId="2141411745"/>
        </pc:sldMkLst>
        <pc:spChg chg="add del mod">
          <ac:chgData name="Mohammed, Musthaq" userId="61f3a84e-adb5-4594-900d-601a4a522d73" providerId="ADAL" clId="{EFFE02C5-CDC8-42D4-9670-40C8DDDC0DB6}" dt="2023-01-17T12:41:38.196" v="9556" actId="478"/>
          <ac:spMkLst>
            <pc:docMk/>
            <pc:sldMk cId="3210182963" sldId="2141411745"/>
            <ac:spMk id="8" creationId="{6BEAC362-361F-90E5-9C34-39BA68332115}"/>
          </ac:spMkLst>
        </pc:spChg>
        <pc:spChg chg="add mod">
          <ac:chgData name="Mohammed, Musthaq" userId="61f3a84e-adb5-4594-900d-601a4a522d73" providerId="ADAL" clId="{EFFE02C5-CDC8-42D4-9670-40C8DDDC0DB6}" dt="2023-01-17T12:41:59.402" v="9557"/>
          <ac:spMkLst>
            <pc:docMk/>
            <pc:sldMk cId="3210182963" sldId="2141411745"/>
            <ac:spMk id="9" creationId="{6C829957-4C49-6699-3AFA-20E3B25709A2}"/>
          </ac:spMkLst>
        </pc:spChg>
        <pc:picChg chg="add mod">
          <ac:chgData name="Mohammed, Musthaq" userId="61f3a84e-adb5-4594-900d-601a4a522d73" providerId="ADAL" clId="{EFFE02C5-CDC8-42D4-9670-40C8DDDC0DB6}" dt="2023-01-17T12:29:35.280" v="9170" actId="208"/>
          <ac:picMkLst>
            <pc:docMk/>
            <pc:sldMk cId="3210182963" sldId="2141411745"/>
            <ac:picMk id="4" creationId="{9948C10A-940A-2D23-12A9-BF6DB96A4328}"/>
          </ac:picMkLst>
        </pc:picChg>
        <pc:picChg chg="add mod">
          <ac:chgData name="Mohammed, Musthaq" userId="61f3a84e-adb5-4594-900d-601a4a522d73" providerId="ADAL" clId="{EFFE02C5-CDC8-42D4-9670-40C8DDDC0DB6}" dt="2023-01-20T12:24:02.223" v="10851" actId="1038"/>
          <ac:picMkLst>
            <pc:docMk/>
            <pc:sldMk cId="3210182963" sldId="2141411745"/>
            <ac:picMk id="5" creationId="{B207C101-1940-AF08-A32B-D30C6B08AC0A}"/>
          </ac:picMkLst>
        </pc:picChg>
        <pc:picChg chg="add mod">
          <ac:chgData name="Mohammed, Musthaq" userId="61f3a84e-adb5-4594-900d-601a4a522d73" providerId="ADAL" clId="{EFFE02C5-CDC8-42D4-9670-40C8DDDC0DB6}" dt="2023-01-19T11:10:09.392" v="10811" actId="1038"/>
          <ac:picMkLst>
            <pc:docMk/>
            <pc:sldMk cId="3210182963" sldId="2141411745"/>
            <ac:picMk id="6" creationId="{BE99BF97-ACD7-84AB-B790-A76CB36B44B7}"/>
          </ac:picMkLst>
        </pc:picChg>
        <pc:picChg chg="add mod">
          <ac:chgData name="Mohammed, Musthaq" userId="61f3a84e-adb5-4594-900d-601a4a522d73" providerId="ADAL" clId="{EFFE02C5-CDC8-42D4-9670-40C8DDDC0DB6}" dt="2023-01-20T12:23:58.097" v="10850" actId="1038"/>
          <ac:picMkLst>
            <pc:docMk/>
            <pc:sldMk cId="3210182963" sldId="2141411745"/>
            <ac:picMk id="7" creationId="{4D1B98DB-E11B-3AE9-0F53-579185A86586}"/>
          </ac:picMkLst>
        </pc:picChg>
      </pc:sldChg>
      <pc:sldChg chg="addSp delSp modSp new mod">
        <pc:chgData name="Mohammed, Musthaq" userId="61f3a84e-adb5-4594-900d-601a4a522d73" providerId="ADAL" clId="{EFFE02C5-CDC8-42D4-9670-40C8DDDC0DB6}" dt="2023-01-20T12:24:32.265" v="10932" actId="1037"/>
        <pc:sldMkLst>
          <pc:docMk/>
          <pc:sldMk cId="2725031695" sldId="2141411746"/>
        </pc:sldMkLst>
        <pc:spChg chg="add del mod">
          <ac:chgData name="Mohammed, Musthaq" userId="61f3a84e-adb5-4594-900d-601a4a522d73" providerId="ADAL" clId="{EFFE02C5-CDC8-42D4-9670-40C8DDDC0DB6}" dt="2023-01-17T12:41:14.555" v="9554" actId="478"/>
          <ac:spMkLst>
            <pc:docMk/>
            <pc:sldMk cId="2725031695" sldId="2141411746"/>
            <ac:spMk id="4" creationId="{C4913CC0-B21B-6681-0C8A-F36AB5709BA4}"/>
          </ac:spMkLst>
        </pc:spChg>
        <pc:spChg chg="add mod">
          <ac:chgData name="Mohammed, Musthaq" userId="61f3a84e-adb5-4594-900d-601a4a522d73" providerId="ADAL" clId="{EFFE02C5-CDC8-42D4-9670-40C8DDDC0DB6}" dt="2023-01-17T12:41:31.516" v="9555"/>
          <ac:spMkLst>
            <pc:docMk/>
            <pc:sldMk cId="2725031695" sldId="2141411746"/>
            <ac:spMk id="9" creationId="{00DA09C5-7026-3EEE-1996-F4B7617AFC2A}"/>
          </ac:spMkLst>
        </pc:spChg>
        <pc:picChg chg="add mod">
          <ac:chgData name="Mohammed, Musthaq" userId="61f3a84e-adb5-4594-900d-601a4a522d73" providerId="ADAL" clId="{EFFE02C5-CDC8-42D4-9670-40C8DDDC0DB6}" dt="2023-01-17T12:37:41.264" v="9539" actId="208"/>
          <ac:picMkLst>
            <pc:docMk/>
            <pc:sldMk cId="2725031695" sldId="2141411746"/>
            <ac:picMk id="5" creationId="{E6BD4775-BBB8-2830-4BDF-32CE7F21E1BA}"/>
          </ac:picMkLst>
        </pc:picChg>
        <pc:picChg chg="add mod">
          <ac:chgData name="Mohammed, Musthaq" userId="61f3a84e-adb5-4594-900d-601a4a522d73" providerId="ADAL" clId="{EFFE02C5-CDC8-42D4-9670-40C8DDDC0DB6}" dt="2023-01-20T12:24:17.516" v="10886" actId="1037"/>
          <ac:picMkLst>
            <pc:docMk/>
            <pc:sldMk cId="2725031695" sldId="2141411746"/>
            <ac:picMk id="6" creationId="{95D405EB-EB5A-950B-1CF1-063CB48907D3}"/>
          </ac:picMkLst>
        </pc:picChg>
        <pc:picChg chg="add mod">
          <ac:chgData name="Mohammed, Musthaq" userId="61f3a84e-adb5-4594-900d-601a4a522d73" providerId="ADAL" clId="{EFFE02C5-CDC8-42D4-9670-40C8DDDC0DB6}" dt="2023-01-19T11:10:19.092" v="10813" actId="1037"/>
          <ac:picMkLst>
            <pc:docMk/>
            <pc:sldMk cId="2725031695" sldId="2141411746"/>
            <ac:picMk id="7" creationId="{2DB7F4BE-60BE-588A-77C4-5B43A8959EF8}"/>
          </ac:picMkLst>
        </pc:picChg>
        <pc:picChg chg="add mod">
          <ac:chgData name="Mohammed, Musthaq" userId="61f3a84e-adb5-4594-900d-601a4a522d73" providerId="ADAL" clId="{EFFE02C5-CDC8-42D4-9670-40C8DDDC0DB6}" dt="2023-01-20T12:24:32.265" v="10932" actId="1037"/>
          <ac:picMkLst>
            <pc:docMk/>
            <pc:sldMk cId="2725031695" sldId="2141411746"/>
            <ac:picMk id="8" creationId="{B0082718-649E-6DB6-164B-55538630224D}"/>
          </ac:picMkLst>
        </pc:picChg>
      </pc:sldChg>
      <pc:sldChg chg="addSp delSp modSp new mod">
        <pc:chgData name="Mohammed, Musthaq" userId="61f3a84e-adb5-4594-900d-601a4a522d73" providerId="ADAL" clId="{EFFE02C5-CDC8-42D4-9670-40C8DDDC0DB6}" dt="2023-01-20T12:25:03.206" v="11016" actId="1035"/>
        <pc:sldMkLst>
          <pc:docMk/>
          <pc:sldMk cId="2626618872" sldId="2141411747"/>
        </pc:sldMkLst>
        <pc:spChg chg="add del mod">
          <ac:chgData name="Mohammed, Musthaq" userId="61f3a84e-adb5-4594-900d-601a4a522d73" providerId="ADAL" clId="{EFFE02C5-CDC8-42D4-9670-40C8DDDC0DB6}" dt="2023-01-17T12:40:48.129" v="9552" actId="478"/>
          <ac:spMkLst>
            <pc:docMk/>
            <pc:sldMk cId="2626618872" sldId="2141411747"/>
            <ac:spMk id="4" creationId="{1809B9CF-966F-EC32-013F-AA7796C83779}"/>
          </ac:spMkLst>
        </pc:spChg>
        <pc:spChg chg="add mod">
          <ac:chgData name="Mohammed, Musthaq" userId="61f3a84e-adb5-4594-900d-601a4a522d73" providerId="ADAL" clId="{EFFE02C5-CDC8-42D4-9670-40C8DDDC0DB6}" dt="2023-01-17T12:41:06.423" v="9553"/>
          <ac:spMkLst>
            <pc:docMk/>
            <pc:sldMk cId="2626618872" sldId="2141411747"/>
            <ac:spMk id="9" creationId="{0A659851-173F-6054-82FF-B4D19D36AB27}"/>
          </ac:spMkLst>
        </pc:spChg>
        <pc:picChg chg="add mod">
          <ac:chgData name="Mohammed, Musthaq" userId="61f3a84e-adb5-4594-900d-601a4a522d73" providerId="ADAL" clId="{EFFE02C5-CDC8-42D4-9670-40C8DDDC0DB6}" dt="2023-01-17T12:38:26.592" v="9541" actId="208"/>
          <ac:picMkLst>
            <pc:docMk/>
            <pc:sldMk cId="2626618872" sldId="2141411747"/>
            <ac:picMk id="5" creationId="{24F7906A-BA66-7215-119C-437165B58AA6}"/>
          </ac:picMkLst>
        </pc:picChg>
        <pc:picChg chg="add mod">
          <ac:chgData name="Mohammed, Musthaq" userId="61f3a84e-adb5-4594-900d-601a4a522d73" providerId="ADAL" clId="{EFFE02C5-CDC8-42D4-9670-40C8DDDC0DB6}" dt="2023-01-20T12:24:46.118" v="10980" actId="1037"/>
          <ac:picMkLst>
            <pc:docMk/>
            <pc:sldMk cId="2626618872" sldId="2141411747"/>
            <ac:picMk id="6" creationId="{C1029FF1-96AC-CBED-EDA7-5DF221728186}"/>
          </ac:picMkLst>
        </pc:picChg>
        <pc:picChg chg="add mod">
          <ac:chgData name="Mohammed, Musthaq" userId="61f3a84e-adb5-4594-900d-601a4a522d73" providerId="ADAL" clId="{EFFE02C5-CDC8-42D4-9670-40C8DDDC0DB6}" dt="2023-01-17T12:42:32.531" v="9598" actId="1037"/>
          <ac:picMkLst>
            <pc:docMk/>
            <pc:sldMk cId="2626618872" sldId="2141411747"/>
            <ac:picMk id="7" creationId="{D2F97842-1972-671C-34EE-2F10CACAB9F6}"/>
          </ac:picMkLst>
        </pc:picChg>
        <pc:picChg chg="add mod">
          <ac:chgData name="Mohammed, Musthaq" userId="61f3a84e-adb5-4594-900d-601a4a522d73" providerId="ADAL" clId="{EFFE02C5-CDC8-42D4-9670-40C8DDDC0DB6}" dt="2023-01-20T12:25:03.206" v="11016" actId="1035"/>
          <ac:picMkLst>
            <pc:docMk/>
            <pc:sldMk cId="2626618872" sldId="2141411747"/>
            <ac:picMk id="8" creationId="{4FD00CA9-B958-8A72-11A0-807720E0AFD4}"/>
          </ac:picMkLst>
        </pc:picChg>
      </pc:sldChg>
      <pc:sldChg chg="addSp delSp modSp new mod">
        <pc:chgData name="Mohammed, Musthaq" userId="61f3a84e-adb5-4594-900d-601a4a522d73" providerId="ADAL" clId="{EFFE02C5-CDC8-42D4-9670-40C8DDDC0DB6}" dt="2023-01-20T12:25:37.017" v="11100" actId="1035"/>
        <pc:sldMkLst>
          <pc:docMk/>
          <pc:sldMk cId="3109324065" sldId="2141411748"/>
        </pc:sldMkLst>
        <pc:spChg chg="add del mod">
          <ac:chgData name="Mohammed, Musthaq" userId="61f3a84e-adb5-4594-900d-601a4a522d73" providerId="ADAL" clId="{EFFE02C5-CDC8-42D4-9670-40C8DDDC0DB6}" dt="2023-01-17T12:40:24.425" v="9550" actId="478"/>
          <ac:spMkLst>
            <pc:docMk/>
            <pc:sldMk cId="3109324065" sldId="2141411748"/>
            <ac:spMk id="4" creationId="{0BA49908-7DC9-BF95-910B-5C6F8A489DDB}"/>
          </ac:spMkLst>
        </pc:spChg>
        <pc:spChg chg="add mod">
          <ac:chgData name="Mohammed, Musthaq" userId="61f3a84e-adb5-4594-900d-601a4a522d73" providerId="ADAL" clId="{EFFE02C5-CDC8-42D4-9670-40C8DDDC0DB6}" dt="2023-01-17T12:40:41.444" v="9551"/>
          <ac:spMkLst>
            <pc:docMk/>
            <pc:sldMk cId="3109324065" sldId="2141411748"/>
            <ac:spMk id="9" creationId="{55FB0417-05C4-3051-1B70-F54D8A66FD1E}"/>
          </ac:spMkLst>
        </pc:spChg>
        <pc:picChg chg="add mod">
          <ac:chgData name="Mohammed, Musthaq" userId="61f3a84e-adb5-4594-900d-601a4a522d73" providerId="ADAL" clId="{EFFE02C5-CDC8-42D4-9670-40C8DDDC0DB6}" dt="2023-01-17T12:39:00.672" v="9543" actId="208"/>
          <ac:picMkLst>
            <pc:docMk/>
            <pc:sldMk cId="3109324065" sldId="2141411748"/>
            <ac:picMk id="5" creationId="{51239373-4095-71CB-3BAB-E5EF0D1E34E1}"/>
          </ac:picMkLst>
        </pc:picChg>
        <pc:picChg chg="add mod">
          <ac:chgData name="Mohammed, Musthaq" userId="61f3a84e-adb5-4594-900d-601a4a522d73" providerId="ADAL" clId="{EFFE02C5-CDC8-42D4-9670-40C8DDDC0DB6}" dt="2023-01-20T12:25:18.308" v="11054" actId="1037"/>
          <ac:picMkLst>
            <pc:docMk/>
            <pc:sldMk cId="3109324065" sldId="2141411748"/>
            <ac:picMk id="6" creationId="{58C43AD0-8126-C1BE-3B65-703BB9F5CAE5}"/>
          </ac:picMkLst>
        </pc:picChg>
        <pc:picChg chg="add mod">
          <ac:chgData name="Mohammed, Musthaq" userId="61f3a84e-adb5-4594-900d-601a4a522d73" providerId="ADAL" clId="{EFFE02C5-CDC8-42D4-9670-40C8DDDC0DB6}" dt="2023-01-17T12:42:57.463" v="9622" actId="1037"/>
          <ac:picMkLst>
            <pc:docMk/>
            <pc:sldMk cId="3109324065" sldId="2141411748"/>
            <ac:picMk id="7" creationId="{DBC1F7E8-9127-65D9-BE08-7C4A1433E4B3}"/>
          </ac:picMkLst>
        </pc:picChg>
        <pc:picChg chg="add mod">
          <ac:chgData name="Mohammed, Musthaq" userId="61f3a84e-adb5-4594-900d-601a4a522d73" providerId="ADAL" clId="{EFFE02C5-CDC8-42D4-9670-40C8DDDC0DB6}" dt="2023-01-20T12:25:37.017" v="11100" actId="1035"/>
          <ac:picMkLst>
            <pc:docMk/>
            <pc:sldMk cId="3109324065" sldId="2141411748"/>
            <ac:picMk id="8" creationId="{E932E083-DA29-EF1D-676B-18E2FAC6ACC2}"/>
          </ac:picMkLst>
        </pc:picChg>
      </pc:sldChg>
      <pc:sldChg chg="addSp delSp modSp new mod">
        <pc:chgData name="Mohammed, Musthaq" userId="61f3a84e-adb5-4594-900d-601a4a522d73" providerId="ADAL" clId="{EFFE02C5-CDC8-42D4-9670-40C8DDDC0DB6}" dt="2023-01-20T12:26:06.215" v="11157" actId="1036"/>
        <pc:sldMkLst>
          <pc:docMk/>
          <pc:sldMk cId="4284562910" sldId="2141411749"/>
        </pc:sldMkLst>
        <pc:spChg chg="add del mod">
          <ac:chgData name="Mohammed, Musthaq" userId="61f3a84e-adb5-4594-900d-601a4a522d73" providerId="ADAL" clId="{EFFE02C5-CDC8-42D4-9670-40C8DDDC0DB6}" dt="2023-01-17T12:40:13.919" v="9548" actId="478"/>
          <ac:spMkLst>
            <pc:docMk/>
            <pc:sldMk cId="4284562910" sldId="2141411749"/>
            <ac:spMk id="4" creationId="{F04528FB-C545-74FD-5DDB-8137DC470DEC}"/>
          </ac:spMkLst>
        </pc:spChg>
        <pc:spChg chg="add del mod">
          <ac:chgData name="Mohammed, Musthaq" userId="61f3a84e-adb5-4594-900d-601a4a522d73" providerId="ADAL" clId="{EFFE02C5-CDC8-42D4-9670-40C8DDDC0DB6}" dt="2023-01-17T12:40:11.118" v="9547"/>
          <ac:spMkLst>
            <pc:docMk/>
            <pc:sldMk cId="4284562910" sldId="2141411749"/>
            <ac:spMk id="9" creationId="{D0B0E9D9-309A-9CF9-D705-AC01D223BC90}"/>
          </ac:spMkLst>
        </pc:spChg>
        <pc:spChg chg="add mod">
          <ac:chgData name="Mohammed, Musthaq" userId="61f3a84e-adb5-4594-900d-601a4a522d73" providerId="ADAL" clId="{EFFE02C5-CDC8-42D4-9670-40C8DDDC0DB6}" dt="2023-01-17T12:40:15.076" v="9549"/>
          <ac:spMkLst>
            <pc:docMk/>
            <pc:sldMk cId="4284562910" sldId="2141411749"/>
            <ac:spMk id="10" creationId="{97EE0731-2C55-4C9D-9B4D-C4DB0523ACA6}"/>
          </ac:spMkLst>
        </pc:spChg>
        <pc:picChg chg="add mod">
          <ac:chgData name="Mohammed, Musthaq" userId="61f3a84e-adb5-4594-900d-601a4a522d73" providerId="ADAL" clId="{EFFE02C5-CDC8-42D4-9670-40C8DDDC0DB6}" dt="2023-01-17T12:39:29.551" v="9545" actId="208"/>
          <ac:picMkLst>
            <pc:docMk/>
            <pc:sldMk cId="4284562910" sldId="2141411749"/>
            <ac:picMk id="5" creationId="{9E94E6D4-37A6-8536-D582-4075D1058B9A}"/>
          </ac:picMkLst>
        </pc:picChg>
        <pc:picChg chg="add mod">
          <ac:chgData name="Mohammed, Musthaq" userId="61f3a84e-adb5-4594-900d-601a4a522d73" providerId="ADAL" clId="{EFFE02C5-CDC8-42D4-9670-40C8DDDC0DB6}" dt="2023-01-20T12:25:49.419" v="11121" actId="1037"/>
          <ac:picMkLst>
            <pc:docMk/>
            <pc:sldMk cId="4284562910" sldId="2141411749"/>
            <ac:picMk id="6" creationId="{C1D26289-C542-6B6E-647E-59CF39E33BB8}"/>
          </ac:picMkLst>
        </pc:picChg>
        <pc:picChg chg="add mod">
          <ac:chgData name="Mohammed, Musthaq" userId="61f3a84e-adb5-4594-900d-601a4a522d73" providerId="ADAL" clId="{EFFE02C5-CDC8-42D4-9670-40C8DDDC0DB6}" dt="2023-01-17T12:43:02.830" v="9625" actId="1037"/>
          <ac:picMkLst>
            <pc:docMk/>
            <pc:sldMk cId="4284562910" sldId="2141411749"/>
            <ac:picMk id="7" creationId="{BF16A235-F808-FB3D-C52A-60226029A165}"/>
          </ac:picMkLst>
        </pc:picChg>
        <pc:picChg chg="add mod">
          <ac:chgData name="Mohammed, Musthaq" userId="61f3a84e-adb5-4594-900d-601a4a522d73" providerId="ADAL" clId="{EFFE02C5-CDC8-42D4-9670-40C8DDDC0DB6}" dt="2023-01-20T12:26:06.215" v="11157" actId="1036"/>
          <ac:picMkLst>
            <pc:docMk/>
            <pc:sldMk cId="4284562910" sldId="2141411749"/>
            <ac:picMk id="8" creationId="{DF0F8153-EA36-4E38-B109-A1F43572F8A3}"/>
          </ac:picMkLst>
        </pc:picChg>
      </pc:sldChg>
    </pc:docChg>
  </pc:docChgLst>
  <pc:docChgLst>
    <pc:chgData name="Musthaq, Mohammed (Cognizant)" userId="34095871-d2cc-4356-ab9f-aa0721efb80e" providerId="ADAL" clId="{9324D4BC-71C9-4725-AA16-26CAAC71B0DC}"/>
    <pc:docChg chg="delSld">
      <pc:chgData name="Musthaq, Mohammed (Cognizant)" userId="34095871-d2cc-4356-ab9f-aa0721efb80e" providerId="ADAL" clId="{9324D4BC-71C9-4725-AA16-26CAAC71B0DC}" dt="2023-08-02T09:16:49.613" v="0" actId="2696"/>
      <pc:docMkLst>
        <pc:docMk/>
      </pc:docMkLst>
      <pc:sldChg chg="del">
        <pc:chgData name="Musthaq, Mohammed (Cognizant)" userId="34095871-d2cc-4356-ab9f-aa0721efb80e" providerId="ADAL" clId="{9324D4BC-71C9-4725-AA16-26CAAC71B0DC}" dt="2023-08-02T09:16:49.613" v="0" actId="2696"/>
        <pc:sldMkLst>
          <pc:docMk/>
          <pc:sldMk cId="2016547489" sldId="2123259393"/>
        </pc:sldMkLst>
      </pc:sldChg>
    </pc:docChg>
  </pc:docChgLst>
  <pc:docChgLst>
    <pc:chgData name="Mohammed, Musthaq" userId="61f3a84e-adb5-4594-900d-601a4a522d73" providerId="ADAL" clId="{EB4EA9CF-AB01-4C91-B622-6B6278D1B360}"/>
    <pc:docChg chg="undo redo custSel addSld delSld modSld">
      <pc:chgData name="Mohammed, Musthaq" userId="61f3a84e-adb5-4594-900d-601a4a522d73" providerId="ADAL" clId="{EB4EA9CF-AB01-4C91-B622-6B6278D1B360}" dt="2022-11-16T14:07:54.400" v="8214" actId="1076"/>
      <pc:docMkLst>
        <pc:docMk/>
      </pc:docMkLst>
      <pc:sldChg chg="modSp mod">
        <pc:chgData name="Mohammed, Musthaq" userId="61f3a84e-adb5-4594-900d-601a4a522d73" providerId="ADAL" clId="{EB4EA9CF-AB01-4C91-B622-6B6278D1B360}" dt="2022-11-16T11:29:54.231" v="7164" actId="1036"/>
        <pc:sldMkLst>
          <pc:docMk/>
          <pc:sldMk cId="2016547489" sldId="2123259393"/>
        </pc:sldMkLst>
        <pc:spChg chg="mod">
          <ac:chgData name="Mohammed, Musthaq" userId="61f3a84e-adb5-4594-900d-601a4a522d73" providerId="ADAL" clId="{EB4EA9CF-AB01-4C91-B622-6B6278D1B360}" dt="2022-11-15T10:08:46.994" v="353" actId="20577"/>
          <ac:spMkLst>
            <pc:docMk/>
            <pc:sldMk cId="2016547489" sldId="2123259393"/>
            <ac:spMk id="2" creationId="{DE39A710-A3A0-44A3-8555-84BA4B1A87FD}"/>
          </ac:spMkLst>
        </pc:spChg>
        <pc:spChg chg="mod">
          <ac:chgData name="Mohammed, Musthaq" userId="61f3a84e-adb5-4594-900d-601a4a522d73" providerId="ADAL" clId="{EB4EA9CF-AB01-4C91-B622-6B6278D1B360}" dt="2022-11-16T11:29:49.016" v="7163" actId="20577"/>
          <ac:spMkLst>
            <pc:docMk/>
            <pc:sldMk cId="2016547489" sldId="2123259393"/>
            <ac:spMk id="3" creationId="{4F503243-70B8-4CE0-8F4F-52FD4B30FAEB}"/>
          </ac:spMkLst>
        </pc:spChg>
        <pc:picChg chg="mod">
          <ac:chgData name="Mohammed, Musthaq" userId="61f3a84e-adb5-4594-900d-601a4a522d73" providerId="ADAL" clId="{EB4EA9CF-AB01-4C91-B622-6B6278D1B360}" dt="2022-11-16T11:29:54.231" v="7164" actId="1036"/>
          <ac:picMkLst>
            <pc:docMk/>
            <pc:sldMk cId="2016547489" sldId="2123259393"/>
            <ac:picMk id="5" creationId="{956A3A8E-EF11-411C-A133-9109D3726503}"/>
          </ac:picMkLst>
        </pc:picChg>
      </pc:sldChg>
      <pc:sldChg chg="modSp mod">
        <pc:chgData name="Mohammed, Musthaq" userId="61f3a84e-adb5-4594-900d-601a4a522d73" providerId="ADAL" clId="{EB4EA9CF-AB01-4C91-B622-6B6278D1B360}" dt="2022-11-16T11:30:52.799" v="7172" actId="1035"/>
        <pc:sldMkLst>
          <pc:docMk/>
          <pc:sldMk cId="1414422661" sldId="2123259405"/>
        </pc:sldMkLst>
        <pc:spChg chg="mod">
          <ac:chgData name="Mohammed, Musthaq" userId="61f3a84e-adb5-4594-900d-601a4a522d73" providerId="ADAL" clId="{EB4EA9CF-AB01-4C91-B622-6B6278D1B360}" dt="2022-11-16T11:30:52.799" v="7172" actId="1035"/>
          <ac:spMkLst>
            <pc:docMk/>
            <pc:sldMk cId="1414422661" sldId="2123259405"/>
            <ac:spMk id="3" creationId="{A80A2D66-E17E-49FD-8467-71978BA80D53}"/>
          </ac:spMkLst>
        </pc:spChg>
      </pc:sldChg>
      <pc:sldChg chg="addSp delSp modSp mod">
        <pc:chgData name="Mohammed, Musthaq" userId="61f3a84e-adb5-4594-900d-601a4a522d73" providerId="ADAL" clId="{EB4EA9CF-AB01-4C91-B622-6B6278D1B360}" dt="2022-11-16T14:07:54.400" v="8214" actId="1076"/>
        <pc:sldMkLst>
          <pc:docMk/>
          <pc:sldMk cId="763126649" sldId="2141411707"/>
        </pc:sldMkLst>
        <pc:spChg chg="del mod">
          <ac:chgData name="Mohammed, Musthaq" userId="61f3a84e-adb5-4594-900d-601a4a522d73" providerId="ADAL" clId="{EB4EA9CF-AB01-4C91-B622-6B6278D1B360}" dt="2022-11-15T10:05:01.768" v="239" actId="478"/>
          <ac:spMkLst>
            <pc:docMk/>
            <pc:sldMk cId="763126649" sldId="2141411707"/>
            <ac:spMk id="2" creationId="{8BD51D62-5883-4DA2-9273-7147772512C3}"/>
          </ac:spMkLst>
        </pc:spChg>
        <pc:spChg chg="add del mod">
          <ac:chgData name="Mohammed, Musthaq" userId="61f3a84e-adb5-4594-900d-601a4a522d73" providerId="ADAL" clId="{EB4EA9CF-AB01-4C91-B622-6B6278D1B360}" dt="2022-11-15T10:05:10.695" v="241" actId="478"/>
          <ac:spMkLst>
            <pc:docMk/>
            <pc:sldMk cId="763126649" sldId="2141411707"/>
            <ac:spMk id="6" creationId="{67ACB9C6-4E65-B8F0-D472-380F4C37A404}"/>
          </ac:spMkLst>
        </pc:spChg>
        <pc:spChg chg="del mod">
          <ac:chgData name="Mohammed, Musthaq" userId="61f3a84e-adb5-4594-900d-601a4a522d73" providerId="ADAL" clId="{EB4EA9CF-AB01-4C91-B622-6B6278D1B360}" dt="2022-11-15T10:04:46.433" v="235" actId="478"/>
          <ac:spMkLst>
            <pc:docMk/>
            <pc:sldMk cId="763126649" sldId="2141411707"/>
            <ac:spMk id="8" creationId="{3F339BA6-7E93-463E-B802-253FA967570E}"/>
          </ac:spMkLst>
        </pc:spChg>
        <pc:spChg chg="add mod">
          <ac:chgData name="Mohammed, Musthaq" userId="61f3a84e-adb5-4594-900d-601a4a522d73" providerId="ADAL" clId="{EB4EA9CF-AB01-4C91-B622-6B6278D1B360}" dt="2022-11-16T04:51:03.234" v="3849" actId="255"/>
          <ac:spMkLst>
            <pc:docMk/>
            <pc:sldMk cId="763126649" sldId="2141411707"/>
            <ac:spMk id="10" creationId="{4D22DB7C-9E0A-8B74-C96C-C15154FE85FB}"/>
          </ac:spMkLst>
        </pc:spChg>
        <pc:spChg chg="mod">
          <ac:chgData name="Mohammed, Musthaq" userId="61f3a84e-adb5-4594-900d-601a4a522d73" providerId="ADAL" clId="{EB4EA9CF-AB01-4C91-B622-6B6278D1B360}" dt="2022-11-16T06:46:54.550" v="5656" actId="255"/>
          <ac:spMkLst>
            <pc:docMk/>
            <pc:sldMk cId="763126649" sldId="2141411707"/>
            <ac:spMk id="13" creationId="{6E14FED9-5828-4923-A726-636564A05170}"/>
          </ac:spMkLst>
        </pc:spChg>
        <pc:spChg chg="add mod">
          <ac:chgData name="Mohammed, Musthaq" userId="61f3a84e-adb5-4594-900d-601a4a522d73" providerId="ADAL" clId="{EB4EA9CF-AB01-4C91-B622-6B6278D1B360}" dt="2022-11-16T04:50:55.060" v="3848" actId="255"/>
          <ac:spMkLst>
            <pc:docMk/>
            <pc:sldMk cId="763126649" sldId="2141411707"/>
            <ac:spMk id="15" creationId="{DFF77BD9-CA15-FC4A-89D3-97042D50C875}"/>
          </ac:spMkLst>
        </pc:spChg>
        <pc:spChg chg="add mod">
          <ac:chgData name="Mohammed, Musthaq" userId="61f3a84e-adb5-4594-900d-601a4a522d73" providerId="ADAL" clId="{EB4EA9CF-AB01-4C91-B622-6B6278D1B360}" dt="2022-11-15T10:25:10.046" v="646" actId="255"/>
          <ac:spMkLst>
            <pc:docMk/>
            <pc:sldMk cId="763126649" sldId="2141411707"/>
            <ac:spMk id="17" creationId="{F09070DE-510D-FF9A-72F0-1748862D1EF3}"/>
          </ac:spMkLst>
        </pc:spChg>
        <pc:spChg chg="add mod">
          <ac:chgData name="Mohammed, Musthaq" userId="61f3a84e-adb5-4594-900d-601a4a522d73" providerId="ADAL" clId="{EB4EA9CF-AB01-4C91-B622-6B6278D1B360}" dt="2022-11-16T14:04:22.752" v="8160" actId="20577"/>
          <ac:spMkLst>
            <pc:docMk/>
            <pc:sldMk cId="763126649" sldId="2141411707"/>
            <ac:spMk id="18" creationId="{652CA107-69F8-FC0E-7A15-0AF804406A98}"/>
          </ac:spMkLst>
        </pc:spChg>
        <pc:spChg chg="add mod">
          <ac:chgData name="Mohammed, Musthaq" userId="61f3a84e-adb5-4594-900d-601a4a522d73" providerId="ADAL" clId="{EB4EA9CF-AB01-4C91-B622-6B6278D1B360}" dt="2022-11-16T12:49:22.127" v="7653" actId="20577"/>
          <ac:spMkLst>
            <pc:docMk/>
            <pc:sldMk cId="763126649" sldId="2141411707"/>
            <ac:spMk id="20" creationId="{A9031902-A0E1-E25A-DC91-8A18C7CD93AA}"/>
          </ac:spMkLst>
        </pc:spChg>
        <pc:spChg chg="add del mod">
          <ac:chgData name="Mohammed, Musthaq" userId="61f3a84e-adb5-4594-900d-601a4a522d73" providerId="ADAL" clId="{EB4EA9CF-AB01-4C91-B622-6B6278D1B360}" dt="2022-11-16T04:51:09.445" v="3850" actId="478"/>
          <ac:spMkLst>
            <pc:docMk/>
            <pc:sldMk cId="763126649" sldId="2141411707"/>
            <ac:spMk id="23" creationId="{FD45045F-B371-833A-C1A3-6D6B9C7BED30}"/>
          </ac:spMkLst>
        </pc:spChg>
        <pc:spChg chg="add del mod">
          <ac:chgData name="Mohammed, Musthaq" userId="61f3a84e-adb5-4594-900d-601a4a522d73" providerId="ADAL" clId="{EB4EA9CF-AB01-4C91-B622-6B6278D1B360}" dt="2022-11-16T04:51:16.738" v="3852" actId="478"/>
          <ac:spMkLst>
            <pc:docMk/>
            <pc:sldMk cId="763126649" sldId="2141411707"/>
            <ac:spMk id="25" creationId="{74F7FEDF-B4EA-96B8-EAFD-60571E9D46C4}"/>
          </ac:spMkLst>
        </pc:spChg>
        <pc:spChg chg="add mod">
          <ac:chgData name="Mohammed, Musthaq" userId="61f3a84e-adb5-4594-900d-601a4a522d73" providerId="ADAL" clId="{EB4EA9CF-AB01-4C91-B622-6B6278D1B360}" dt="2022-11-16T14:07:54.400" v="8214" actId="1076"/>
          <ac:spMkLst>
            <pc:docMk/>
            <pc:sldMk cId="763126649" sldId="2141411707"/>
            <ac:spMk id="26" creationId="{7FB1D46F-3760-9BC5-BDA6-3A0C39482C87}"/>
          </ac:spMkLst>
        </pc:spChg>
        <pc:spChg chg="add del">
          <ac:chgData name="Mohammed, Musthaq" userId="61f3a84e-adb5-4594-900d-601a4a522d73" providerId="ADAL" clId="{EB4EA9CF-AB01-4C91-B622-6B6278D1B360}" dt="2022-11-16T14:05:28.027" v="8164" actId="22"/>
          <ac:spMkLst>
            <pc:docMk/>
            <pc:sldMk cId="763126649" sldId="2141411707"/>
            <ac:spMk id="28" creationId="{733C75C0-6FD8-EAC6-123D-1FB19BB5B2AA}"/>
          </ac:spMkLst>
        </pc:spChg>
        <pc:spChg chg="add mod">
          <ac:chgData name="Mohammed, Musthaq" userId="61f3a84e-adb5-4594-900d-601a4a522d73" providerId="ADAL" clId="{EB4EA9CF-AB01-4C91-B622-6B6278D1B360}" dt="2022-11-16T14:07:50.274" v="8212" actId="255"/>
          <ac:spMkLst>
            <pc:docMk/>
            <pc:sldMk cId="763126649" sldId="2141411707"/>
            <ac:spMk id="30" creationId="{27C2772C-477D-F57F-0C32-1DC5B279C035}"/>
          </ac:spMkLst>
        </pc:spChg>
        <pc:spChg chg="add mod">
          <ac:chgData name="Mohammed, Musthaq" userId="61f3a84e-adb5-4594-900d-601a4a522d73" providerId="ADAL" clId="{EB4EA9CF-AB01-4C91-B622-6B6278D1B360}" dt="2022-11-16T14:07:31.448" v="8211" actId="255"/>
          <ac:spMkLst>
            <pc:docMk/>
            <pc:sldMk cId="763126649" sldId="2141411707"/>
            <ac:spMk id="32" creationId="{8F5D9CE5-CE25-CE76-F50E-D20CDC3DF834}"/>
          </ac:spMkLst>
        </pc:spChg>
        <pc:picChg chg="del mod">
          <ac:chgData name="Mohammed, Musthaq" userId="61f3a84e-adb5-4594-900d-601a4a522d73" providerId="ADAL" clId="{EB4EA9CF-AB01-4C91-B622-6B6278D1B360}" dt="2022-11-15T10:04:22.395" v="228" actId="478"/>
          <ac:picMkLst>
            <pc:docMk/>
            <pc:sldMk cId="763126649" sldId="2141411707"/>
            <ac:picMk id="9" creationId="{4496B306-9735-44FD-91E1-8773BA9D2DC9}"/>
          </ac:picMkLst>
        </pc:picChg>
        <pc:picChg chg="del">
          <ac:chgData name="Mohammed, Musthaq" userId="61f3a84e-adb5-4594-900d-601a4a522d73" providerId="ADAL" clId="{EB4EA9CF-AB01-4C91-B622-6B6278D1B360}" dt="2022-11-15T10:04:23.998" v="229" actId="478"/>
          <ac:picMkLst>
            <pc:docMk/>
            <pc:sldMk cId="763126649" sldId="2141411707"/>
            <ac:picMk id="11" creationId="{1C8E4EB5-616D-4724-9F5A-230A326E4924}"/>
          </ac:picMkLst>
        </pc:picChg>
        <pc:picChg chg="del">
          <ac:chgData name="Mohammed, Musthaq" userId="61f3a84e-adb5-4594-900d-601a4a522d73" providerId="ADAL" clId="{EB4EA9CF-AB01-4C91-B622-6B6278D1B360}" dt="2022-11-15T10:04:26.045" v="230" actId="478"/>
          <ac:picMkLst>
            <pc:docMk/>
            <pc:sldMk cId="763126649" sldId="2141411707"/>
            <ac:picMk id="14" creationId="{23413E00-3A4E-453C-BFE1-ECA24919C751}"/>
          </ac:picMkLst>
        </pc:picChg>
        <pc:picChg chg="add mod">
          <ac:chgData name="Mohammed, Musthaq" userId="61f3a84e-adb5-4594-900d-601a4a522d73" providerId="ADAL" clId="{EB4EA9CF-AB01-4C91-B622-6B6278D1B360}" dt="2022-11-15T11:29:01.998" v="987" actId="1076"/>
          <ac:picMkLst>
            <pc:docMk/>
            <pc:sldMk cId="763126649" sldId="2141411707"/>
            <ac:picMk id="16" creationId="{C8A1A872-E53C-0D74-3C66-158BE6968370}"/>
          </ac:picMkLst>
        </pc:picChg>
        <pc:picChg chg="add del">
          <ac:chgData name="Mohammed, Musthaq" userId="61f3a84e-adb5-4594-900d-601a4a522d73" providerId="ADAL" clId="{EB4EA9CF-AB01-4C91-B622-6B6278D1B360}" dt="2022-11-16T04:49:59.564" v="3843" actId="22"/>
          <ac:picMkLst>
            <pc:docMk/>
            <pc:sldMk cId="763126649" sldId="2141411707"/>
            <ac:picMk id="22" creationId="{02854086-0C65-32A0-9E36-727132EACF5B}"/>
          </ac:picMkLst>
        </pc:picChg>
      </pc:sldChg>
      <pc:sldChg chg="addSp delSp modSp mod">
        <pc:chgData name="Mohammed, Musthaq" userId="61f3a84e-adb5-4594-900d-601a4a522d73" providerId="ADAL" clId="{EB4EA9CF-AB01-4C91-B622-6B6278D1B360}" dt="2022-11-16T10:37:29.904" v="7162" actId="12"/>
        <pc:sldMkLst>
          <pc:docMk/>
          <pc:sldMk cId="740260027" sldId="2141411726"/>
        </pc:sldMkLst>
        <pc:spChg chg="add del mod">
          <ac:chgData name="Mohammed, Musthaq" userId="61f3a84e-adb5-4594-900d-601a4a522d73" providerId="ADAL" clId="{EB4EA9CF-AB01-4C91-B622-6B6278D1B360}" dt="2022-11-16T06:43:21.939" v="5530" actId="478"/>
          <ac:spMkLst>
            <pc:docMk/>
            <pc:sldMk cId="740260027" sldId="2141411726"/>
            <ac:spMk id="5" creationId="{6AFA5486-0DE6-1117-A68E-7E316C662EE9}"/>
          </ac:spMkLst>
        </pc:spChg>
        <pc:spChg chg="del">
          <ac:chgData name="Mohammed, Musthaq" userId="61f3a84e-adb5-4594-900d-601a4a522d73" providerId="ADAL" clId="{EB4EA9CF-AB01-4C91-B622-6B6278D1B360}" dt="2022-11-16T06:43:12.809" v="5529" actId="478"/>
          <ac:spMkLst>
            <pc:docMk/>
            <pc:sldMk cId="740260027" sldId="2141411726"/>
            <ac:spMk id="6" creationId="{AA04AFE1-355C-484B-B2B0-44AC812B45F5}"/>
          </ac:spMkLst>
        </pc:spChg>
        <pc:spChg chg="mod">
          <ac:chgData name="Mohammed, Musthaq" userId="61f3a84e-adb5-4594-900d-601a4a522d73" providerId="ADAL" clId="{EB4EA9CF-AB01-4C91-B622-6B6278D1B360}" dt="2022-11-16T06:44:27.512" v="5597" actId="255"/>
          <ac:spMkLst>
            <pc:docMk/>
            <pc:sldMk cId="740260027" sldId="2141411726"/>
            <ac:spMk id="7" creationId="{64A8EE81-8D41-473A-BFF7-513E09A41956}"/>
          </ac:spMkLst>
        </pc:spChg>
        <pc:spChg chg="add mod">
          <ac:chgData name="Mohammed, Musthaq" userId="61f3a84e-adb5-4594-900d-601a4a522d73" providerId="ADAL" clId="{EB4EA9CF-AB01-4C91-B622-6B6278D1B360}" dt="2022-11-16T06:43:48.058" v="5583" actId="20577"/>
          <ac:spMkLst>
            <pc:docMk/>
            <pc:sldMk cId="740260027" sldId="2141411726"/>
            <ac:spMk id="8" creationId="{C0961D1E-4049-8D6D-9321-68A1ABB8C12E}"/>
          </ac:spMkLst>
        </pc:spChg>
        <pc:spChg chg="add del">
          <ac:chgData name="Mohammed, Musthaq" userId="61f3a84e-adb5-4594-900d-601a4a522d73" providerId="ADAL" clId="{EB4EA9CF-AB01-4C91-B622-6B6278D1B360}" dt="2022-11-16T09:59:20.513" v="6255" actId="22"/>
          <ac:spMkLst>
            <pc:docMk/>
            <pc:sldMk cId="740260027" sldId="2141411726"/>
            <ac:spMk id="10" creationId="{15DF4B9E-F5B9-1E74-16C4-E86859F99F14}"/>
          </ac:spMkLst>
        </pc:spChg>
        <pc:spChg chg="add mod">
          <ac:chgData name="Mohammed, Musthaq" userId="61f3a84e-adb5-4594-900d-601a4a522d73" providerId="ADAL" clId="{EB4EA9CF-AB01-4C91-B622-6B6278D1B360}" dt="2022-11-16T10:18:26.303" v="6509" actId="1076"/>
          <ac:spMkLst>
            <pc:docMk/>
            <pc:sldMk cId="740260027" sldId="2141411726"/>
            <ac:spMk id="11" creationId="{E8608B54-7532-5B3A-E8C1-1A240476E582}"/>
          </ac:spMkLst>
        </pc:spChg>
        <pc:spChg chg="add mod">
          <ac:chgData name="Mohammed, Musthaq" userId="61f3a84e-adb5-4594-900d-601a4a522d73" providerId="ADAL" clId="{EB4EA9CF-AB01-4C91-B622-6B6278D1B360}" dt="2022-11-16T10:18:37.390" v="6510" actId="1076"/>
          <ac:spMkLst>
            <pc:docMk/>
            <pc:sldMk cId="740260027" sldId="2141411726"/>
            <ac:spMk id="13" creationId="{A7667E3B-95DF-E255-EA88-94BE122E3068}"/>
          </ac:spMkLst>
        </pc:spChg>
        <pc:spChg chg="add mod">
          <ac:chgData name="Mohammed, Musthaq" userId="61f3a84e-adb5-4594-900d-601a4a522d73" providerId="ADAL" clId="{EB4EA9CF-AB01-4C91-B622-6B6278D1B360}" dt="2022-11-16T10:18:45.028" v="6511" actId="1076"/>
          <ac:spMkLst>
            <pc:docMk/>
            <pc:sldMk cId="740260027" sldId="2141411726"/>
            <ac:spMk id="15" creationId="{B4CA2CD0-6030-33CA-97C5-E88BF27D9E68}"/>
          </ac:spMkLst>
        </pc:spChg>
        <pc:spChg chg="add mod">
          <ac:chgData name="Mohammed, Musthaq" userId="61f3a84e-adb5-4594-900d-601a4a522d73" providerId="ADAL" clId="{EB4EA9CF-AB01-4C91-B622-6B6278D1B360}" dt="2022-11-16T10:22:14.294" v="6561" actId="1035"/>
          <ac:spMkLst>
            <pc:docMk/>
            <pc:sldMk cId="740260027" sldId="2141411726"/>
            <ac:spMk id="16" creationId="{8E8E84F4-8E6E-0467-AE9D-08BBFCB7764E}"/>
          </ac:spMkLst>
        </pc:spChg>
        <pc:spChg chg="add mod">
          <ac:chgData name="Mohammed, Musthaq" userId="61f3a84e-adb5-4594-900d-601a4a522d73" providerId="ADAL" clId="{EB4EA9CF-AB01-4C91-B622-6B6278D1B360}" dt="2022-11-16T10:21:04.536" v="6550" actId="20577"/>
          <ac:spMkLst>
            <pc:docMk/>
            <pc:sldMk cId="740260027" sldId="2141411726"/>
            <ac:spMk id="18" creationId="{198C7ADB-D6CB-644A-C5E5-F68D1CD0528D}"/>
          </ac:spMkLst>
        </pc:spChg>
        <pc:spChg chg="add del">
          <ac:chgData name="Mohammed, Musthaq" userId="61f3a84e-adb5-4594-900d-601a4a522d73" providerId="ADAL" clId="{EB4EA9CF-AB01-4C91-B622-6B6278D1B360}" dt="2022-11-16T10:22:04.236" v="6552" actId="22"/>
          <ac:spMkLst>
            <pc:docMk/>
            <pc:sldMk cId="740260027" sldId="2141411726"/>
            <ac:spMk id="20" creationId="{D9E0CFA4-A499-E9CA-E53A-DB7615F425C5}"/>
          </ac:spMkLst>
        </pc:spChg>
        <pc:spChg chg="add mod">
          <ac:chgData name="Mohammed, Musthaq" userId="61f3a84e-adb5-4594-900d-601a4a522d73" providerId="ADAL" clId="{EB4EA9CF-AB01-4C91-B622-6B6278D1B360}" dt="2022-11-16T10:28:44.153" v="7160" actId="20577"/>
          <ac:spMkLst>
            <pc:docMk/>
            <pc:sldMk cId="740260027" sldId="2141411726"/>
            <ac:spMk id="21" creationId="{D9FF6802-6674-421C-D3FF-62DCB814D142}"/>
          </ac:spMkLst>
        </pc:spChg>
        <pc:spChg chg="add del mod">
          <ac:chgData name="Mohammed, Musthaq" userId="61f3a84e-adb5-4594-900d-601a4a522d73" providerId="ADAL" clId="{EB4EA9CF-AB01-4C91-B622-6B6278D1B360}" dt="2022-11-16T10:23:23.963" v="6681"/>
          <ac:spMkLst>
            <pc:docMk/>
            <pc:sldMk cId="740260027" sldId="2141411726"/>
            <ac:spMk id="22" creationId="{1336ACC5-72A3-4B9A-5DAF-CAFC4D599C44}"/>
          </ac:spMkLst>
        </pc:spChg>
        <pc:spChg chg="add mod">
          <ac:chgData name="Mohammed, Musthaq" userId="61f3a84e-adb5-4594-900d-601a4a522d73" providerId="ADAL" clId="{EB4EA9CF-AB01-4C91-B622-6B6278D1B360}" dt="2022-11-16T10:37:29.904" v="7162" actId="12"/>
          <ac:spMkLst>
            <pc:docMk/>
            <pc:sldMk cId="740260027" sldId="2141411726"/>
            <ac:spMk id="23" creationId="{6F2C2A6F-3734-0898-301C-EB80A4A271E2}"/>
          </ac:spMkLst>
        </pc:spChg>
      </pc:sldChg>
      <pc:sldChg chg="addSp delSp modSp mod setBg">
        <pc:chgData name="Mohammed, Musthaq" userId="61f3a84e-adb5-4594-900d-601a4a522d73" providerId="ADAL" clId="{EB4EA9CF-AB01-4C91-B622-6B6278D1B360}" dt="2022-11-16T13:01:24.634" v="7732" actId="20577"/>
        <pc:sldMkLst>
          <pc:docMk/>
          <pc:sldMk cId="919655257" sldId="2141411727"/>
        </pc:sldMkLst>
        <pc:spChg chg="mod">
          <ac:chgData name="Mohammed, Musthaq" userId="61f3a84e-adb5-4594-900d-601a4a522d73" providerId="ADAL" clId="{EB4EA9CF-AB01-4C91-B622-6B6278D1B360}" dt="2022-11-16T12:39:48.555" v="7587" actId="20577"/>
          <ac:spMkLst>
            <pc:docMk/>
            <pc:sldMk cId="919655257" sldId="2141411727"/>
            <ac:spMk id="2" creationId="{8BD51D62-5883-4DA2-9273-7147772512C3}"/>
          </ac:spMkLst>
        </pc:spChg>
        <pc:spChg chg="del mod">
          <ac:chgData name="Mohammed, Musthaq" userId="61f3a84e-adb5-4594-900d-601a4a522d73" providerId="ADAL" clId="{EB4EA9CF-AB01-4C91-B622-6B6278D1B360}" dt="2022-11-15T11:51:02.954" v="1343" actId="478"/>
          <ac:spMkLst>
            <pc:docMk/>
            <pc:sldMk cId="919655257" sldId="2141411727"/>
            <ac:spMk id="8" creationId="{3F339BA6-7E93-463E-B802-253FA967570E}"/>
          </ac:spMkLst>
        </pc:spChg>
        <pc:spChg chg="add mod">
          <ac:chgData name="Mohammed, Musthaq" userId="61f3a84e-adb5-4594-900d-601a4a522d73" providerId="ADAL" clId="{EB4EA9CF-AB01-4C91-B622-6B6278D1B360}" dt="2022-11-16T13:01:24.634" v="7732" actId="20577"/>
          <ac:spMkLst>
            <pc:docMk/>
            <pc:sldMk cId="919655257" sldId="2141411727"/>
            <ac:spMk id="11" creationId="{731AAFA5-9CDF-E598-E965-43DB035F89EF}"/>
          </ac:spMkLst>
        </pc:spChg>
        <pc:spChg chg="add mod">
          <ac:chgData name="Mohammed, Musthaq" userId="61f3a84e-adb5-4594-900d-601a4a522d73" providerId="ADAL" clId="{EB4EA9CF-AB01-4C91-B622-6B6278D1B360}" dt="2022-11-16T12:13:23.008" v="7573" actId="1036"/>
          <ac:spMkLst>
            <pc:docMk/>
            <pc:sldMk cId="919655257" sldId="2141411727"/>
            <ac:spMk id="13" creationId="{2BF0B8A6-84D9-86CE-AD6C-F9A22F005E93}"/>
          </ac:spMkLst>
        </pc:spChg>
        <pc:spChg chg="mod">
          <ac:chgData name="Mohammed, Musthaq" userId="61f3a84e-adb5-4594-900d-601a4a522d73" providerId="ADAL" clId="{EB4EA9CF-AB01-4C91-B622-6B6278D1B360}" dt="2022-11-15T13:00:27.748" v="2160" actId="1076"/>
          <ac:spMkLst>
            <pc:docMk/>
            <pc:sldMk cId="919655257" sldId="2141411727"/>
            <ac:spMk id="15" creationId="{6F408F71-80B7-4E57-BDFF-05044973424D}"/>
          </ac:spMkLst>
        </pc:spChg>
        <pc:spChg chg="add mod">
          <ac:chgData name="Mohammed, Musthaq" userId="61f3a84e-adb5-4594-900d-601a4a522d73" providerId="ADAL" clId="{EB4EA9CF-AB01-4C91-B622-6B6278D1B360}" dt="2022-11-16T12:13:23.008" v="7573" actId="1036"/>
          <ac:spMkLst>
            <pc:docMk/>
            <pc:sldMk cId="919655257" sldId="2141411727"/>
            <ac:spMk id="16" creationId="{2D6DAB5F-8DB3-B173-06C2-B0397E228D32}"/>
          </ac:spMkLst>
        </pc:spChg>
        <pc:spChg chg="add mod">
          <ac:chgData name="Mohammed, Musthaq" userId="61f3a84e-adb5-4594-900d-601a4a522d73" providerId="ADAL" clId="{EB4EA9CF-AB01-4C91-B622-6B6278D1B360}" dt="2022-11-16T12:12:22.563" v="7526" actId="20577"/>
          <ac:spMkLst>
            <pc:docMk/>
            <pc:sldMk cId="919655257" sldId="2141411727"/>
            <ac:spMk id="18" creationId="{CD078AEB-908D-AD98-92FC-B4F969CBFECD}"/>
          </ac:spMkLst>
        </pc:spChg>
        <pc:graphicFrameChg chg="add mod modGraphic">
          <ac:chgData name="Mohammed, Musthaq" userId="61f3a84e-adb5-4594-900d-601a4a522d73" providerId="ADAL" clId="{EB4EA9CF-AB01-4C91-B622-6B6278D1B360}" dt="2022-11-16T12:51:29.928" v="7660" actId="13926"/>
          <ac:graphicFrameMkLst>
            <pc:docMk/>
            <pc:sldMk cId="919655257" sldId="2141411727"/>
            <ac:graphicFrameMk id="12" creationId="{8835C803-8757-6136-5EFC-60EE743504F8}"/>
          </ac:graphicFrameMkLst>
        </pc:graphicFrameChg>
        <pc:picChg chg="del">
          <ac:chgData name="Mohammed, Musthaq" userId="61f3a84e-adb5-4594-900d-601a4a522d73" providerId="ADAL" clId="{EB4EA9CF-AB01-4C91-B622-6B6278D1B360}" dt="2022-11-15T11:50:51.782" v="1338" actId="478"/>
          <ac:picMkLst>
            <pc:docMk/>
            <pc:sldMk cId="919655257" sldId="2141411727"/>
            <ac:picMk id="5" creationId="{DE05AAFE-835B-4F63-A287-8CB398A02D2F}"/>
          </ac:picMkLst>
        </pc:picChg>
        <pc:picChg chg="del">
          <ac:chgData name="Mohammed, Musthaq" userId="61f3a84e-adb5-4594-900d-601a4a522d73" providerId="ADAL" clId="{EB4EA9CF-AB01-4C91-B622-6B6278D1B360}" dt="2022-11-15T11:50:57.396" v="1341" actId="478"/>
          <ac:picMkLst>
            <pc:docMk/>
            <pc:sldMk cId="919655257" sldId="2141411727"/>
            <ac:picMk id="6" creationId="{359D644F-C64D-421A-A152-EA225F709223}"/>
          </ac:picMkLst>
        </pc:picChg>
        <pc:picChg chg="del">
          <ac:chgData name="Mohammed, Musthaq" userId="61f3a84e-adb5-4594-900d-601a4a522d73" providerId="ADAL" clId="{EB4EA9CF-AB01-4C91-B622-6B6278D1B360}" dt="2022-11-15T11:50:53.622" v="1339" actId="478"/>
          <ac:picMkLst>
            <pc:docMk/>
            <pc:sldMk cId="919655257" sldId="2141411727"/>
            <ac:picMk id="7" creationId="{910CB091-4A93-4E17-9968-F4244E5D1F19}"/>
          </ac:picMkLst>
        </pc:picChg>
        <pc:picChg chg="del">
          <ac:chgData name="Mohammed, Musthaq" userId="61f3a84e-adb5-4594-900d-601a4a522d73" providerId="ADAL" clId="{EB4EA9CF-AB01-4C91-B622-6B6278D1B360}" dt="2022-11-15T11:50:55.814" v="1340" actId="478"/>
          <ac:picMkLst>
            <pc:docMk/>
            <pc:sldMk cId="919655257" sldId="2141411727"/>
            <ac:picMk id="10" creationId="{86DF6948-A06F-44C8-B693-71E907D7CB8A}"/>
          </ac:picMkLst>
        </pc:picChg>
      </pc:sldChg>
      <pc:sldChg chg="addSp delSp modSp mod">
        <pc:chgData name="Mohammed, Musthaq" userId="61f3a84e-adb5-4594-900d-601a4a522d73" providerId="ADAL" clId="{EB4EA9CF-AB01-4C91-B622-6B6278D1B360}" dt="2022-11-15T12:01:07.734" v="1531" actId="20577"/>
        <pc:sldMkLst>
          <pc:docMk/>
          <pc:sldMk cId="2136672086" sldId="2141411728"/>
        </pc:sldMkLst>
        <pc:spChg chg="mod">
          <ac:chgData name="Mohammed, Musthaq" userId="61f3a84e-adb5-4594-900d-601a4a522d73" providerId="ADAL" clId="{EB4EA9CF-AB01-4C91-B622-6B6278D1B360}" dt="2022-11-15T11:50:23.738" v="1337" actId="1038"/>
          <ac:spMkLst>
            <pc:docMk/>
            <pc:sldMk cId="2136672086" sldId="2141411728"/>
            <ac:spMk id="2" creationId="{8BD51D62-5883-4DA2-9273-7147772512C3}"/>
          </ac:spMkLst>
        </pc:spChg>
        <pc:spChg chg="add mod">
          <ac:chgData name="Mohammed, Musthaq" userId="61f3a84e-adb5-4594-900d-601a4a522d73" providerId="ADAL" clId="{EB4EA9CF-AB01-4C91-B622-6B6278D1B360}" dt="2022-11-15T11:48:03.272" v="1310" actId="255"/>
          <ac:spMkLst>
            <pc:docMk/>
            <pc:sldMk cId="2136672086" sldId="2141411728"/>
            <ac:spMk id="6" creationId="{C5AFC213-7858-D223-37DD-ED9A0C54BF6A}"/>
          </ac:spMkLst>
        </pc:spChg>
        <pc:spChg chg="del mod">
          <ac:chgData name="Mohammed, Musthaq" userId="61f3a84e-adb5-4594-900d-601a4a522d73" providerId="ADAL" clId="{EB4EA9CF-AB01-4C91-B622-6B6278D1B360}" dt="2022-11-15T11:34:15.264" v="1090" actId="478"/>
          <ac:spMkLst>
            <pc:docMk/>
            <pc:sldMk cId="2136672086" sldId="2141411728"/>
            <ac:spMk id="8" creationId="{3F339BA6-7E93-463E-B802-253FA967570E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9" creationId="{0D1570F2-CD71-8F7A-36F8-B125231B9601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11" creationId="{AA8E6043-0C83-56B0-AB4C-A7804E503CDC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14" creationId="{4976B9A3-0DF8-E500-BE5D-745E1D8A6552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15" creationId="{98AF1D1B-45F1-827D-63EA-9EF800BC59D9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16" creationId="{05DB3DAD-5F6E-7CCC-CD14-C832325C5CB6}"/>
          </ac:spMkLst>
        </pc:spChg>
        <pc:spChg chg="del mod">
          <ac:chgData name="Mohammed, Musthaq" userId="61f3a84e-adb5-4594-900d-601a4a522d73" providerId="ADAL" clId="{EB4EA9CF-AB01-4C91-B622-6B6278D1B360}" dt="2022-11-15T11:34:10.836" v="1088" actId="478"/>
          <ac:spMkLst>
            <pc:docMk/>
            <pc:sldMk cId="2136672086" sldId="2141411728"/>
            <ac:spMk id="17" creationId="{E96C63A8-03A3-4110-96F6-1090CC3CF599}"/>
          </ac:spMkLst>
        </pc:spChg>
        <pc:spChg chg="del mod">
          <ac:chgData name="Mohammed, Musthaq" userId="61f3a84e-adb5-4594-900d-601a4a522d73" providerId="ADAL" clId="{EB4EA9CF-AB01-4C91-B622-6B6278D1B360}" dt="2022-11-15T11:34:07.072" v="1086" actId="478"/>
          <ac:spMkLst>
            <pc:docMk/>
            <pc:sldMk cId="2136672086" sldId="2141411728"/>
            <ac:spMk id="18" creationId="{5EBE14F1-E4B6-49BE-A134-9BC1E67C9206}"/>
          </ac:spMkLst>
        </pc:spChg>
        <pc:spChg chg="mod">
          <ac:chgData name="Mohammed, Musthaq" userId="61f3a84e-adb5-4594-900d-601a4a522d73" providerId="ADAL" clId="{EB4EA9CF-AB01-4C91-B622-6B6278D1B360}" dt="2022-11-15T11:35:20.600" v="1151" actId="1037"/>
          <ac:spMkLst>
            <pc:docMk/>
            <pc:sldMk cId="2136672086" sldId="2141411728"/>
            <ac:spMk id="19" creationId="{6E2C8BA3-5641-4409-B4D9-C553CE4BDD2A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20" creationId="{00B24C79-6CD2-63CA-F0C6-7E08F66450B9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22" creationId="{0FE3C15F-0BFD-91E8-ABB6-4AC6CAA66167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23" creationId="{C493D0FC-9B2D-4DFB-1539-F9F3F334AF94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24" creationId="{1B5A2C2E-D614-4882-D3A7-6BF3E770317B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25" creationId="{04BC13A7-C7C5-47D0-453C-64B0E0BA2A21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26" creationId="{7E3B1474-B44E-1C36-C884-C642590EEE3A}"/>
          </ac:spMkLst>
        </pc:spChg>
        <pc:spChg chg="add del mod">
          <ac:chgData name="Mohammed, Musthaq" userId="61f3a84e-adb5-4594-900d-601a4a522d73" providerId="ADAL" clId="{EB4EA9CF-AB01-4C91-B622-6B6278D1B360}" dt="2022-11-15T11:36:55.210" v="1157"/>
          <ac:spMkLst>
            <pc:docMk/>
            <pc:sldMk cId="2136672086" sldId="2141411728"/>
            <ac:spMk id="27" creationId="{D3C8C47B-47AF-8322-A530-F678F1214DC1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29" creationId="{68D71DDF-8AD8-AAFE-1D54-D0BB4325186C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30" creationId="{6D045E04-7085-4FF7-6C92-0ECF3C661BC2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32" creationId="{C36F2E14-8A0E-0B58-F218-274A7B43535A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33" creationId="{D10F5517-DC09-055F-7DB9-B8578FE503ED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34" creationId="{CD91274F-84C1-718E-45A7-56BAEE1B7586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35" creationId="{C0807D7A-68B6-361C-4A0D-02128A15936A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36" creationId="{3604DE06-3FFD-DF28-9A5F-EB9FC41F98FB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37" creationId="{65103CFB-72DF-E320-D146-E0F56C99A613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38" creationId="{CE4AA8D1-C91E-47D6-B365-5FB77680497E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39" creationId="{6B13C53D-A955-93EA-2F1C-03524A3AAEEE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40" creationId="{D61FB602-A412-2C9C-B8A7-991E14BEFC59}"/>
          </ac:spMkLst>
        </pc:spChg>
        <pc:spChg chg="add del mod">
          <ac:chgData name="Mohammed, Musthaq" userId="61f3a84e-adb5-4594-900d-601a4a522d73" providerId="ADAL" clId="{EB4EA9CF-AB01-4C91-B622-6B6278D1B360}" dt="2022-11-15T11:37:16.717" v="1161"/>
          <ac:spMkLst>
            <pc:docMk/>
            <pc:sldMk cId="2136672086" sldId="2141411728"/>
            <ac:spMk id="41" creationId="{BFE8BD15-8794-B7D1-F615-617C2969252B}"/>
          </ac:spMkLst>
        </pc:spChg>
        <pc:spChg chg="add mod">
          <ac:chgData name="Mohammed, Musthaq" userId="61f3a84e-adb5-4594-900d-601a4a522d73" providerId="ADAL" clId="{EB4EA9CF-AB01-4C91-B622-6B6278D1B360}" dt="2022-11-15T11:48:47.810" v="1319" actId="1036"/>
          <ac:spMkLst>
            <pc:docMk/>
            <pc:sldMk cId="2136672086" sldId="2141411728"/>
            <ac:spMk id="45" creationId="{475F08BD-606F-0FD2-8D6E-3F2BBF7F45D6}"/>
          </ac:spMkLst>
        </pc:spChg>
        <pc:spChg chg="add mod">
          <ac:chgData name="Mohammed, Musthaq" userId="61f3a84e-adb5-4594-900d-601a4a522d73" providerId="ADAL" clId="{EB4EA9CF-AB01-4C91-B622-6B6278D1B360}" dt="2022-11-15T12:01:07.734" v="1531" actId="20577"/>
          <ac:spMkLst>
            <pc:docMk/>
            <pc:sldMk cId="2136672086" sldId="2141411728"/>
            <ac:spMk id="50" creationId="{054AA90D-8CAA-3357-EF2C-E1CEB1FE513B}"/>
          </ac:spMkLst>
        </pc:spChg>
        <pc:graphicFrameChg chg="add del mod">
          <ac:chgData name="Mohammed, Musthaq" userId="61f3a84e-adb5-4594-900d-601a4a522d73" providerId="ADAL" clId="{EB4EA9CF-AB01-4C91-B622-6B6278D1B360}" dt="2022-11-15T11:36:55.210" v="1157"/>
          <ac:graphicFrameMkLst>
            <pc:docMk/>
            <pc:sldMk cId="2136672086" sldId="2141411728"/>
            <ac:graphicFrameMk id="7" creationId="{D0B2A4E3-7F2E-11C8-D73B-036499E5D547}"/>
          </ac:graphicFrameMkLst>
        </pc:graphicFrameChg>
        <pc:graphicFrameChg chg="del">
          <ac:chgData name="Mohammed, Musthaq" userId="61f3a84e-adb5-4594-900d-601a4a522d73" providerId="ADAL" clId="{EB4EA9CF-AB01-4C91-B622-6B6278D1B360}" dt="2022-11-15T11:33:53.767" v="1079" actId="478"/>
          <ac:graphicFrameMkLst>
            <pc:docMk/>
            <pc:sldMk cId="2136672086" sldId="2141411728"/>
            <ac:graphicFrameMk id="12" creationId="{4D7B68A5-8FB0-4A7D-9601-8C0C44229E2B}"/>
          </ac:graphicFrameMkLst>
        </pc:graphicFrameChg>
        <pc:graphicFrameChg chg="add del mod">
          <ac:chgData name="Mohammed, Musthaq" userId="61f3a84e-adb5-4594-900d-601a4a522d73" providerId="ADAL" clId="{EB4EA9CF-AB01-4C91-B622-6B6278D1B360}" dt="2022-11-15T11:36:55.210" v="1157"/>
          <ac:graphicFrameMkLst>
            <pc:docMk/>
            <pc:sldMk cId="2136672086" sldId="2141411728"/>
            <ac:graphicFrameMk id="13" creationId="{7A0615BC-694A-976B-5189-3E584387D83F}"/>
          </ac:graphicFrameMkLst>
        </pc:graphicFrameChg>
        <pc:graphicFrameChg chg="del mod modGraphic">
          <ac:chgData name="Mohammed, Musthaq" userId="61f3a84e-adb5-4594-900d-601a4a522d73" providerId="ADAL" clId="{EB4EA9CF-AB01-4C91-B622-6B6278D1B360}" dt="2022-11-15T11:34:01.088" v="1083" actId="478"/>
          <ac:graphicFrameMkLst>
            <pc:docMk/>
            <pc:sldMk cId="2136672086" sldId="2141411728"/>
            <ac:graphicFrameMk id="21" creationId="{C2B5491B-B28D-4934-B59E-9042B07FA4D7}"/>
          </ac:graphicFrameMkLst>
        </pc:graphicFrameChg>
        <pc:graphicFrameChg chg="add del mod">
          <ac:chgData name="Mohammed, Musthaq" userId="61f3a84e-adb5-4594-900d-601a4a522d73" providerId="ADAL" clId="{EB4EA9CF-AB01-4C91-B622-6B6278D1B360}" dt="2022-11-15T11:37:16.717" v="1161"/>
          <ac:graphicFrameMkLst>
            <pc:docMk/>
            <pc:sldMk cId="2136672086" sldId="2141411728"/>
            <ac:graphicFrameMk id="28" creationId="{55A4D7C8-8AAD-D7DB-218A-05D96FB9BCEF}"/>
          </ac:graphicFrameMkLst>
        </pc:graphicFrameChg>
        <pc:graphicFrameChg chg="add del mod">
          <ac:chgData name="Mohammed, Musthaq" userId="61f3a84e-adb5-4594-900d-601a4a522d73" providerId="ADAL" clId="{EB4EA9CF-AB01-4C91-B622-6B6278D1B360}" dt="2022-11-15T11:37:16.717" v="1161"/>
          <ac:graphicFrameMkLst>
            <pc:docMk/>
            <pc:sldMk cId="2136672086" sldId="2141411728"/>
            <ac:graphicFrameMk id="31" creationId="{C19C9802-6EF5-3A44-9122-0960BB1FF761}"/>
          </ac:graphicFrameMkLst>
        </pc:graphicFrameChg>
        <pc:picChg chg="del">
          <ac:chgData name="Mohammed, Musthaq" userId="61f3a84e-adb5-4594-900d-601a4a522d73" providerId="ADAL" clId="{EB4EA9CF-AB01-4C91-B622-6B6278D1B360}" dt="2022-11-15T11:33:51.566" v="1078" actId="478"/>
          <ac:picMkLst>
            <pc:docMk/>
            <pc:sldMk cId="2136672086" sldId="2141411728"/>
            <ac:picMk id="10" creationId="{4E1BEB2F-7B84-4544-B587-7F876FDEA1C2}"/>
          </ac:picMkLst>
        </pc:picChg>
        <pc:picChg chg="add mod">
          <ac:chgData name="Mohammed, Musthaq" userId="61f3a84e-adb5-4594-900d-601a4a522d73" providerId="ADAL" clId="{EB4EA9CF-AB01-4C91-B622-6B6278D1B360}" dt="2022-11-15T11:40:51.746" v="1205" actId="1076"/>
          <ac:picMkLst>
            <pc:docMk/>
            <pc:sldMk cId="2136672086" sldId="2141411728"/>
            <ac:picMk id="43" creationId="{3C53B31D-1EC4-2280-3A09-716BB43CE927}"/>
          </ac:picMkLst>
        </pc:picChg>
        <pc:picChg chg="add mod">
          <ac:chgData name="Mohammed, Musthaq" userId="61f3a84e-adb5-4594-900d-601a4a522d73" providerId="ADAL" clId="{EB4EA9CF-AB01-4C91-B622-6B6278D1B360}" dt="2022-11-15T11:42:02.996" v="1210"/>
          <ac:picMkLst>
            <pc:docMk/>
            <pc:sldMk cId="2136672086" sldId="2141411728"/>
            <ac:picMk id="46" creationId="{EF7A1B7A-957E-1420-18C8-65B6ADA80CCE}"/>
          </ac:picMkLst>
        </pc:picChg>
        <pc:picChg chg="add mod">
          <ac:chgData name="Mohammed, Musthaq" userId="61f3a84e-adb5-4594-900d-601a4a522d73" providerId="ADAL" clId="{EB4EA9CF-AB01-4C91-B622-6B6278D1B360}" dt="2022-11-15T11:48:39.965" v="1317" actId="1036"/>
          <ac:picMkLst>
            <pc:docMk/>
            <pc:sldMk cId="2136672086" sldId="2141411728"/>
            <ac:picMk id="48" creationId="{4A006758-DB3C-2DCE-4A1D-DD4FDEA6F0F9}"/>
          </ac:picMkLst>
        </pc:picChg>
      </pc:sldChg>
      <pc:sldChg chg="addSp delSp modSp mod">
        <pc:chgData name="Mohammed, Musthaq" userId="61f3a84e-adb5-4594-900d-601a4a522d73" providerId="ADAL" clId="{EB4EA9CF-AB01-4C91-B622-6B6278D1B360}" dt="2022-11-16T13:31:16.534" v="8055" actId="113"/>
        <pc:sldMkLst>
          <pc:docMk/>
          <pc:sldMk cId="550461583" sldId="2141411729"/>
        </pc:sldMkLst>
        <pc:spChg chg="del mod">
          <ac:chgData name="Mohammed, Musthaq" userId="61f3a84e-adb5-4594-900d-601a4a522d73" providerId="ADAL" clId="{EB4EA9CF-AB01-4C91-B622-6B6278D1B360}" dt="2022-11-15T12:50:27.483" v="2011" actId="478"/>
          <ac:spMkLst>
            <pc:docMk/>
            <pc:sldMk cId="550461583" sldId="2141411729"/>
            <ac:spMk id="2" creationId="{8BD51D62-5883-4DA2-9273-7147772512C3}"/>
          </ac:spMkLst>
        </pc:spChg>
        <pc:spChg chg="add mod">
          <ac:chgData name="Mohammed, Musthaq" userId="61f3a84e-adb5-4594-900d-601a4a522d73" providerId="ADAL" clId="{EB4EA9CF-AB01-4C91-B622-6B6278D1B360}" dt="2022-11-15T13:43:08.428" v="3069" actId="255"/>
          <ac:spMkLst>
            <pc:docMk/>
            <pc:sldMk cId="550461583" sldId="2141411729"/>
            <ac:spMk id="7" creationId="{48CCECD7-42D2-2BD8-1ECA-CC6BF9B6C73F}"/>
          </ac:spMkLst>
        </pc:spChg>
        <pc:spChg chg="del mod">
          <ac:chgData name="Mohammed, Musthaq" userId="61f3a84e-adb5-4594-900d-601a4a522d73" providerId="ADAL" clId="{EB4EA9CF-AB01-4C91-B622-6B6278D1B360}" dt="2022-11-15T12:50:33.814" v="2014" actId="478"/>
          <ac:spMkLst>
            <pc:docMk/>
            <pc:sldMk cId="550461583" sldId="2141411729"/>
            <ac:spMk id="8" creationId="{3F339BA6-7E93-463E-B802-253FA967570E}"/>
          </ac:spMkLst>
        </pc:spChg>
        <pc:spChg chg="del mod">
          <ac:chgData name="Mohammed, Musthaq" userId="61f3a84e-adb5-4594-900d-601a4a522d73" providerId="ADAL" clId="{EB4EA9CF-AB01-4C91-B622-6B6278D1B360}" dt="2022-11-15T12:49:08.827" v="2002" actId="478"/>
          <ac:spMkLst>
            <pc:docMk/>
            <pc:sldMk cId="550461583" sldId="2141411729"/>
            <ac:spMk id="10" creationId="{686AF44A-6E8E-48E3-90CC-0864322EA0CB}"/>
          </ac:spMkLst>
        </pc:spChg>
        <pc:spChg chg="add mod">
          <ac:chgData name="Mohammed, Musthaq" userId="61f3a84e-adb5-4594-900d-601a4a522d73" providerId="ADAL" clId="{EB4EA9CF-AB01-4C91-B622-6B6278D1B360}" dt="2022-11-16T13:31:16.534" v="8055" actId="113"/>
          <ac:spMkLst>
            <pc:docMk/>
            <pc:sldMk cId="550461583" sldId="2141411729"/>
            <ac:spMk id="11" creationId="{9495060D-24B8-AA95-5E3D-BFFB91BD9230}"/>
          </ac:spMkLst>
        </pc:spChg>
        <pc:spChg chg="del mod">
          <ac:chgData name="Mohammed, Musthaq" userId="61f3a84e-adb5-4594-900d-601a4a522d73" providerId="ADAL" clId="{EB4EA9CF-AB01-4C91-B622-6B6278D1B360}" dt="2022-11-15T12:49:17.471" v="2006" actId="478"/>
          <ac:spMkLst>
            <pc:docMk/>
            <pc:sldMk cId="550461583" sldId="2141411729"/>
            <ac:spMk id="15" creationId="{A10728C0-A0AA-4969-BA41-6C9FBDC3083A}"/>
          </ac:spMkLst>
        </pc:spChg>
        <pc:spChg chg="del mod">
          <ac:chgData name="Mohammed, Musthaq" userId="61f3a84e-adb5-4594-900d-601a4a522d73" providerId="ADAL" clId="{EB4EA9CF-AB01-4C91-B622-6B6278D1B360}" dt="2022-11-15T13:26:16.581" v="2730" actId="478"/>
          <ac:spMkLst>
            <pc:docMk/>
            <pc:sldMk cId="550461583" sldId="2141411729"/>
            <ac:spMk id="16" creationId="{B09C143A-B9DE-44C8-A245-DA0388CAEACD}"/>
          </ac:spMkLst>
        </pc:spChg>
        <pc:spChg chg="add mod">
          <ac:chgData name="Mohammed, Musthaq" userId="61f3a84e-adb5-4594-900d-601a4a522d73" providerId="ADAL" clId="{EB4EA9CF-AB01-4C91-B622-6B6278D1B360}" dt="2022-11-15T13:20:19.922" v="2459" actId="255"/>
          <ac:spMkLst>
            <pc:docMk/>
            <pc:sldMk cId="550461583" sldId="2141411729"/>
            <ac:spMk id="18" creationId="{CB5FE776-0BF4-8174-A41D-4FF5CBD98173}"/>
          </ac:spMkLst>
        </pc:spChg>
        <pc:spChg chg="add mod">
          <ac:chgData name="Mohammed, Musthaq" userId="61f3a84e-adb5-4594-900d-601a4a522d73" providerId="ADAL" clId="{EB4EA9CF-AB01-4C91-B622-6B6278D1B360}" dt="2022-11-15T13:21:09.137" v="2512" actId="1076"/>
          <ac:spMkLst>
            <pc:docMk/>
            <pc:sldMk cId="550461583" sldId="2141411729"/>
            <ac:spMk id="20" creationId="{2BD01ED6-BCCA-D859-9662-B55D69332A27}"/>
          </ac:spMkLst>
        </pc:spChg>
        <pc:spChg chg="add mod">
          <ac:chgData name="Mohammed, Musthaq" userId="61f3a84e-adb5-4594-900d-601a4a522d73" providerId="ADAL" clId="{EB4EA9CF-AB01-4C91-B622-6B6278D1B360}" dt="2022-11-16T13:25:01.340" v="7889" actId="20577"/>
          <ac:spMkLst>
            <pc:docMk/>
            <pc:sldMk cId="550461583" sldId="2141411729"/>
            <ac:spMk id="24" creationId="{A9CF8234-75A1-9E5F-1A14-16630B5F8FA9}"/>
          </ac:spMkLst>
        </pc:spChg>
        <pc:spChg chg="add mod">
          <ac:chgData name="Mohammed, Musthaq" userId="61f3a84e-adb5-4594-900d-601a4a522d73" providerId="ADAL" clId="{EB4EA9CF-AB01-4C91-B622-6B6278D1B360}" dt="2022-11-16T13:25:05.204" v="7891" actId="20577"/>
          <ac:spMkLst>
            <pc:docMk/>
            <pc:sldMk cId="550461583" sldId="2141411729"/>
            <ac:spMk id="26" creationId="{235642EF-F687-723E-52B6-46322C8AC563}"/>
          </ac:spMkLst>
        </pc:spChg>
        <pc:spChg chg="add del">
          <ac:chgData name="Mohammed, Musthaq" userId="61f3a84e-adb5-4594-900d-601a4a522d73" providerId="ADAL" clId="{EB4EA9CF-AB01-4C91-B622-6B6278D1B360}" dt="2022-11-15T13:29:06.724" v="2759" actId="22"/>
          <ac:spMkLst>
            <pc:docMk/>
            <pc:sldMk cId="550461583" sldId="2141411729"/>
            <ac:spMk id="28" creationId="{27E0B49D-5E6A-1CBA-71E8-8CA91B68B8C5}"/>
          </ac:spMkLst>
        </pc:spChg>
        <pc:spChg chg="add mod">
          <ac:chgData name="Mohammed, Musthaq" userId="61f3a84e-adb5-4594-900d-601a4a522d73" providerId="ADAL" clId="{EB4EA9CF-AB01-4C91-B622-6B6278D1B360}" dt="2022-11-16T06:47:47.377" v="5664" actId="20577"/>
          <ac:spMkLst>
            <pc:docMk/>
            <pc:sldMk cId="550461583" sldId="2141411729"/>
            <ac:spMk id="29" creationId="{29ACD35D-09E8-642C-2763-B6F4CDF3B160}"/>
          </ac:spMkLst>
        </pc:spChg>
        <pc:spChg chg="add mod">
          <ac:chgData name="Mohammed, Musthaq" userId="61f3a84e-adb5-4594-900d-601a4a522d73" providerId="ADAL" clId="{EB4EA9CF-AB01-4C91-B622-6B6278D1B360}" dt="2022-11-16T04:52:48.067" v="3881" actId="20577"/>
          <ac:spMkLst>
            <pc:docMk/>
            <pc:sldMk cId="550461583" sldId="2141411729"/>
            <ac:spMk id="31" creationId="{4566C03E-78ED-D585-BD1C-60032B67D85B}"/>
          </ac:spMkLst>
        </pc:spChg>
        <pc:graphicFrameChg chg="add del mod modGraphic">
          <ac:chgData name="Mohammed, Musthaq" userId="61f3a84e-adb5-4594-900d-601a4a522d73" providerId="ADAL" clId="{EB4EA9CF-AB01-4C91-B622-6B6278D1B360}" dt="2022-11-15T13:05:50.860" v="2188" actId="478"/>
          <ac:graphicFrameMkLst>
            <pc:docMk/>
            <pc:sldMk cId="550461583" sldId="2141411729"/>
            <ac:graphicFrameMk id="9" creationId="{1647C708-75D6-898C-CF8F-92270D12DADF}"/>
          </ac:graphicFrameMkLst>
        </pc:graphicFrameChg>
        <pc:graphicFrameChg chg="add mod modGraphic">
          <ac:chgData name="Mohammed, Musthaq" userId="61f3a84e-adb5-4594-900d-601a4a522d73" providerId="ADAL" clId="{EB4EA9CF-AB01-4C91-B622-6B6278D1B360}" dt="2022-11-15T13:33:34.286" v="2892" actId="1076"/>
          <ac:graphicFrameMkLst>
            <pc:docMk/>
            <pc:sldMk cId="550461583" sldId="2141411729"/>
            <ac:graphicFrameMk id="13" creationId="{C1F7629B-9E63-FC9C-D6DE-6A71DB7DA674}"/>
          </ac:graphicFrameMkLst>
        </pc:graphicFrameChg>
        <pc:graphicFrameChg chg="add mod modGraphic">
          <ac:chgData name="Mohammed, Musthaq" userId="61f3a84e-adb5-4594-900d-601a4a522d73" providerId="ADAL" clId="{EB4EA9CF-AB01-4C91-B622-6B6278D1B360}" dt="2022-11-16T13:26:04.802" v="7896" actId="255"/>
          <ac:graphicFrameMkLst>
            <pc:docMk/>
            <pc:sldMk cId="550461583" sldId="2141411729"/>
            <ac:graphicFrameMk id="21" creationId="{99FBD9A8-B063-D299-851C-5151086B0DF9}"/>
          </ac:graphicFrameMkLst>
        </pc:graphicFrameChg>
        <pc:graphicFrameChg chg="add mod modGraphic">
          <ac:chgData name="Mohammed, Musthaq" userId="61f3a84e-adb5-4594-900d-601a4a522d73" providerId="ADAL" clId="{EB4EA9CF-AB01-4C91-B622-6B6278D1B360}" dt="2022-11-15T13:26:00.695" v="2727"/>
          <ac:graphicFrameMkLst>
            <pc:docMk/>
            <pc:sldMk cId="550461583" sldId="2141411729"/>
            <ac:graphicFrameMk id="22" creationId="{E1579D2B-1EFA-F81A-2018-1D7F2366C7E2}"/>
          </ac:graphicFrameMkLst>
        </pc:graphicFrameChg>
        <pc:graphicFrameChg chg="add mod modGraphic">
          <ac:chgData name="Mohammed, Musthaq" userId="61f3a84e-adb5-4594-900d-601a4a522d73" providerId="ADAL" clId="{EB4EA9CF-AB01-4C91-B622-6B6278D1B360}" dt="2022-11-15T13:25:13.555" v="2713" actId="1076"/>
          <ac:graphicFrameMkLst>
            <pc:docMk/>
            <pc:sldMk cId="550461583" sldId="2141411729"/>
            <ac:graphicFrameMk id="23" creationId="{13F40116-8446-4FAD-3B01-147612FBE813}"/>
          </ac:graphicFrameMkLst>
        </pc:graphicFrameChg>
        <pc:picChg chg="del">
          <ac:chgData name="Mohammed, Musthaq" userId="61f3a84e-adb5-4594-900d-601a4a522d73" providerId="ADAL" clId="{EB4EA9CF-AB01-4C91-B622-6B6278D1B360}" dt="2022-11-15T12:49:11.503" v="2003" actId="478"/>
          <ac:picMkLst>
            <pc:docMk/>
            <pc:sldMk cId="550461583" sldId="2141411729"/>
            <ac:picMk id="6" creationId="{2A965A05-018F-448E-802E-DAA55AFCEFD5}"/>
          </ac:picMkLst>
        </pc:picChg>
        <pc:picChg chg="del">
          <ac:chgData name="Mohammed, Musthaq" userId="61f3a84e-adb5-4594-900d-601a4a522d73" providerId="ADAL" clId="{EB4EA9CF-AB01-4C91-B622-6B6278D1B360}" dt="2022-11-15T12:49:20.347" v="2007" actId="478"/>
          <ac:picMkLst>
            <pc:docMk/>
            <pc:sldMk cId="550461583" sldId="2141411729"/>
            <ac:picMk id="12" creationId="{F2D07579-F92E-4C0B-B09A-C5FFC38799B9}"/>
          </ac:picMkLst>
        </pc:picChg>
        <pc:picChg chg="del">
          <ac:chgData name="Mohammed, Musthaq" userId="61f3a84e-adb5-4594-900d-601a4a522d73" providerId="ADAL" clId="{EB4EA9CF-AB01-4C91-B622-6B6278D1B360}" dt="2022-11-15T12:49:23.411" v="2008" actId="478"/>
          <ac:picMkLst>
            <pc:docMk/>
            <pc:sldMk cId="550461583" sldId="2141411729"/>
            <ac:picMk id="17" creationId="{EA374231-9BB3-427E-847B-91847BC816E2}"/>
          </ac:picMkLst>
        </pc:picChg>
      </pc:sldChg>
      <pc:sldChg chg="addSp delSp modSp mod">
        <pc:chgData name="Mohammed, Musthaq" userId="61f3a84e-adb5-4594-900d-601a4a522d73" providerId="ADAL" clId="{EB4EA9CF-AB01-4C91-B622-6B6278D1B360}" dt="2022-11-16T13:36:14.296" v="8065" actId="20577"/>
        <pc:sldMkLst>
          <pc:docMk/>
          <pc:sldMk cId="3974768209" sldId="2141411730"/>
        </pc:sldMkLst>
        <pc:spChg chg="mod">
          <ac:chgData name="Mohammed, Musthaq" userId="61f3a84e-adb5-4594-900d-601a4a522d73" providerId="ADAL" clId="{EB4EA9CF-AB01-4C91-B622-6B6278D1B360}" dt="2022-11-15T13:43:55.359" v="3106" actId="255"/>
          <ac:spMkLst>
            <pc:docMk/>
            <pc:sldMk cId="3974768209" sldId="2141411730"/>
            <ac:spMk id="2" creationId="{8BD51D62-5883-4DA2-9273-7147772512C3}"/>
          </ac:spMkLst>
        </pc:spChg>
        <pc:spChg chg="add mod">
          <ac:chgData name="Mohammed, Musthaq" userId="61f3a84e-adb5-4594-900d-601a4a522d73" providerId="ADAL" clId="{EB4EA9CF-AB01-4C91-B622-6B6278D1B360}" dt="2022-11-16T04:54:04.303" v="3902" actId="20577"/>
          <ac:spMkLst>
            <pc:docMk/>
            <pc:sldMk cId="3974768209" sldId="2141411730"/>
            <ac:spMk id="6" creationId="{ACF5B506-C496-F4BC-57EA-6D6B06F461FD}"/>
          </ac:spMkLst>
        </pc:spChg>
        <pc:spChg chg="add mod">
          <ac:chgData name="Mohammed, Musthaq" userId="61f3a84e-adb5-4594-900d-601a4a522d73" providerId="ADAL" clId="{EB4EA9CF-AB01-4C91-B622-6B6278D1B360}" dt="2022-11-15T13:52:30.484" v="3171" actId="767"/>
          <ac:spMkLst>
            <pc:docMk/>
            <pc:sldMk cId="3974768209" sldId="2141411730"/>
            <ac:spMk id="7" creationId="{548BE79F-6C5D-5B13-3C4E-41AAB7D65D22}"/>
          </ac:spMkLst>
        </pc:spChg>
        <pc:spChg chg="add del mod">
          <ac:chgData name="Mohammed, Musthaq" userId="61f3a84e-adb5-4594-900d-601a4a522d73" providerId="ADAL" clId="{EB4EA9CF-AB01-4C91-B622-6B6278D1B360}" dt="2022-11-16T04:55:10.281" v="3904" actId="478"/>
          <ac:spMkLst>
            <pc:docMk/>
            <pc:sldMk cId="3974768209" sldId="2141411730"/>
            <ac:spMk id="8" creationId="{E94E37EB-861B-A8ED-7747-5192CDE7621A}"/>
          </ac:spMkLst>
        </pc:spChg>
        <pc:spChg chg="add del mod">
          <ac:chgData name="Mohammed, Musthaq" userId="61f3a84e-adb5-4594-900d-601a4a522d73" providerId="ADAL" clId="{EB4EA9CF-AB01-4C91-B622-6B6278D1B360}" dt="2022-11-15T13:55:58.139" v="3455" actId="478"/>
          <ac:spMkLst>
            <pc:docMk/>
            <pc:sldMk cId="3974768209" sldId="2141411730"/>
            <ac:spMk id="9" creationId="{98FF0541-8A4B-7060-BF9B-9B7C6BC13E02}"/>
          </ac:spMkLst>
        </pc:spChg>
        <pc:spChg chg="add mod">
          <ac:chgData name="Mohammed, Musthaq" userId="61f3a84e-adb5-4594-900d-601a4a522d73" providerId="ADAL" clId="{EB4EA9CF-AB01-4C91-B622-6B6278D1B360}" dt="2022-11-16T09:07:47.938" v="6253" actId="20577"/>
          <ac:spMkLst>
            <pc:docMk/>
            <pc:sldMk cId="3974768209" sldId="2141411730"/>
            <ac:spMk id="10" creationId="{00202841-C8C6-3F0F-D10C-A984040A095F}"/>
          </ac:spMkLst>
        </pc:spChg>
        <pc:spChg chg="add mod">
          <ac:chgData name="Mohammed, Musthaq" userId="61f3a84e-adb5-4594-900d-601a4a522d73" providerId="ADAL" clId="{EB4EA9CF-AB01-4C91-B622-6B6278D1B360}" dt="2022-11-16T05:01:12.729" v="4196" actId="767"/>
          <ac:spMkLst>
            <pc:docMk/>
            <pc:sldMk cId="3974768209" sldId="2141411730"/>
            <ac:spMk id="13" creationId="{83165D3C-FDCC-B667-FB88-17008BBB23A8}"/>
          </ac:spMkLst>
        </pc:spChg>
        <pc:spChg chg="add mod">
          <ac:chgData name="Mohammed, Musthaq" userId="61f3a84e-adb5-4594-900d-601a4a522d73" providerId="ADAL" clId="{EB4EA9CF-AB01-4C91-B622-6B6278D1B360}" dt="2022-11-16T05:03:01.067" v="4287" actId="1076"/>
          <ac:spMkLst>
            <pc:docMk/>
            <pc:sldMk cId="3974768209" sldId="2141411730"/>
            <ac:spMk id="14" creationId="{CDDF1532-8D43-C09D-83A7-B335EC58E8E7}"/>
          </ac:spMkLst>
        </pc:spChg>
        <pc:spChg chg="mod">
          <ac:chgData name="Mohammed, Musthaq" userId="61f3a84e-adb5-4594-900d-601a4a522d73" providerId="ADAL" clId="{EB4EA9CF-AB01-4C91-B622-6B6278D1B360}" dt="2022-11-15T13:51:26.765" v="3170" actId="255"/>
          <ac:spMkLst>
            <pc:docMk/>
            <pc:sldMk cId="3974768209" sldId="2141411730"/>
            <ac:spMk id="15" creationId="{6F408F71-80B7-4E57-BDFF-05044973424D}"/>
          </ac:spMkLst>
        </pc:spChg>
        <pc:graphicFrameChg chg="add mod modGraphic">
          <ac:chgData name="Mohammed, Musthaq" userId="61f3a84e-adb5-4594-900d-601a4a522d73" providerId="ADAL" clId="{EB4EA9CF-AB01-4C91-B622-6B6278D1B360}" dt="2022-11-16T13:36:14.296" v="8065" actId="20577"/>
          <ac:graphicFrameMkLst>
            <pc:docMk/>
            <pc:sldMk cId="3974768209" sldId="2141411730"/>
            <ac:graphicFrameMk id="5" creationId="{E445C6F0-6A75-AA08-2131-AF7945654F9F}"/>
          </ac:graphicFrameMkLst>
        </pc:graphicFrameChg>
        <pc:graphicFrameChg chg="del">
          <ac:chgData name="Mohammed, Musthaq" userId="61f3a84e-adb5-4594-900d-601a4a522d73" providerId="ADAL" clId="{EB4EA9CF-AB01-4C91-B622-6B6278D1B360}" dt="2022-11-15T13:39:14.109" v="2992" actId="478"/>
          <ac:graphicFrameMkLst>
            <pc:docMk/>
            <pc:sldMk cId="3974768209" sldId="2141411730"/>
            <ac:graphicFrameMk id="11" creationId="{D70CBC4C-3E43-45B5-AEE5-38E5E860FAAC}"/>
          </ac:graphicFrameMkLst>
        </pc:graphicFrameChg>
        <pc:graphicFrameChg chg="del">
          <ac:chgData name="Mohammed, Musthaq" userId="61f3a84e-adb5-4594-900d-601a4a522d73" providerId="ADAL" clId="{EB4EA9CF-AB01-4C91-B622-6B6278D1B360}" dt="2022-11-15T13:39:10.861" v="2991" actId="478"/>
          <ac:graphicFrameMkLst>
            <pc:docMk/>
            <pc:sldMk cId="3974768209" sldId="2141411730"/>
            <ac:graphicFrameMk id="12" creationId="{C2015834-A223-4F07-8CDA-89CEA4AE2B9E}"/>
          </ac:graphicFrameMkLst>
        </pc:graphicFrameChg>
      </pc:sldChg>
      <pc:sldChg chg="addSp delSp modSp add mod">
        <pc:chgData name="Mohammed, Musthaq" userId="61f3a84e-adb5-4594-900d-601a4a522d73" providerId="ADAL" clId="{EB4EA9CF-AB01-4C91-B622-6B6278D1B360}" dt="2022-11-16T13:18:55.116" v="7887" actId="113"/>
        <pc:sldMkLst>
          <pc:docMk/>
          <pc:sldMk cId="2296759578" sldId="2141411731"/>
        </pc:sldMkLst>
        <pc:spChg chg="mod">
          <ac:chgData name="Mohammed, Musthaq" userId="61f3a84e-adb5-4594-900d-601a4a522d73" providerId="ADAL" clId="{EB4EA9CF-AB01-4C91-B622-6B6278D1B360}" dt="2022-11-16T04:23:42.068" v="3497" actId="14100"/>
          <ac:spMkLst>
            <pc:docMk/>
            <pc:sldMk cId="2296759578" sldId="2141411731"/>
            <ac:spMk id="2" creationId="{8BD51D62-5883-4DA2-9273-7147772512C3}"/>
          </ac:spMkLst>
        </pc:spChg>
        <pc:spChg chg="add mod">
          <ac:chgData name="Mohammed, Musthaq" userId="61f3a84e-adb5-4594-900d-601a4a522d73" providerId="ADAL" clId="{EB4EA9CF-AB01-4C91-B622-6B6278D1B360}" dt="2022-11-16T13:18:55.116" v="7887" actId="113"/>
          <ac:spMkLst>
            <pc:docMk/>
            <pc:sldMk cId="2296759578" sldId="2141411731"/>
            <ac:spMk id="6" creationId="{AB05F866-45C5-FF29-8740-8382FCFBCCE6}"/>
          </ac:spMkLst>
        </pc:spChg>
        <pc:spChg chg="del mod">
          <ac:chgData name="Mohammed, Musthaq" userId="61f3a84e-adb5-4594-900d-601a4a522d73" providerId="ADAL" clId="{EB4EA9CF-AB01-4C91-B622-6B6278D1B360}" dt="2022-11-16T04:24:58.825" v="3500" actId="478"/>
          <ac:spMkLst>
            <pc:docMk/>
            <pc:sldMk cId="2296759578" sldId="2141411731"/>
            <ac:spMk id="11" creationId="{731AAFA5-9CDF-E598-E965-43DB035F89EF}"/>
          </ac:spMkLst>
        </pc:spChg>
        <pc:spChg chg="del mod">
          <ac:chgData name="Mohammed, Musthaq" userId="61f3a84e-adb5-4594-900d-601a4a522d73" providerId="ADAL" clId="{EB4EA9CF-AB01-4C91-B622-6B6278D1B360}" dt="2022-11-16T04:25:15.139" v="3506" actId="478"/>
          <ac:spMkLst>
            <pc:docMk/>
            <pc:sldMk cId="2296759578" sldId="2141411731"/>
            <ac:spMk id="13" creationId="{2BF0B8A6-84D9-86CE-AD6C-F9A22F005E93}"/>
          </ac:spMkLst>
        </pc:spChg>
        <pc:spChg chg="del">
          <ac:chgData name="Mohammed, Musthaq" userId="61f3a84e-adb5-4594-900d-601a4a522d73" providerId="ADAL" clId="{EB4EA9CF-AB01-4C91-B622-6B6278D1B360}" dt="2022-11-16T04:25:05.149" v="3502" actId="478"/>
          <ac:spMkLst>
            <pc:docMk/>
            <pc:sldMk cId="2296759578" sldId="2141411731"/>
            <ac:spMk id="16" creationId="{2D6DAB5F-8DB3-B173-06C2-B0397E228D32}"/>
          </ac:spMkLst>
        </pc:spChg>
        <pc:spChg chg="del mod">
          <ac:chgData name="Mohammed, Musthaq" userId="61f3a84e-adb5-4594-900d-601a4a522d73" providerId="ADAL" clId="{EB4EA9CF-AB01-4C91-B622-6B6278D1B360}" dt="2022-11-16T04:25:10.953" v="3504" actId="478"/>
          <ac:spMkLst>
            <pc:docMk/>
            <pc:sldMk cId="2296759578" sldId="2141411731"/>
            <ac:spMk id="18" creationId="{CD078AEB-908D-AD98-92FC-B4F969CBFECD}"/>
          </ac:spMkLst>
        </pc:spChg>
        <pc:graphicFrameChg chg="del">
          <ac:chgData name="Mohammed, Musthaq" userId="61f3a84e-adb5-4594-900d-601a4a522d73" providerId="ADAL" clId="{EB4EA9CF-AB01-4C91-B622-6B6278D1B360}" dt="2022-11-16T04:25:00.939" v="3501" actId="478"/>
          <ac:graphicFrameMkLst>
            <pc:docMk/>
            <pc:sldMk cId="2296759578" sldId="2141411731"/>
            <ac:graphicFrameMk id="12" creationId="{8835C803-8757-6136-5EFC-60EE743504F8}"/>
          </ac:graphicFrameMkLst>
        </pc:graphicFrameChg>
        <pc:picChg chg="add mod">
          <ac:chgData name="Mohammed, Musthaq" userId="61f3a84e-adb5-4594-900d-601a4a522d73" providerId="ADAL" clId="{EB4EA9CF-AB01-4C91-B622-6B6278D1B360}" dt="2022-11-16T05:09:21.401" v="4406" actId="1076"/>
          <ac:picMkLst>
            <pc:docMk/>
            <pc:sldMk cId="2296759578" sldId="2141411731"/>
            <ac:picMk id="8" creationId="{C7A21AF0-8475-CF87-F930-5D301B919827}"/>
          </ac:picMkLst>
        </pc:picChg>
      </pc:sldChg>
      <pc:sldChg chg="new del">
        <pc:chgData name="Mohammed, Musthaq" userId="61f3a84e-adb5-4594-900d-601a4a522d73" providerId="ADAL" clId="{EB4EA9CF-AB01-4C91-B622-6B6278D1B360}" dt="2022-11-16T05:06:39.056" v="4304" actId="2696"/>
        <pc:sldMkLst>
          <pc:docMk/>
          <pc:sldMk cId="2216267850" sldId="2141411732"/>
        </pc:sldMkLst>
      </pc:sldChg>
      <pc:sldChg chg="addSp delSp modSp add mod">
        <pc:chgData name="Mohammed, Musthaq" userId="61f3a84e-adb5-4594-900d-601a4a522d73" providerId="ADAL" clId="{EB4EA9CF-AB01-4C91-B622-6B6278D1B360}" dt="2022-11-16T05:50:16.392" v="4849" actId="1076"/>
        <pc:sldMkLst>
          <pc:docMk/>
          <pc:sldMk cId="3424380301" sldId="2141411732"/>
        </pc:sldMkLst>
        <pc:spChg chg="mod">
          <ac:chgData name="Mohammed, Musthaq" userId="61f3a84e-adb5-4594-900d-601a4a522d73" providerId="ADAL" clId="{EB4EA9CF-AB01-4C91-B622-6B6278D1B360}" dt="2022-11-16T05:11:17.774" v="4476" actId="20577"/>
          <ac:spMkLst>
            <pc:docMk/>
            <pc:sldMk cId="3424380301" sldId="2141411732"/>
            <ac:spMk id="2" creationId="{8BD51D62-5883-4DA2-9273-7147772512C3}"/>
          </ac:spMkLst>
        </pc:spChg>
        <pc:spChg chg="mod">
          <ac:chgData name="Mohammed, Musthaq" userId="61f3a84e-adb5-4594-900d-601a4a522d73" providerId="ADAL" clId="{EB4EA9CF-AB01-4C91-B622-6B6278D1B360}" dt="2022-11-16T05:48:28.599" v="4843" actId="14100"/>
          <ac:spMkLst>
            <pc:docMk/>
            <pc:sldMk cId="3424380301" sldId="2141411732"/>
            <ac:spMk id="6" creationId="{ACF5B506-C496-F4BC-57EA-6D6B06F461FD}"/>
          </ac:spMkLst>
        </pc:spChg>
        <pc:spChg chg="del mod">
          <ac:chgData name="Mohammed, Musthaq" userId="61f3a84e-adb5-4594-900d-601a4a522d73" providerId="ADAL" clId="{EB4EA9CF-AB01-4C91-B622-6B6278D1B360}" dt="2022-11-16T05:12:22.666" v="4542" actId="478"/>
          <ac:spMkLst>
            <pc:docMk/>
            <pc:sldMk cId="3424380301" sldId="2141411732"/>
            <ac:spMk id="10" creationId="{00202841-C8C6-3F0F-D10C-A984040A095F}"/>
          </ac:spMkLst>
        </pc:spChg>
        <pc:spChg chg="del mod">
          <ac:chgData name="Mohammed, Musthaq" userId="61f3a84e-adb5-4594-900d-601a4a522d73" providerId="ADAL" clId="{EB4EA9CF-AB01-4C91-B622-6B6278D1B360}" dt="2022-11-16T05:12:26.447" v="4544" actId="478"/>
          <ac:spMkLst>
            <pc:docMk/>
            <pc:sldMk cId="3424380301" sldId="2141411732"/>
            <ac:spMk id="14" creationId="{CDDF1532-8D43-C09D-83A7-B335EC58E8E7}"/>
          </ac:spMkLst>
        </pc:spChg>
        <pc:graphicFrameChg chg="del mod modGraphic">
          <ac:chgData name="Mohammed, Musthaq" userId="61f3a84e-adb5-4594-900d-601a4a522d73" providerId="ADAL" clId="{EB4EA9CF-AB01-4C91-B622-6B6278D1B360}" dt="2022-11-16T05:12:13.312" v="4540" actId="478"/>
          <ac:graphicFrameMkLst>
            <pc:docMk/>
            <pc:sldMk cId="3424380301" sldId="2141411732"/>
            <ac:graphicFrameMk id="5" creationId="{E445C6F0-6A75-AA08-2131-AF7945654F9F}"/>
          </ac:graphicFrameMkLst>
        </pc:graphicFrameChg>
        <pc:picChg chg="add del mod">
          <ac:chgData name="Mohammed, Musthaq" userId="61f3a84e-adb5-4594-900d-601a4a522d73" providerId="ADAL" clId="{EB4EA9CF-AB01-4C91-B622-6B6278D1B360}" dt="2022-11-16T05:43:30.594" v="4829" actId="478"/>
          <ac:picMkLst>
            <pc:docMk/>
            <pc:sldMk cId="3424380301" sldId="2141411732"/>
            <ac:picMk id="9" creationId="{5DC06549-82B0-AD05-37CC-8DA7305DA151}"/>
          </ac:picMkLst>
        </pc:picChg>
        <pc:picChg chg="add del mod">
          <ac:chgData name="Mohammed, Musthaq" userId="61f3a84e-adb5-4594-900d-601a4a522d73" providerId="ADAL" clId="{EB4EA9CF-AB01-4C91-B622-6B6278D1B360}" dt="2022-11-16T05:44:54.487" v="4836" actId="478"/>
          <ac:picMkLst>
            <pc:docMk/>
            <pc:sldMk cId="3424380301" sldId="2141411732"/>
            <ac:picMk id="12" creationId="{49D089F1-F55D-90EF-6D71-03217F060ADA}"/>
          </ac:picMkLst>
        </pc:picChg>
        <pc:picChg chg="add del mod">
          <ac:chgData name="Mohammed, Musthaq" userId="61f3a84e-adb5-4594-900d-601a4a522d73" providerId="ADAL" clId="{EB4EA9CF-AB01-4C91-B622-6B6278D1B360}" dt="2022-11-16T05:44:57.172" v="4837" actId="478"/>
          <ac:picMkLst>
            <pc:docMk/>
            <pc:sldMk cId="3424380301" sldId="2141411732"/>
            <ac:picMk id="17" creationId="{A72122E2-3AF7-80F9-AB56-D56BB6A2206A}"/>
          </ac:picMkLst>
        </pc:picChg>
        <pc:picChg chg="add del mod">
          <ac:chgData name="Mohammed, Musthaq" userId="61f3a84e-adb5-4594-900d-601a4a522d73" providerId="ADAL" clId="{EB4EA9CF-AB01-4C91-B622-6B6278D1B360}" dt="2022-11-16T05:44:51.669" v="4835" actId="478"/>
          <ac:picMkLst>
            <pc:docMk/>
            <pc:sldMk cId="3424380301" sldId="2141411732"/>
            <ac:picMk id="19" creationId="{7710C00F-F626-2C44-47E1-0C61E865FDC1}"/>
          </ac:picMkLst>
        </pc:picChg>
        <pc:picChg chg="add mod">
          <ac:chgData name="Mohammed, Musthaq" userId="61f3a84e-adb5-4594-900d-601a4a522d73" providerId="ADAL" clId="{EB4EA9CF-AB01-4C91-B622-6B6278D1B360}" dt="2022-11-16T05:47:20.847" v="4840" actId="1076"/>
          <ac:picMkLst>
            <pc:docMk/>
            <pc:sldMk cId="3424380301" sldId="2141411732"/>
            <ac:picMk id="21" creationId="{8936849D-2644-9F69-CD84-2984EE034ED9}"/>
          </ac:picMkLst>
        </pc:picChg>
        <pc:picChg chg="add mod">
          <ac:chgData name="Mohammed, Musthaq" userId="61f3a84e-adb5-4594-900d-601a4a522d73" providerId="ADAL" clId="{EB4EA9CF-AB01-4C91-B622-6B6278D1B360}" dt="2022-11-16T05:49:22.362" v="4846" actId="1076"/>
          <ac:picMkLst>
            <pc:docMk/>
            <pc:sldMk cId="3424380301" sldId="2141411732"/>
            <ac:picMk id="23" creationId="{0725415A-D7D1-3A15-A82E-B0904F7B166C}"/>
          </ac:picMkLst>
        </pc:picChg>
        <pc:picChg chg="add mod">
          <ac:chgData name="Mohammed, Musthaq" userId="61f3a84e-adb5-4594-900d-601a4a522d73" providerId="ADAL" clId="{EB4EA9CF-AB01-4C91-B622-6B6278D1B360}" dt="2022-11-16T05:50:16.392" v="4849" actId="1076"/>
          <ac:picMkLst>
            <pc:docMk/>
            <pc:sldMk cId="3424380301" sldId="2141411732"/>
            <ac:picMk id="25" creationId="{FB54125F-53B9-4DA9-6038-956E62EDB60B}"/>
          </ac:picMkLst>
        </pc:picChg>
      </pc:sldChg>
      <pc:sldChg chg="addSp delSp modSp add mod">
        <pc:chgData name="Mohammed, Musthaq" userId="61f3a84e-adb5-4594-900d-601a4a522d73" providerId="ADAL" clId="{EB4EA9CF-AB01-4C91-B622-6B6278D1B360}" dt="2022-11-16T07:44:50.624" v="5780" actId="255"/>
        <pc:sldMkLst>
          <pc:docMk/>
          <pc:sldMk cId="1550196117" sldId="2141411733"/>
        </pc:sldMkLst>
        <pc:spChg chg="mod">
          <ac:chgData name="Mohammed, Musthaq" userId="61f3a84e-adb5-4594-900d-601a4a522d73" providerId="ADAL" clId="{EB4EA9CF-AB01-4C91-B622-6B6278D1B360}" dt="2022-11-16T05:21:19.138" v="4571" actId="20577"/>
          <ac:spMkLst>
            <pc:docMk/>
            <pc:sldMk cId="1550196117" sldId="2141411733"/>
            <ac:spMk id="2" creationId="{8BD51D62-5883-4DA2-9273-7147772512C3}"/>
          </ac:spMkLst>
        </pc:spChg>
        <pc:spChg chg="del">
          <ac:chgData name="Mohammed, Musthaq" userId="61f3a84e-adb5-4594-900d-601a4a522d73" providerId="ADAL" clId="{EB4EA9CF-AB01-4C91-B622-6B6278D1B360}" dt="2022-11-16T05:27:44.349" v="4629" actId="478"/>
          <ac:spMkLst>
            <pc:docMk/>
            <pc:sldMk cId="1550196117" sldId="2141411733"/>
            <ac:spMk id="3" creationId="{C7A61447-C6C0-4AFF-A724-91730922690E}"/>
          </ac:spMkLst>
        </pc:spChg>
        <pc:spChg chg="mod">
          <ac:chgData name="Mohammed, Musthaq" userId="61f3a84e-adb5-4594-900d-601a4a522d73" providerId="ADAL" clId="{EB4EA9CF-AB01-4C91-B622-6B6278D1B360}" dt="2022-11-16T05:39:16.472" v="4828" actId="255"/>
          <ac:spMkLst>
            <pc:docMk/>
            <pc:sldMk cId="1550196117" sldId="2141411733"/>
            <ac:spMk id="6" creationId="{ACF5B506-C496-F4BC-57EA-6D6B06F461FD}"/>
          </ac:spMkLst>
        </pc:spChg>
        <pc:spChg chg="mod">
          <ac:chgData name="Mohammed, Musthaq" userId="61f3a84e-adb5-4594-900d-601a4a522d73" providerId="ADAL" clId="{EB4EA9CF-AB01-4C91-B622-6B6278D1B360}" dt="2022-11-16T05:29:20.215" v="4652" actId="1038"/>
          <ac:spMkLst>
            <pc:docMk/>
            <pc:sldMk cId="1550196117" sldId="2141411733"/>
            <ac:spMk id="15" creationId="{6F408F71-80B7-4E57-BDFF-05044973424D}"/>
          </ac:spMkLst>
        </pc:spChg>
        <pc:spChg chg="add mod">
          <ac:chgData name="Mohammed, Musthaq" userId="61f3a84e-adb5-4594-900d-601a4a522d73" providerId="ADAL" clId="{EB4EA9CF-AB01-4C91-B622-6B6278D1B360}" dt="2022-11-16T05:38:53.739" v="4827" actId="255"/>
          <ac:spMkLst>
            <pc:docMk/>
            <pc:sldMk cId="1550196117" sldId="2141411733"/>
            <ac:spMk id="18" creationId="{79783A8D-60AC-CF75-8062-78C132533ABE}"/>
          </ac:spMkLst>
        </pc:spChg>
        <pc:graphicFrameChg chg="add del mod">
          <ac:chgData name="Mohammed, Musthaq" userId="61f3a84e-adb5-4594-900d-601a4a522d73" providerId="ADAL" clId="{EB4EA9CF-AB01-4C91-B622-6B6278D1B360}" dt="2022-11-16T05:22:28.569" v="4606"/>
          <ac:graphicFrameMkLst>
            <pc:docMk/>
            <pc:sldMk cId="1550196117" sldId="2141411733"/>
            <ac:graphicFrameMk id="5" creationId="{8D6D2D99-BB4B-354D-C60D-3E93859FCA67}"/>
          </ac:graphicFrameMkLst>
        </pc:graphicFrameChg>
        <pc:graphicFrameChg chg="add mod modGraphic">
          <ac:chgData name="Mohammed, Musthaq" userId="61f3a84e-adb5-4594-900d-601a4a522d73" providerId="ADAL" clId="{EB4EA9CF-AB01-4C91-B622-6B6278D1B360}" dt="2022-11-16T07:43:21.055" v="5718" actId="20577"/>
          <ac:graphicFrameMkLst>
            <pc:docMk/>
            <pc:sldMk cId="1550196117" sldId="2141411733"/>
            <ac:graphicFrameMk id="8" creationId="{E0CD5122-7336-2590-3DF7-076230EC0A53}"/>
          </ac:graphicFrameMkLst>
        </pc:graphicFrameChg>
        <pc:graphicFrameChg chg="add del mod">
          <ac:chgData name="Mohammed, Musthaq" userId="61f3a84e-adb5-4594-900d-601a4a522d73" providerId="ADAL" clId="{EB4EA9CF-AB01-4C91-B622-6B6278D1B360}" dt="2022-11-16T05:23:29.257" v="4612"/>
          <ac:graphicFrameMkLst>
            <pc:docMk/>
            <pc:sldMk cId="1550196117" sldId="2141411733"/>
            <ac:graphicFrameMk id="10" creationId="{B787AEEA-5749-96EE-453D-F4B83BEE1941}"/>
          </ac:graphicFrameMkLst>
        </pc:graphicFrameChg>
        <pc:graphicFrameChg chg="add del mod modGraphic">
          <ac:chgData name="Mohammed, Musthaq" userId="61f3a84e-adb5-4594-900d-601a4a522d73" providerId="ADAL" clId="{EB4EA9CF-AB01-4C91-B622-6B6278D1B360}" dt="2022-11-16T05:32:14.358" v="4656" actId="478"/>
          <ac:graphicFrameMkLst>
            <pc:docMk/>
            <pc:sldMk cId="1550196117" sldId="2141411733"/>
            <ac:graphicFrameMk id="11" creationId="{26205BA6-61F8-FBCB-64AB-B5E1A35FCEF1}"/>
          </ac:graphicFrameMkLst>
        </pc:graphicFrameChg>
        <pc:graphicFrameChg chg="add del mod">
          <ac:chgData name="Mohammed, Musthaq" userId="61f3a84e-adb5-4594-900d-601a4a522d73" providerId="ADAL" clId="{EB4EA9CF-AB01-4C91-B622-6B6278D1B360}" dt="2022-11-16T05:32:21.065" v="4660"/>
          <ac:graphicFrameMkLst>
            <pc:docMk/>
            <pc:sldMk cId="1550196117" sldId="2141411733"/>
            <ac:graphicFrameMk id="14" creationId="{04FF00F2-2F52-CB50-230B-9A385F583F16}"/>
          </ac:graphicFrameMkLst>
        </pc:graphicFrameChg>
        <pc:graphicFrameChg chg="add mod modGraphic">
          <ac:chgData name="Mohammed, Musthaq" userId="61f3a84e-adb5-4594-900d-601a4a522d73" providerId="ADAL" clId="{EB4EA9CF-AB01-4C91-B622-6B6278D1B360}" dt="2022-11-16T07:43:51.111" v="5736" actId="20577"/>
          <ac:graphicFrameMkLst>
            <pc:docMk/>
            <pc:sldMk cId="1550196117" sldId="2141411733"/>
            <ac:graphicFrameMk id="16" creationId="{7A1B9000-C521-F8DE-0075-D1E57EA2CBAA}"/>
          </ac:graphicFrameMkLst>
        </pc:graphicFrameChg>
        <pc:graphicFrameChg chg="add del mod">
          <ac:chgData name="Mohammed, Musthaq" userId="61f3a84e-adb5-4594-900d-601a4a522d73" providerId="ADAL" clId="{EB4EA9CF-AB01-4C91-B622-6B6278D1B360}" dt="2022-11-16T06:11:58.470" v="4928"/>
          <ac:graphicFrameMkLst>
            <pc:docMk/>
            <pc:sldMk cId="1550196117" sldId="2141411733"/>
            <ac:graphicFrameMk id="19" creationId="{083C0ECF-6101-E273-1912-AC696405046D}"/>
          </ac:graphicFrameMkLst>
        </pc:graphicFrameChg>
        <pc:graphicFrameChg chg="add del mod modGraphic">
          <ac:chgData name="Mohammed, Musthaq" userId="61f3a84e-adb5-4594-900d-601a4a522d73" providerId="ADAL" clId="{EB4EA9CF-AB01-4C91-B622-6B6278D1B360}" dt="2022-11-16T06:17:24.277" v="5004" actId="478"/>
          <ac:graphicFrameMkLst>
            <pc:docMk/>
            <pc:sldMk cId="1550196117" sldId="2141411733"/>
            <ac:graphicFrameMk id="20" creationId="{8BB58E37-D115-86C5-BA2A-2334180B9636}"/>
          </ac:graphicFrameMkLst>
        </pc:graphicFrameChg>
        <pc:graphicFrameChg chg="add del mod">
          <ac:chgData name="Mohammed, Musthaq" userId="61f3a84e-adb5-4594-900d-601a4a522d73" providerId="ADAL" clId="{EB4EA9CF-AB01-4C91-B622-6B6278D1B360}" dt="2022-11-16T06:17:43.615" v="5008"/>
          <ac:graphicFrameMkLst>
            <pc:docMk/>
            <pc:sldMk cId="1550196117" sldId="2141411733"/>
            <ac:graphicFrameMk id="21" creationId="{AB081FCD-A06F-CFDE-8283-6993AD15757B}"/>
          </ac:graphicFrameMkLst>
        </pc:graphicFrameChg>
        <pc:graphicFrameChg chg="add del mod modGraphic">
          <ac:chgData name="Mohammed, Musthaq" userId="61f3a84e-adb5-4594-900d-601a4a522d73" providerId="ADAL" clId="{EB4EA9CF-AB01-4C91-B622-6B6278D1B360}" dt="2022-11-16T06:23:17.341" v="5034" actId="478"/>
          <ac:graphicFrameMkLst>
            <pc:docMk/>
            <pc:sldMk cId="1550196117" sldId="2141411733"/>
            <ac:graphicFrameMk id="22" creationId="{941CF096-A7F2-668D-D0E0-2867B7B94108}"/>
          </ac:graphicFrameMkLst>
        </pc:graphicFrameChg>
        <pc:graphicFrameChg chg="add del mod">
          <ac:chgData name="Mohammed, Musthaq" userId="61f3a84e-adb5-4594-900d-601a4a522d73" providerId="ADAL" clId="{EB4EA9CF-AB01-4C91-B622-6B6278D1B360}" dt="2022-11-16T06:22:32.580" v="5027"/>
          <ac:graphicFrameMkLst>
            <pc:docMk/>
            <pc:sldMk cId="1550196117" sldId="2141411733"/>
            <ac:graphicFrameMk id="23" creationId="{8E95AD3F-B099-6A16-8A07-7B9866CE79AC}"/>
          </ac:graphicFrameMkLst>
        </pc:graphicFrameChg>
        <pc:graphicFrameChg chg="add mod modGraphic">
          <ac:chgData name="Mohammed, Musthaq" userId="61f3a84e-adb5-4594-900d-601a4a522d73" providerId="ADAL" clId="{EB4EA9CF-AB01-4C91-B622-6B6278D1B360}" dt="2022-11-16T07:44:24.300" v="5760" actId="255"/>
          <ac:graphicFrameMkLst>
            <pc:docMk/>
            <pc:sldMk cId="1550196117" sldId="2141411733"/>
            <ac:graphicFrameMk id="24" creationId="{FA02B4CD-7A24-AEC9-BFAB-E1ECEDFF21ED}"/>
          </ac:graphicFrameMkLst>
        </pc:graphicFrameChg>
        <pc:graphicFrameChg chg="add del mod">
          <ac:chgData name="Mohammed, Musthaq" userId="61f3a84e-adb5-4594-900d-601a4a522d73" providerId="ADAL" clId="{EB4EA9CF-AB01-4C91-B622-6B6278D1B360}" dt="2022-11-16T06:24:00.793" v="5041"/>
          <ac:graphicFrameMkLst>
            <pc:docMk/>
            <pc:sldMk cId="1550196117" sldId="2141411733"/>
            <ac:graphicFrameMk id="25" creationId="{D5B1AC20-4AA2-349D-5B96-BA6BFE792C54}"/>
          </ac:graphicFrameMkLst>
        </pc:graphicFrameChg>
        <pc:graphicFrameChg chg="add mod modGraphic">
          <ac:chgData name="Mohammed, Musthaq" userId="61f3a84e-adb5-4594-900d-601a4a522d73" providerId="ADAL" clId="{EB4EA9CF-AB01-4C91-B622-6B6278D1B360}" dt="2022-11-16T07:44:50.624" v="5780" actId="255"/>
          <ac:graphicFrameMkLst>
            <pc:docMk/>
            <pc:sldMk cId="1550196117" sldId="2141411733"/>
            <ac:graphicFrameMk id="26" creationId="{E220FAFA-7911-A3C6-04F4-528414855D1F}"/>
          </ac:graphicFrameMkLst>
        </pc:graphicFrameChg>
        <pc:picChg chg="del">
          <ac:chgData name="Mohammed, Musthaq" userId="61f3a84e-adb5-4594-900d-601a4a522d73" providerId="ADAL" clId="{EB4EA9CF-AB01-4C91-B622-6B6278D1B360}" dt="2022-11-16T05:21:24.079" v="4572" actId="478"/>
          <ac:picMkLst>
            <pc:docMk/>
            <pc:sldMk cId="1550196117" sldId="2141411733"/>
            <ac:picMk id="9" creationId="{5DC06549-82B0-AD05-37CC-8DA7305DA151}"/>
          </ac:picMkLst>
        </pc:picChg>
        <pc:picChg chg="del">
          <ac:chgData name="Mohammed, Musthaq" userId="61f3a84e-adb5-4594-900d-601a4a522d73" providerId="ADAL" clId="{EB4EA9CF-AB01-4C91-B622-6B6278D1B360}" dt="2022-11-16T05:21:25.860" v="4573" actId="478"/>
          <ac:picMkLst>
            <pc:docMk/>
            <pc:sldMk cId="1550196117" sldId="2141411733"/>
            <ac:picMk id="12" creationId="{49D089F1-F55D-90EF-6D71-03217F060ADA}"/>
          </ac:picMkLst>
        </pc:picChg>
        <pc:picChg chg="del">
          <ac:chgData name="Mohammed, Musthaq" userId="61f3a84e-adb5-4594-900d-601a4a522d73" providerId="ADAL" clId="{EB4EA9CF-AB01-4C91-B622-6B6278D1B360}" dt="2022-11-16T05:21:27.852" v="4574" actId="478"/>
          <ac:picMkLst>
            <pc:docMk/>
            <pc:sldMk cId="1550196117" sldId="2141411733"/>
            <ac:picMk id="17" creationId="{A72122E2-3AF7-80F9-AB56-D56BB6A2206A}"/>
          </ac:picMkLst>
        </pc:picChg>
      </pc:sldChg>
      <pc:sldChg chg="add del">
        <pc:chgData name="Mohammed, Musthaq" userId="61f3a84e-adb5-4594-900d-601a4a522d73" providerId="ADAL" clId="{EB4EA9CF-AB01-4C91-B622-6B6278D1B360}" dt="2022-11-16T05:07:03.226" v="4305" actId="2696"/>
        <pc:sldMkLst>
          <pc:docMk/>
          <pc:sldMk cId="2689748332" sldId="2141411733"/>
        </pc:sldMkLst>
      </pc:sldChg>
      <pc:sldChg chg="addSp delSp modSp add mod">
        <pc:chgData name="Mohammed, Musthaq" userId="61f3a84e-adb5-4594-900d-601a4a522d73" providerId="ADAL" clId="{EB4EA9CF-AB01-4C91-B622-6B6278D1B360}" dt="2022-11-16T05:56:10.196" v="4866" actId="1076"/>
        <pc:sldMkLst>
          <pc:docMk/>
          <pc:sldMk cId="3302012034" sldId="2141411734"/>
        </pc:sldMkLst>
        <pc:spChg chg="mod">
          <ac:chgData name="Mohammed, Musthaq" userId="61f3a84e-adb5-4594-900d-601a4a522d73" providerId="ADAL" clId="{EB4EA9CF-AB01-4C91-B622-6B6278D1B360}" dt="2022-11-16T05:52:55.790" v="4852" actId="20577"/>
          <ac:spMkLst>
            <pc:docMk/>
            <pc:sldMk cId="3302012034" sldId="2141411734"/>
            <ac:spMk id="6" creationId="{ACF5B506-C496-F4BC-57EA-6D6B06F461FD}"/>
          </ac:spMkLst>
        </pc:spChg>
        <pc:picChg chg="add mod">
          <ac:chgData name="Mohammed, Musthaq" userId="61f3a84e-adb5-4594-900d-601a4a522d73" providerId="ADAL" clId="{EB4EA9CF-AB01-4C91-B622-6B6278D1B360}" dt="2022-11-16T05:54:34.388" v="4858" actId="1076"/>
          <ac:picMkLst>
            <pc:docMk/>
            <pc:sldMk cId="3302012034" sldId="2141411734"/>
            <ac:picMk id="8" creationId="{A4E23D38-27AB-DC5E-08DA-4B884662BEFD}"/>
          </ac:picMkLst>
        </pc:picChg>
        <pc:picChg chg="add mod">
          <ac:chgData name="Mohammed, Musthaq" userId="61f3a84e-adb5-4594-900d-601a4a522d73" providerId="ADAL" clId="{EB4EA9CF-AB01-4C91-B622-6B6278D1B360}" dt="2022-11-16T05:55:25.596" v="4861" actId="1076"/>
          <ac:picMkLst>
            <pc:docMk/>
            <pc:sldMk cId="3302012034" sldId="2141411734"/>
            <ac:picMk id="10" creationId="{EED33A90-40BB-1E36-11CC-BE7CF3B3FBB0}"/>
          </ac:picMkLst>
        </pc:picChg>
        <pc:picChg chg="add mod">
          <ac:chgData name="Mohammed, Musthaq" userId="61f3a84e-adb5-4594-900d-601a4a522d73" providerId="ADAL" clId="{EB4EA9CF-AB01-4C91-B622-6B6278D1B360}" dt="2022-11-16T05:56:10.196" v="4866" actId="1076"/>
          <ac:picMkLst>
            <pc:docMk/>
            <pc:sldMk cId="3302012034" sldId="2141411734"/>
            <ac:picMk id="12" creationId="{3F423E04-292A-2327-98C2-84F2BF7947BD}"/>
          </ac:picMkLst>
        </pc:picChg>
        <pc:picChg chg="del">
          <ac:chgData name="Mohammed, Musthaq" userId="61f3a84e-adb5-4594-900d-601a4a522d73" providerId="ADAL" clId="{EB4EA9CF-AB01-4C91-B622-6B6278D1B360}" dt="2022-11-16T05:52:59.153" v="4853" actId="478"/>
          <ac:picMkLst>
            <pc:docMk/>
            <pc:sldMk cId="3302012034" sldId="2141411734"/>
            <ac:picMk id="21" creationId="{8936849D-2644-9F69-CD84-2984EE034ED9}"/>
          </ac:picMkLst>
        </pc:picChg>
        <pc:picChg chg="del">
          <ac:chgData name="Mohammed, Musthaq" userId="61f3a84e-adb5-4594-900d-601a4a522d73" providerId="ADAL" clId="{EB4EA9CF-AB01-4C91-B622-6B6278D1B360}" dt="2022-11-16T05:53:01.237" v="4854" actId="478"/>
          <ac:picMkLst>
            <pc:docMk/>
            <pc:sldMk cId="3302012034" sldId="2141411734"/>
            <ac:picMk id="23" creationId="{0725415A-D7D1-3A15-A82E-B0904F7B166C}"/>
          </ac:picMkLst>
        </pc:picChg>
        <pc:picChg chg="del">
          <ac:chgData name="Mohammed, Musthaq" userId="61f3a84e-adb5-4594-900d-601a4a522d73" providerId="ADAL" clId="{EB4EA9CF-AB01-4C91-B622-6B6278D1B360}" dt="2022-11-16T05:53:03.519" v="4855" actId="478"/>
          <ac:picMkLst>
            <pc:docMk/>
            <pc:sldMk cId="3302012034" sldId="2141411734"/>
            <ac:picMk id="25" creationId="{FB54125F-53B9-4DA9-6038-956E62EDB60B}"/>
          </ac:picMkLst>
        </pc:picChg>
      </pc:sldChg>
      <pc:sldChg chg="addSp delSp modSp add mod">
        <pc:chgData name="Mohammed, Musthaq" userId="61f3a84e-adb5-4594-900d-601a4a522d73" providerId="ADAL" clId="{EB4EA9CF-AB01-4C91-B622-6B6278D1B360}" dt="2022-11-16T06:01:07.344" v="4883" actId="1076"/>
        <pc:sldMkLst>
          <pc:docMk/>
          <pc:sldMk cId="3281682006" sldId="2141411735"/>
        </pc:sldMkLst>
        <pc:spChg chg="mod">
          <ac:chgData name="Mohammed, Musthaq" userId="61f3a84e-adb5-4594-900d-601a4a522d73" providerId="ADAL" clId="{EB4EA9CF-AB01-4C91-B622-6B6278D1B360}" dt="2022-11-16T05:58:36.190" v="4874" actId="20577"/>
          <ac:spMkLst>
            <pc:docMk/>
            <pc:sldMk cId="3281682006" sldId="2141411735"/>
            <ac:spMk id="6" creationId="{ACF5B506-C496-F4BC-57EA-6D6B06F461FD}"/>
          </ac:spMkLst>
        </pc:spChg>
        <pc:picChg chg="del">
          <ac:chgData name="Mohammed, Musthaq" userId="61f3a84e-adb5-4594-900d-601a4a522d73" providerId="ADAL" clId="{EB4EA9CF-AB01-4C91-B622-6B6278D1B360}" dt="2022-11-16T05:58:16.186" v="4870" actId="478"/>
          <ac:picMkLst>
            <pc:docMk/>
            <pc:sldMk cId="3281682006" sldId="2141411735"/>
            <ac:picMk id="8" creationId="{A4E23D38-27AB-DC5E-08DA-4B884662BEFD}"/>
          </ac:picMkLst>
        </pc:picChg>
        <pc:picChg chg="add mod">
          <ac:chgData name="Mohammed, Musthaq" userId="61f3a84e-adb5-4594-900d-601a4a522d73" providerId="ADAL" clId="{EB4EA9CF-AB01-4C91-B622-6B6278D1B360}" dt="2022-11-16T05:59:33.783" v="4877" actId="1076"/>
          <ac:picMkLst>
            <pc:docMk/>
            <pc:sldMk cId="3281682006" sldId="2141411735"/>
            <ac:picMk id="9" creationId="{5B508F88-1933-5B42-640E-C2B1E7D6B901}"/>
          </ac:picMkLst>
        </pc:picChg>
        <pc:picChg chg="del">
          <ac:chgData name="Mohammed, Musthaq" userId="61f3a84e-adb5-4594-900d-601a4a522d73" providerId="ADAL" clId="{EB4EA9CF-AB01-4C91-B622-6B6278D1B360}" dt="2022-11-16T05:58:18.266" v="4871" actId="478"/>
          <ac:picMkLst>
            <pc:docMk/>
            <pc:sldMk cId="3281682006" sldId="2141411735"/>
            <ac:picMk id="10" creationId="{EED33A90-40BB-1E36-11CC-BE7CF3B3FBB0}"/>
          </ac:picMkLst>
        </pc:picChg>
        <pc:picChg chg="del">
          <ac:chgData name="Mohammed, Musthaq" userId="61f3a84e-adb5-4594-900d-601a4a522d73" providerId="ADAL" clId="{EB4EA9CF-AB01-4C91-B622-6B6278D1B360}" dt="2022-11-16T05:58:20.388" v="4872" actId="478"/>
          <ac:picMkLst>
            <pc:docMk/>
            <pc:sldMk cId="3281682006" sldId="2141411735"/>
            <ac:picMk id="12" creationId="{3F423E04-292A-2327-98C2-84F2BF7947BD}"/>
          </ac:picMkLst>
        </pc:picChg>
        <pc:picChg chg="add mod">
          <ac:chgData name="Mohammed, Musthaq" userId="61f3a84e-adb5-4594-900d-601a4a522d73" providerId="ADAL" clId="{EB4EA9CF-AB01-4C91-B622-6B6278D1B360}" dt="2022-11-16T06:00:20.435" v="4880" actId="1076"/>
          <ac:picMkLst>
            <pc:docMk/>
            <pc:sldMk cId="3281682006" sldId="2141411735"/>
            <ac:picMk id="14" creationId="{BCB2D522-E76A-FF24-27D4-80A4F2237C3C}"/>
          </ac:picMkLst>
        </pc:picChg>
        <pc:picChg chg="add mod">
          <ac:chgData name="Mohammed, Musthaq" userId="61f3a84e-adb5-4594-900d-601a4a522d73" providerId="ADAL" clId="{EB4EA9CF-AB01-4C91-B622-6B6278D1B360}" dt="2022-11-16T06:01:07.344" v="4883" actId="1076"/>
          <ac:picMkLst>
            <pc:docMk/>
            <pc:sldMk cId="3281682006" sldId="2141411735"/>
            <ac:picMk id="17" creationId="{BF2A30C0-3BAB-AC03-809F-D9DF04FD444C}"/>
          </ac:picMkLst>
        </pc:picChg>
      </pc:sldChg>
      <pc:sldChg chg="addSp delSp modSp add mod">
        <pc:chgData name="Mohammed, Musthaq" userId="61f3a84e-adb5-4594-900d-601a4a522d73" providerId="ADAL" clId="{EB4EA9CF-AB01-4C91-B622-6B6278D1B360}" dt="2022-11-16T06:04:20.226" v="4926" actId="1076"/>
        <pc:sldMkLst>
          <pc:docMk/>
          <pc:sldMk cId="2837937889" sldId="2141411736"/>
        </pc:sldMkLst>
        <pc:spChg chg="mod">
          <ac:chgData name="Mohammed, Musthaq" userId="61f3a84e-adb5-4594-900d-601a4a522d73" providerId="ADAL" clId="{EB4EA9CF-AB01-4C91-B622-6B6278D1B360}" dt="2022-11-16T06:01:52.885" v="4913" actId="14100"/>
          <ac:spMkLst>
            <pc:docMk/>
            <pc:sldMk cId="2837937889" sldId="2141411736"/>
            <ac:spMk id="6" creationId="{ACF5B506-C496-F4BC-57EA-6D6B06F461FD}"/>
          </ac:spMkLst>
        </pc:spChg>
        <pc:picChg chg="add mod">
          <ac:chgData name="Mohammed, Musthaq" userId="61f3a84e-adb5-4594-900d-601a4a522d73" providerId="ADAL" clId="{EB4EA9CF-AB01-4C91-B622-6B6278D1B360}" dt="2022-11-16T06:02:52.534" v="4919" actId="1076"/>
          <ac:picMkLst>
            <pc:docMk/>
            <pc:sldMk cId="2837937889" sldId="2141411736"/>
            <ac:picMk id="8" creationId="{5E164769-F6EC-A1BA-0E9B-0EDB6229EF9C}"/>
          </ac:picMkLst>
        </pc:picChg>
        <pc:picChg chg="del">
          <ac:chgData name="Mohammed, Musthaq" userId="61f3a84e-adb5-4594-900d-601a4a522d73" providerId="ADAL" clId="{EB4EA9CF-AB01-4C91-B622-6B6278D1B360}" dt="2022-11-16T06:01:56.480" v="4914" actId="478"/>
          <ac:picMkLst>
            <pc:docMk/>
            <pc:sldMk cId="2837937889" sldId="2141411736"/>
            <ac:picMk id="9" creationId="{5B508F88-1933-5B42-640E-C2B1E7D6B901}"/>
          </ac:picMkLst>
        </pc:picChg>
        <pc:picChg chg="add mod">
          <ac:chgData name="Mohammed, Musthaq" userId="61f3a84e-adb5-4594-900d-601a4a522d73" providerId="ADAL" clId="{EB4EA9CF-AB01-4C91-B622-6B6278D1B360}" dt="2022-11-16T06:03:37.569" v="4922" actId="1076"/>
          <ac:picMkLst>
            <pc:docMk/>
            <pc:sldMk cId="2837937889" sldId="2141411736"/>
            <ac:picMk id="11" creationId="{D36A01D6-8B47-E8E2-8979-AF417E970AEF}"/>
          </ac:picMkLst>
        </pc:picChg>
        <pc:picChg chg="del">
          <ac:chgData name="Mohammed, Musthaq" userId="61f3a84e-adb5-4594-900d-601a4a522d73" providerId="ADAL" clId="{EB4EA9CF-AB01-4C91-B622-6B6278D1B360}" dt="2022-11-16T06:01:58.391" v="4915" actId="478"/>
          <ac:picMkLst>
            <pc:docMk/>
            <pc:sldMk cId="2837937889" sldId="2141411736"/>
            <ac:picMk id="14" creationId="{BCB2D522-E76A-FF24-27D4-80A4F2237C3C}"/>
          </ac:picMkLst>
        </pc:picChg>
        <pc:picChg chg="add mod">
          <ac:chgData name="Mohammed, Musthaq" userId="61f3a84e-adb5-4594-900d-601a4a522d73" providerId="ADAL" clId="{EB4EA9CF-AB01-4C91-B622-6B6278D1B360}" dt="2022-11-16T06:04:20.226" v="4926" actId="1076"/>
          <ac:picMkLst>
            <pc:docMk/>
            <pc:sldMk cId="2837937889" sldId="2141411736"/>
            <ac:picMk id="16" creationId="{40E72D80-0873-41D3-1C2D-246EFBF76A03}"/>
          </ac:picMkLst>
        </pc:picChg>
        <pc:picChg chg="del">
          <ac:chgData name="Mohammed, Musthaq" userId="61f3a84e-adb5-4594-900d-601a4a522d73" providerId="ADAL" clId="{EB4EA9CF-AB01-4C91-B622-6B6278D1B360}" dt="2022-11-16T06:02:00.899" v="4916" actId="478"/>
          <ac:picMkLst>
            <pc:docMk/>
            <pc:sldMk cId="2837937889" sldId="2141411736"/>
            <ac:picMk id="17" creationId="{BF2A30C0-3BAB-AC03-809F-D9DF04FD444C}"/>
          </ac:picMkLst>
        </pc:picChg>
      </pc:sldChg>
      <pc:sldChg chg="addSp delSp modSp add mod">
        <pc:chgData name="Mohammed, Musthaq" userId="61f3a84e-adb5-4594-900d-601a4a522d73" providerId="ADAL" clId="{EB4EA9CF-AB01-4C91-B622-6B6278D1B360}" dt="2022-11-16T13:54:28.949" v="8120" actId="1036"/>
        <pc:sldMkLst>
          <pc:docMk/>
          <pc:sldMk cId="4173473187" sldId="2141411737"/>
        </pc:sldMkLst>
        <pc:spChg chg="mod">
          <ac:chgData name="Mohammed, Musthaq" userId="61f3a84e-adb5-4594-900d-601a4a522d73" providerId="ADAL" clId="{EB4EA9CF-AB01-4C91-B622-6B6278D1B360}" dt="2022-11-16T06:28:04.868" v="5072" actId="20577"/>
          <ac:spMkLst>
            <pc:docMk/>
            <pc:sldMk cId="4173473187" sldId="2141411737"/>
            <ac:spMk id="2" creationId="{8BD51D62-5883-4DA2-9273-7147772512C3}"/>
          </ac:spMkLst>
        </pc:spChg>
        <pc:spChg chg="add del mod">
          <ac:chgData name="Mohammed, Musthaq" userId="61f3a84e-adb5-4594-900d-601a4a522d73" providerId="ADAL" clId="{EB4EA9CF-AB01-4C91-B622-6B6278D1B360}" dt="2022-11-16T06:29:39.364" v="5075" actId="478"/>
          <ac:spMkLst>
            <pc:docMk/>
            <pc:sldMk cId="4173473187" sldId="2141411737"/>
            <ac:spMk id="5" creationId="{AA89FAD5-BFD3-876D-B2A6-42ED89F4EB04}"/>
          </ac:spMkLst>
        </pc:spChg>
        <pc:spChg chg="del mod">
          <ac:chgData name="Mohammed, Musthaq" userId="61f3a84e-adb5-4594-900d-601a4a522d73" providerId="ADAL" clId="{EB4EA9CF-AB01-4C91-B622-6B6278D1B360}" dt="2022-11-16T06:27:48.761" v="5058" actId="478"/>
          <ac:spMkLst>
            <pc:docMk/>
            <pc:sldMk cId="4173473187" sldId="2141411737"/>
            <ac:spMk id="6" creationId="{ACF5B506-C496-F4BC-57EA-6D6B06F461FD}"/>
          </ac:spMkLst>
        </pc:spChg>
        <pc:spChg chg="add mod">
          <ac:chgData name="Mohammed, Musthaq" userId="61f3a84e-adb5-4594-900d-601a4a522d73" providerId="ADAL" clId="{EB4EA9CF-AB01-4C91-B622-6B6278D1B360}" dt="2022-11-16T13:52:47.454" v="8096" actId="1035"/>
          <ac:spMkLst>
            <pc:docMk/>
            <pc:sldMk cId="4173473187" sldId="2141411737"/>
            <ac:spMk id="10" creationId="{6B7654B6-6419-7774-5CE4-2C0D188E7EF1}"/>
          </ac:spMkLst>
        </pc:spChg>
        <pc:spChg chg="add mod">
          <ac:chgData name="Mohammed, Musthaq" userId="61f3a84e-adb5-4594-900d-601a4a522d73" providerId="ADAL" clId="{EB4EA9CF-AB01-4C91-B622-6B6278D1B360}" dt="2022-11-16T13:53:07.400" v="8110" actId="1035"/>
          <ac:spMkLst>
            <pc:docMk/>
            <pc:sldMk cId="4173473187" sldId="2141411737"/>
            <ac:spMk id="12" creationId="{108C3431-5BA7-0717-6F48-7DAD8A541B28}"/>
          </ac:spMkLst>
        </pc:spChg>
        <pc:spChg chg="add mod">
          <ac:chgData name="Mohammed, Musthaq" userId="61f3a84e-adb5-4594-900d-601a4a522d73" providerId="ADAL" clId="{EB4EA9CF-AB01-4C91-B622-6B6278D1B360}" dt="2022-11-16T13:52:47.454" v="8096" actId="1035"/>
          <ac:spMkLst>
            <pc:docMk/>
            <pc:sldMk cId="4173473187" sldId="2141411737"/>
            <ac:spMk id="17" creationId="{69DE51D5-0272-8BE3-CDD4-4676DFB94738}"/>
          </ac:spMkLst>
        </pc:spChg>
        <pc:spChg chg="del mod">
          <ac:chgData name="Mohammed, Musthaq" userId="61f3a84e-adb5-4594-900d-601a4a522d73" providerId="ADAL" clId="{EB4EA9CF-AB01-4C91-B622-6B6278D1B360}" dt="2022-11-16T06:27:54.343" v="5060" actId="478"/>
          <ac:spMkLst>
            <pc:docMk/>
            <pc:sldMk cId="4173473187" sldId="2141411737"/>
            <ac:spMk id="18" creationId="{79783A8D-60AC-CF75-8062-78C132533ABE}"/>
          </ac:spMkLst>
        </pc:spChg>
        <pc:spChg chg="add del mod">
          <ac:chgData name="Mohammed, Musthaq" userId="61f3a84e-adb5-4594-900d-601a4a522d73" providerId="ADAL" clId="{EB4EA9CF-AB01-4C91-B622-6B6278D1B360}" dt="2022-11-16T13:54:28.949" v="8120" actId="1036"/>
          <ac:spMkLst>
            <pc:docMk/>
            <pc:sldMk cId="4173473187" sldId="2141411737"/>
            <ac:spMk id="19" creationId="{46400375-62BD-21AD-C55D-48C43796CCBB}"/>
          </ac:spMkLst>
        </pc:spChg>
        <pc:graphicFrameChg chg="del">
          <ac:chgData name="Mohammed, Musthaq" userId="61f3a84e-adb5-4594-900d-601a4a522d73" providerId="ADAL" clId="{EB4EA9CF-AB01-4C91-B622-6B6278D1B360}" dt="2022-11-16T06:27:32.507" v="5053" actId="478"/>
          <ac:graphicFrameMkLst>
            <pc:docMk/>
            <pc:sldMk cId="4173473187" sldId="2141411737"/>
            <ac:graphicFrameMk id="8" creationId="{E0CD5122-7336-2590-3DF7-076230EC0A53}"/>
          </ac:graphicFrameMkLst>
        </pc:graphicFrameChg>
        <pc:graphicFrameChg chg="del">
          <ac:chgData name="Mohammed, Musthaq" userId="61f3a84e-adb5-4594-900d-601a4a522d73" providerId="ADAL" clId="{EB4EA9CF-AB01-4C91-B622-6B6278D1B360}" dt="2022-11-16T06:27:35.142" v="5054" actId="478"/>
          <ac:graphicFrameMkLst>
            <pc:docMk/>
            <pc:sldMk cId="4173473187" sldId="2141411737"/>
            <ac:graphicFrameMk id="16" creationId="{7A1B9000-C521-F8DE-0075-D1E57EA2CBAA}"/>
          </ac:graphicFrameMkLst>
        </pc:graphicFrameChg>
        <pc:graphicFrameChg chg="del">
          <ac:chgData name="Mohammed, Musthaq" userId="61f3a84e-adb5-4594-900d-601a4a522d73" providerId="ADAL" clId="{EB4EA9CF-AB01-4C91-B622-6B6278D1B360}" dt="2022-11-16T06:27:43.103" v="5056" actId="478"/>
          <ac:graphicFrameMkLst>
            <pc:docMk/>
            <pc:sldMk cId="4173473187" sldId="2141411737"/>
            <ac:graphicFrameMk id="24" creationId="{FA02B4CD-7A24-AEC9-BFAB-E1ECEDFF21ED}"/>
          </ac:graphicFrameMkLst>
        </pc:graphicFrameChg>
        <pc:graphicFrameChg chg="del">
          <ac:chgData name="Mohammed, Musthaq" userId="61f3a84e-adb5-4594-900d-601a4a522d73" providerId="ADAL" clId="{EB4EA9CF-AB01-4C91-B622-6B6278D1B360}" dt="2022-11-16T06:27:37.270" v="5055" actId="478"/>
          <ac:graphicFrameMkLst>
            <pc:docMk/>
            <pc:sldMk cId="4173473187" sldId="2141411737"/>
            <ac:graphicFrameMk id="26" creationId="{E220FAFA-7911-A3C6-04F4-528414855D1F}"/>
          </ac:graphicFrameMkLst>
        </pc:graphicFrameChg>
      </pc:sldChg>
      <pc:sldChg chg="modSp add mod">
        <pc:chgData name="Mohammed, Musthaq" userId="61f3a84e-adb5-4594-900d-601a4a522d73" providerId="ADAL" clId="{EB4EA9CF-AB01-4C91-B622-6B6278D1B360}" dt="2022-11-16T06:44:43.203" v="5609" actId="255"/>
        <pc:sldMkLst>
          <pc:docMk/>
          <pc:sldMk cId="1560473812" sldId="2141411738"/>
        </pc:sldMkLst>
        <pc:spChg chg="mod">
          <ac:chgData name="Mohammed, Musthaq" userId="61f3a84e-adb5-4594-900d-601a4a522d73" providerId="ADAL" clId="{EB4EA9CF-AB01-4C91-B622-6B6278D1B360}" dt="2022-11-16T06:44:43.203" v="5609" actId="255"/>
          <ac:spMkLst>
            <pc:docMk/>
            <pc:sldMk cId="1560473812" sldId="2141411738"/>
            <ac:spMk id="7" creationId="{64A8EE81-8D41-473A-BFF7-513E09A41956}"/>
          </ac:spMkLst>
        </pc:spChg>
      </pc:sldChg>
      <pc:sldChg chg="modSp add del mod">
        <pc:chgData name="Mohammed, Musthaq" userId="61f3a84e-adb5-4594-900d-601a4a522d73" providerId="ADAL" clId="{EB4EA9CF-AB01-4C91-B622-6B6278D1B360}" dt="2022-11-16T13:28:21.903" v="7965" actId="2696"/>
        <pc:sldMkLst>
          <pc:docMk/>
          <pc:sldMk cId="3411300877" sldId="2141411739"/>
        </pc:sldMkLst>
        <pc:graphicFrameChg chg="mod">
          <ac:chgData name="Mohammed, Musthaq" userId="61f3a84e-adb5-4594-900d-601a4a522d73" providerId="ADAL" clId="{EB4EA9CF-AB01-4C91-B622-6B6278D1B360}" dt="2022-11-16T13:28:13.888" v="7964" actId="1035"/>
          <ac:graphicFrameMkLst>
            <pc:docMk/>
            <pc:sldMk cId="3411300877" sldId="2141411739"/>
            <ac:graphicFrameMk id="22" creationId="{E1579D2B-1EFA-F81A-2018-1D7F2366C7E2}"/>
          </ac:graphicFrameMkLst>
        </pc:graphicFrameChg>
        <pc:graphicFrameChg chg="mod">
          <ac:chgData name="Mohammed, Musthaq" userId="61f3a84e-adb5-4594-900d-601a4a522d73" providerId="ADAL" clId="{EB4EA9CF-AB01-4C91-B622-6B6278D1B360}" dt="2022-11-16T13:28:13.888" v="7964" actId="1035"/>
          <ac:graphicFrameMkLst>
            <pc:docMk/>
            <pc:sldMk cId="3411300877" sldId="2141411739"/>
            <ac:graphicFrameMk id="23" creationId="{13F40116-8446-4FAD-3B01-147612FBE813}"/>
          </ac:graphicFrameMkLst>
        </pc:graphicFrameChg>
      </pc:sldChg>
      <pc:sldChg chg="modSp add del mod">
        <pc:chgData name="Mohammed, Musthaq" userId="61f3a84e-adb5-4594-900d-601a4a522d73" providerId="ADAL" clId="{EB4EA9CF-AB01-4C91-B622-6B6278D1B360}" dt="2022-11-16T11:46:31.552" v="7241" actId="2696"/>
        <pc:sldMkLst>
          <pc:docMk/>
          <pc:sldMk cId="3718973456" sldId="2141411739"/>
        </pc:sldMkLst>
        <pc:spChg chg="mod">
          <ac:chgData name="Mohammed, Musthaq" userId="61f3a84e-adb5-4594-900d-601a4a522d73" providerId="ADAL" clId="{EB4EA9CF-AB01-4C91-B622-6B6278D1B360}" dt="2022-11-16T11:37:28.304" v="7238" actId="20577"/>
          <ac:spMkLst>
            <pc:docMk/>
            <pc:sldMk cId="3718973456" sldId="2141411739"/>
            <ac:spMk id="15" creationId="{DFF77BD9-CA15-FC4A-89D3-97042D50C875}"/>
          </ac:spMkLst>
        </pc:spChg>
        <pc:spChg chg="mod">
          <ac:chgData name="Mohammed, Musthaq" userId="61f3a84e-adb5-4594-900d-601a4a522d73" providerId="ADAL" clId="{EB4EA9CF-AB01-4C91-B622-6B6278D1B360}" dt="2022-11-16T11:40:52.271" v="7240" actId="20577"/>
          <ac:spMkLst>
            <pc:docMk/>
            <pc:sldMk cId="3718973456" sldId="2141411739"/>
            <ac:spMk id="20" creationId="{A9031902-A0E1-E25A-DC91-8A18C7CD93AA}"/>
          </ac:spMkLst>
        </pc:spChg>
      </pc:sldChg>
      <pc:sldChg chg="add del">
        <pc:chgData name="Mohammed, Musthaq" userId="61f3a84e-adb5-4594-900d-601a4a522d73" providerId="ADAL" clId="{EB4EA9CF-AB01-4C91-B622-6B6278D1B360}" dt="2022-11-16T13:51:25.697" v="8067" actId="2696"/>
        <pc:sldMkLst>
          <pc:docMk/>
          <pc:sldMk cId="4226885184" sldId="2141411739"/>
        </pc:sldMkLst>
      </pc:sldChg>
    </pc:docChg>
  </pc:docChgLst>
  <pc:docChgLst>
    <pc:chgData name="Mohammed, Musthaq" userId="61f3a84e-adb5-4594-900d-601a4a522d73" providerId="ADAL" clId="{2352F489-DDE4-4DDA-BB83-C127EDA384A6}"/>
    <pc:docChg chg="modSld">
      <pc:chgData name="Mohammed, Musthaq" userId="61f3a84e-adb5-4594-900d-601a4a522d73" providerId="ADAL" clId="{2352F489-DDE4-4DDA-BB83-C127EDA384A6}" dt="2023-03-10T12:54:09.397" v="144" actId="20577"/>
      <pc:docMkLst>
        <pc:docMk/>
      </pc:docMkLst>
      <pc:sldChg chg="modSp mod">
        <pc:chgData name="Mohammed, Musthaq" userId="61f3a84e-adb5-4594-900d-601a4a522d73" providerId="ADAL" clId="{2352F489-DDE4-4DDA-BB83-C127EDA384A6}" dt="2023-03-10T12:54:09.397" v="144" actId="20577"/>
        <pc:sldMkLst>
          <pc:docMk/>
          <pc:sldMk cId="2837937889" sldId="2141411736"/>
        </pc:sldMkLst>
        <pc:spChg chg="mod">
          <ac:chgData name="Mohammed, Musthaq" userId="61f3a84e-adb5-4594-900d-601a4a522d73" providerId="ADAL" clId="{2352F489-DDE4-4DDA-BB83-C127EDA384A6}" dt="2023-03-10T12:54:09.397" v="144" actId="20577"/>
          <ac:spMkLst>
            <pc:docMk/>
            <pc:sldMk cId="2837937889" sldId="2141411736"/>
            <ac:spMk id="5" creationId="{92AE6B68-F519-F220-8C47-D448B092AC53}"/>
          </ac:spMkLst>
        </pc:spChg>
      </pc:sldChg>
    </pc:docChg>
  </pc:docChgLst>
  <pc:docChgLst>
    <pc:chgData name="Mohammed, Musthaq" userId="61f3a84e-adb5-4594-900d-601a4a522d73" providerId="ADAL" clId="{A58A660E-0C48-4FFA-93EE-B7EF8CFE4ACA}"/>
    <pc:docChg chg="custSel modSld">
      <pc:chgData name="Mohammed, Musthaq" userId="61f3a84e-adb5-4594-900d-601a4a522d73" providerId="ADAL" clId="{A58A660E-0C48-4FFA-93EE-B7EF8CFE4ACA}" dt="2023-03-08T12:11:08.188" v="33" actId="207"/>
      <pc:docMkLst>
        <pc:docMk/>
      </pc:docMkLst>
      <pc:sldChg chg="modSp mod">
        <pc:chgData name="Mohammed, Musthaq" userId="61f3a84e-adb5-4594-900d-601a4a522d73" providerId="ADAL" clId="{A58A660E-0C48-4FFA-93EE-B7EF8CFE4ACA}" dt="2023-03-08T12:11:08.188" v="33" actId="207"/>
        <pc:sldMkLst>
          <pc:docMk/>
          <pc:sldMk cId="2837937889" sldId="2141411736"/>
        </pc:sldMkLst>
        <pc:graphicFrameChg chg="modGraphic">
          <ac:chgData name="Mohammed, Musthaq" userId="61f3a84e-adb5-4594-900d-601a4a522d73" providerId="ADAL" clId="{A58A660E-0C48-4FFA-93EE-B7EF8CFE4ACA}" dt="2023-03-08T12:11:08.188" v="33" actId="207"/>
          <ac:graphicFrameMkLst>
            <pc:docMk/>
            <pc:sldMk cId="2837937889" sldId="2141411736"/>
            <ac:graphicFrameMk id="12" creationId="{AD17B1F6-E370-EC66-EC0F-8EF55ADE50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35CF-BE44-4AD9-B568-E0F4E322305E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50230-0917-4CFD-94AF-7760A8573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69013-D9DF-4687-BAD8-CFB2D302D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69013-D9DF-4687-BAD8-CFB2D302D7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04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69013-D9DF-4687-BAD8-CFB2D302D7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46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69013-D9DF-4687-BAD8-CFB2D302D7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16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69013-D9DF-4687-BAD8-CFB2D302D7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050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69013-D9DF-4687-BAD8-CFB2D302D7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7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69013-D9DF-4687-BAD8-CFB2D302D7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22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69013-D9DF-4687-BAD8-CFB2D302D7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06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F197-C4E2-4588-9FAE-2B7029AE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2286000"/>
            <a:ext cx="7696200" cy="1981200"/>
          </a:xfrm>
        </p:spPr>
        <p:txBody>
          <a:bodyPr anchor="t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5A304-85E5-4922-89AD-9D8CDC406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267200"/>
            <a:ext cx="5486400" cy="17526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0848-F6CE-4A97-BD21-2E74728C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058954"/>
            <a:ext cx="2743200" cy="4191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400"/>
            </a:lvl1pPr>
          </a:lstStyle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0877A04-DBA4-4C38-88B7-DAD798A5CE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90" y="212235"/>
            <a:ext cx="2129505" cy="11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8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F58D031C-853E-46EC-B90C-67E0C7B04F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69D47A9-99A1-497F-B375-C7307B2AE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90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F58D031C-853E-46EC-B90C-67E0C7B04F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69D47A9-99A1-497F-B375-C7307B2AE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F5DF9E-1500-4EA8-B874-BED7F17A851D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6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28061C-7135-42A0-880F-98CF61C83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028699"/>
            <a:ext cx="5486400" cy="838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6000"/>
            <a:ext cx="5486400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49074B-A802-407C-8BEF-96D3290EC2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C229607-426C-4A12-BA61-ADC43D39B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E0199A-9302-441B-AA11-91A39FC3FCAA}"/>
              </a:ext>
            </a:extLst>
          </p:cNvPr>
          <p:cNvCxnSpPr/>
          <p:nvPr userDrawn="1"/>
        </p:nvCxnSpPr>
        <p:spPr>
          <a:xfrm>
            <a:off x="419100" y="337720"/>
            <a:ext cx="54864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7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28061C-7135-42A0-880F-98CF61C83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028699"/>
            <a:ext cx="5486400" cy="499110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5336B3-1A81-46D7-8C30-E6249F534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D1F6D7F-211F-42A9-9D9E-28F6751F69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A76377-237A-4B6D-AB2B-F5C9E1C0544A}"/>
              </a:ext>
            </a:extLst>
          </p:cNvPr>
          <p:cNvCxnSpPr/>
          <p:nvPr userDrawn="1"/>
        </p:nvCxnSpPr>
        <p:spPr>
          <a:xfrm>
            <a:off x="419100" y="337720"/>
            <a:ext cx="54864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44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6000"/>
            <a:ext cx="5486400" cy="3733801"/>
          </a:xfrm>
        </p:spPr>
        <p:txBody>
          <a:bodyPr rIns="4572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2" y="2286000"/>
            <a:ext cx="5486400" cy="3733801"/>
          </a:xfrm>
        </p:spPr>
        <p:txBody>
          <a:bodyPr rIns="4572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E3B5C99-18AD-4C5D-BC64-ACA93AF201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EF42B1-2BF6-4B10-9ED8-2FB4B9B444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32237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6000"/>
            <a:ext cx="5486400" cy="3733801"/>
          </a:xfrm>
        </p:spPr>
        <p:txBody>
          <a:bodyPr r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2" y="2286000"/>
            <a:ext cx="5486400" cy="3733801"/>
          </a:xfrm>
        </p:spPr>
        <p:txBody>
          <a:bodyPr r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E3B5C99-18AD-4C5D-BC64-ACA93AF201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EF42B1-2BF6-4B10-9ED8-2FB4B9B444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B48791-6394-421D-BB0C-0C902959B34C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3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5999"/>
            <a:ext cx="3529584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31209" y="2285999"/>
            <a:ext cx="3529584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E0B11-A59B-40CB-BC92-664E69DA06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43318" y="2285999"/>
            <a:ext cx="3529584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4A01CA-FC78-4A17-8358-D795C8BE93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23E5EC7-245B-4C4B-AC66-C17B0C1BA3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9545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5999"/>
            <a:ext cx="3529584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31209" y="2285999"/>
            <a:ext cx="3529584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E0B11-A59B-40CB-BC92-664E69DA06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43318" y="2285999"/>
            <a:ext cx="3529584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4A01CA-FC78-4A17-8358-D795C8BE93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23E5EC7-245B-4C4B-AC66-C17B0C1BA3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4216A3-E5F1-4869-91C4-43DEEF8770B6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77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5999"/>
            <a:ext cx="2551176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53307" y="2285999"/>
            <a:ext cx="2551176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E0B11-A59B-40CB-BC92-664E69DA06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7514" y="2285999"/>
            <a:ext cx="2551176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3F331-E872-4084-814F-B0EF393EA9E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21722" y="2285999"/>
            <a:ext cx="2551176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5BAF9E4-A1D6-4171-AD3E-1E3B603FFA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73EDF2D-D104-4299-8D2C-0A1808603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38452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5999"/>
            <a:ext cx="2551176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53307" y="2285999"/>
            <a:ext cx="2551176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E0B11-A59B-40CB-BC92-664E69DA06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7514" y="2285999"/>
            <a:ext cx="2551176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3F331-E872-4084-814F-B0EF393EA9E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21722" y="2285999"/>
            <a:ext cx="2551176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5BAF9E4-A1D6-4171-AD3E-1E3B603FFA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73EDF2D-D104-4299-8D2C-0A1808603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18521E-C2CD-4E22-9271-571EF6661E27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5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Pic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F197-C4E2-4588-9FAE-2B7029AE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2286000"/>
            <a:ext cx="7696200" cy="1981200"/>
          </a:xfrm>
        </p:spPr>
        <p:txBody>
          <a:bodyPr anchor="t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5A304-85E5-4922-89AD-9D8CDC406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267200"/>
            <a:ext cx="5486400" cy="17526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0848-F6CE-4A97-BD21-2E74728C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058954"/>
            <a:ext cx="2743200" cy="4191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400"/>
            </a:lvl1pPr>
          </a:lstStyle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7FDBEC-9321-4899-968E-28A19C314C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90" y="212235"/>
            <a:ext cx="2129505" cy="11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0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688237"/>
            <a:ext cx="2551176" cy="1331563"/>
          </a:xfrm>
        </p:spPr>
        <p:txBody>
          <a:bodyPr/>
          <a:lstStyle>
            <a:lvl1pPr algn="ctr">
              <a:defRPr sz="1200"/>
            </a:lvl1pPr>
            <a:lvl2pPr algn="ctr">
              <a:defRPr sz="1050"/>
            </a:lvl2pPr>
            <a:lvl3pPr algn="ctr">
              <a:defRPr sz="1050"/>
            </a:lvl3pPr>
            <a:lvl4pPr algn="ctr">
              <a:defRPr sz="1050"/>
            </a:lvl4pPr>
            <a:lvl5pPr algn="ctr"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53307" y="4688237"/>
            <a:ext cx="2551176" cy="1331563"/>
          </a:xfrm>
        </p:spPr>
        <p:txBody>
          <a:bodyPr/>
          <a:lstStyle>
            <a:lvl1pPr algn="ctr">
              <a:defRPr sz="1200"/>
            </a:lvl1pPr>
            <a:lvl2pPr algn="ctr">
              <a:defRPr sz="1050"/>
            </a:lvl2pPr>
            <a:lvl3pPr algn="ctr">
              <a:defRPr sz="1050"/>
            </a:lvl3pPr>
            <a:lvl4pPr algn="ctr">
              <a:defRPr sz="1050"/>
            </a:lvl4pPr>
            <a:lvl5pPr algn="ctr"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E0B11-A59B-40CB-BC92-664E69DA06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7514" y="4688237"/>
            <a:ext cx="2551176" cy="1331563"/>
          </a:xfrm>
        </p:spPr>
        <p:txBody>
          <a:bodyPr/>
          <a:lstStyle>
            <a:lvl1pPr algn="ctr">
              <a:defRPr sz="1200"/>
            </a:lvl1pPr>
            <a:lvl2pPr algn="ctr">
              <a:defRPr sz="1050"/>
            </a:lvl2pPr>
            <a:lvl3pPr algn="ctr">
              <a:defRPr sz="1050"/>
            </a:lvl3pPr>
            <a:lvl4pPr algn="ctr">
              <a:defRPr sz="1050"/>
            </a:lvl4pPr>
            <a:lvl5pPr algn="ctr"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3F331-E872-4084-814F-B0EF393EA9E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21722" y="4688237"/>
            <a:ext cx="2551176" cy="1331563"/>
          </a:xfrm>
        </p:spPr>
        <p:txBody>
          <a:bodyPr/>
          <a:lstStyle>
            <a:lvl1pPr algn="ctr">
              <a:defRPr sz="1200"/>
            </a:lvl1pPr>
            <a:lvl2pPr algn="ctr">
              <a:defRPr sz="1050"/>
            </a:lvl2pPr>
            <a:lvl3pPr algn="ctr">
              <a:defRPr sz="1050"/>
            </a:lvl3pPr>
            <a:lvl4pPr algn="ctr">
              <a:defRPr sz="1050"/>
            </a:lvl4pPr>
            <a:lvl5pPr algn="ctr"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ADAD14-56A6-4BBD-8A56-0043AD02E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1688" y="2294476"/>
            <a:ext cx="2286000" cy="2286000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2B1F97-F835-4B1D-B729-0B37A787D7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5895" y="2294476"/>
            <a:ext cx="2286000" cy="2286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DDCC96-A9E0-47EC-92C4-DC056A93DC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20102" y="2294476"/>
            <a:ext cx="2286000" cy="2286000"/>
          </a:xfrm>
          <a:prstGeom prst="ellipse">
            <a:avLst/>
          </a:prstGeom>
          <a:solidFill>
            <a:srgbClr val="925C54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337080A-8961-4526-9CAE-DED66424B6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4312" y="2294476"/>
            <a:ext cx="2286000" cy="2286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2127AB8-DCEE-40FA-8EA8-7B24DF61B7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ECE6555-3479-4429-98DA-5C0600F5E4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6114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249613"/>
            <a:ext cx="2551176" cy="277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53307" y="3249613"/>
            <a:ext cx="2551176" cy="277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E0B11-A59B-40CB-BC92-664E69DA06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7514" y="3249613"/>
            <a:ext cx="2551176" cy="277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3F331-E872-4084-814F-B0EF393EA9E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21722" y="3249613"/>
            <a:ext cx="2551176" cy="277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5D6896-EB5D-49A3-8E99-C6DFFC8436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2169130"/>
            <a:ext cx="2551113" cy="1080483"/>
          </a:xfrm>
        </p:spPr>
        <p:txBody>
          <a:bodyPr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6B00E26-2D7E-42B3-A456-F45E1B760E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3244" y="2169129"/>
            <a:ext cx="2551113" cy="1080483"/>
          </a:xfrm>
        </p:spPr>
        <p:txBody>
          <a:bodyPr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CE6F4AC-550B-4CC5-973F-3D050A76C8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6500" y="2169130"/>
            <a:ext cx="2551113" cy="1080483"/>
          </a:xfrm>
        </p:spPr>
        <p:txBody>
          <a:bodyPr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67ADE00-B9BD-487A-917F-5BDE4F8DF0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19630" y="2169128"/>
            <a:ext cx="2551113" cy="1080483"/>
          </a:xfrm>
        </p:spPr>
        <p:txBody>
          <a:bodyPr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E206FAD-E93B-4051-A383-ED14AB6A690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A3F40C9D-8384-43C7-AF1D-CD8D02E2F3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07497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5999"/>
            <a:ext cx="1965960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66059" y="2285999"/>
            <a:ext cx="1965960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E0B11-A59B-40CB-BC92-664E69DA06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13018" y="2285999"/>
            <a:ext cx="1965960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3F331-E872-4084-814F-B0EF393EA9E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459977" y="2285999"/>
            <a:ext cx="1965960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AA11E7-71A1-48CE-9A75-B0529AD43CD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806938" y="2285999"/>
            <a:ext cx="1965960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92B6C9E-B609-4C37-A9CD-2DD4C3778B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8A8FC27-1D36-4411-95D6-E5270B2AE8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1187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5999"/>
            <a:ext cx="1965960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66059" y="2285999"/>
            <a:ext cx="1965960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E0B11-A59B-40CB-BC92-664E69DA06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13018" y="2285999"/>
            <a:ext cx="1965960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3F331-E872-4084-814F-B0EF393EA9E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459977" y="2285999"/>
            <a:ext cx="1965960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AA11E7-71A1-48CE-9A75-B0529AD43CD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806938" y="2285999"/>
            <a:ext cx="1965960" cy="3733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92B6C9E-B609-4C37-A9CD-2DD4C3778B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8A8FC27-1D36-4411-95D6-E5270B2AE8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5C1CC6-EF86-43A3-82C9-49A4DF87CF18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07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+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249613"/>
            <a:ext cx="1965960" cy="277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1514C6-630D-4EDB-859C-EDB39BFB5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66059" y="3249613"/>
            <a:ext cx="1965960" cy="277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E0B11-A59B-40CB-BC92-664E69DA06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113018" y="3249613"/>
            <a:ext cx="1965960" cy="277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53F331-E872-4084-814F-B0EF393EA9E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459977" y="3249613"/>
            <a:ext cx="1965960" cy="277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AA11E7-71A1-48CE-9A75-B0529AD43CD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806938" y="3249613"/>
            <a:ext cx="1965960" cy="277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82B32B8-8030-4175-8386-0457821A1B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101" y="2169127"/>
            <a:ext cx="1965958" cy="1080483"/>
          </a:xfrm>
        </p:spPr>
        <p:txBody>
          <a:bodyPr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345391D-3E33-48F4-B376-A8E4A156F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66058" y="2169127"/>
            <a:ext cx="1965958" cy="1080483"/>
          </a:xfrm>
        </p:spPr>
        <p:txBody>
          <a:bodyPr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B318FBE-6429-407B-A8E8-2774B257CF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13021" y="2169127"/>
            <a:ext cx="1965958" cy="1080483"/>
          </a:xfrm>
        </p:spPr>
        <p:txBody>
          <a:bodyPr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5C3A46F-73CA-41D7-ACBF-F4B72D2986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9979" y="2169127"/>
            <a:ext cx="1965958" cy="1080483"/>
          </a:xfrm>
        </p:spPr>
        <p:txBody>
          <a:bodyPr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0154E28-0E07-4D12-B00B-D97759E097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06933" y="2169127"/>
            <a:ext cx="1965958" cy="1080483"/>
          </a:xfrm>
        </p:spPr>
        <p:txBody>
          <a:bodyPr/>
          <a:lstStyle>
            <a:lvl1pPr>
              <a:defRPr sz="7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1D4C1AD-9F64-49BA-A42E-2675916F684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C0C0CA4-25BB-4648-B3DB-2B50AFA91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382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5DA0EC4C-7743-4B61-B610-DEB026D0D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0400" y="0"/>
            <a:ext cx="8991600" cy="6858000"/>
          </a:xfr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028699"/>
            <a:ext cx="2362199" cy="8382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85999"/>
            <a:ext cx="2362200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8083412-3C27-41C1-AF99-60B17BD234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2B449E1-50E8-43B7-9751-44D3DC0112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90EA53-9A37-443A-8FC3-F9431F27B730}"/>
              </a:ext>
            </a:extLst>
          </p:cNvPr>
          <p:cNvCxnSpPr/>
          <p:nvPr userDrawn="1"/>
        </p:nvCxnSpPr>
        <p:spPr>
          <a:xfrm>
            <a:off x="419100" y="337720"/>
            <a:ext cx="23774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88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2">
          <p15:clr>
            <a:srgbClr val="FBAE40"/>
          </p15:clr>
        </p15:guide>
        <p15:guide id="2" pos="20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028699"/>
            <a:ext cx="2362200" cy="8382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285999"/>
            <a:ext cx="2362201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C2E441-D3D1-44B3-9B52-DA48C71F997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00400" y="1028700"/>
            <a:ext cx="8572502" cy="49911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333252-7CF5-4FAB-8B50-CCBF8B26BD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106161F-B382-4040-8D26-B8697F1ED9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04712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2">
          <p15:clr>
            <a:srgbClr val="FBAE40"/>
          </p15:clr>
        </p15:guide>
        <p15:guide id="2" pos="20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ix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2F00-7984-4880-BBDE-6E717D16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028699"/>
            <a:ext cx="2362199" cy="8382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285999"/>
            <a:ext cx="2362199" cy="3733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C2E441-D3D1-44B3-9B52-DA48C71F997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696346" y="2642461"/>
            <a:ext cx="1991532" cy="786540"/>
          </a:xfrm>
        </p:spPr>
        <p:txBody>
          <a:bodyPr/>
          <a:lstStyle>
            <a:lvl1pPr algn="ctr">
              <a:defRPr sz="1200" b="1"/>
            </a:lvl1pPr>
            <a:lvl2pPr algn="ctr">
              <a:defRPr sz="1200" b="0"/>
            </a:lvl2pPr>
            <a:lvl3pPr algn="ctr">
              <a:defRPr sz="12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167CC9C1-01F9-4F20-B1B5-FD6242F5AF22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968211" y="1028699"/>
            <a:ext cx="1447801" cy="1447801"/>
          </a:xfrm>
          <a:prstGeom prst="ellipse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704A96-3D1B-465A-A443-D1BB3548E57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738857" y="2642461"/>
            <a:ext cx="1991532" cy="786540"/>
          </a:xfrm>
        </p:spPr>
        <p:txBody>
          <a:bodyPr/>
          <a:lstStyle>
            <a:lvl1pPr algn="ctr">
              <a:defRPr sz="1200" b="1"/>
            </a:lvl1pPr>
            <a:lvl2pPr algn="ctr">
              <a:defRPr sz="1200" b="0"/>
            </a:lvl2pPr>
            <a:lvl3pPr algn="ctr">
              <a:defRPr sz="12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E71D884-1B6B-47F1-AF2B-5C78C9474868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010722" y="1028699"/>
            <a:ext cx="1447801" cy="1447801"/>
          </a:xfrm>
          <a:prstGeom prst="ellipse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6A1E03-1C44-4A72-B0F2-ABE2A1B261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781368" y="2642461"/>
            <a:ext cx="1991532" cy="786540"/>
          </a:xfrm>
        </p:spPr>
        <p:txBody>
          <a:bodyPr/>
          <a:lstStyle>
            <a:lvl1pPr algn="ctr">
              <a:defRPr sz="1200" b="1"/>
            </a:lvl1pPr>
            <a:lvl2pPr algn="ctr">
              <a:defRPr sz="1200" b="0"/>
            </a:lvl2pPr>
            <a:lvl3pPr algn="ctr">
              <a:defRPr sz="12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5E685F3-4D37-4C0B-8F1B-27C7C93FBA72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0053233" y="1028699"/>
            <a:ext cx="1447801" cy="1447801"/>
          </a:xfrm>
          <a:prstGeom prst="ellipse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84245D8-7BE2-45F5-8035-B8CD5AB01FA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696344" y="5233260"/>
            <a:ext cx="1991532" cy="786540"/>
          </a:xfrm>
        </p:spPr>
        <p:txBody>
          <a:bodyPr/>
          <a:lstStyle>
            <a:lvl1pPr algn="ctr">
              <a:defRPr sz="1200" b="1"/>
            </a:lvl1pPr>
            <a:lvl2pPr algn="ctr">
              <a:defRPr sz="1200" b="0"/>
            </a:lvl2pPr>
            <a:lvl3pPr algn="ctr">
              <a:defRPr sz="12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810685F9-7320-4A0F-8073-56DD7BDFFCE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3968209" y="3619498"/>
            <a:ext cx="1447801" cy="1447801"/>
          </a:xfrm>
          <a:prstGeom prst="ellipse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6F4AEB-65E7-424C-B5E2-4B1BAA6FA25D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738855" y="5233260"/>
            <a:ext cx="1991532" cy="786540"/>
          </a:xfrm>
        </p:spPr>
        <p:txBody>
          <a:bodyPr/>
          <a:lstStyle>
            <a:lvl1pPr algn="ctr">
              <a:defRPr sz="1200" b="1"/>
            </a:lvl1pPr>
            <a:lvl2pPr algn="ctr">
              <a:defRPr sz="1200" b="0"/>
            </a:lvl2pPr>
            <a:lvl3pPr algn="ctr">
              <a:defRPr sz="12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B7AE4828-ECAF-4B94-9C4D-E3B80F6E456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010720" y="3619498"/>
            <a:ext cx="1447801" cy="1447801"/>
          </a:xfrm>
          <a:prstGeom prst="ellipse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6B3475-F4E6-4304-A1F0-DC7A8C9B9121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9781366" y="5233260"/>
            <a:ext cx="1991532" cy="786540"/>
          </a:xfrm>
        </p:spPr>
        <p:txBody>
          <a:bodyPr/>
          <a:lstStyle>
            <a:lvl1pPr algn="ctr">
              <a:defRPr sz="1200" b="1"/>
            </a:lvl1pPr>
            <a:lvl2pPr algn="ctr">
              <a:defRPr sz="1200" b="0"/>
            </a:lvl2pPr>
            <a:lvl3pPr algn="ctr">
              <a:defRPr sz="12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F87C872E-6B34-4EDF-9F76-E7151047D930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10053231" y="3619498"/>
            <a:ext cx="1447801" cy="1447801"/>
          </a:xfrm>
          <a:prstGeom prst="ellipse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7F4D12A-E94B-4E61-856C-87E650D25B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10E3EAF-9B63-4FD6-8A88-6CC0BA827B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56128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2">
          <p15:clr>
            <a:srgbClr val="FBAE40"/>
          </p15:clr>
        </p15:guide>
        <p15:guide id="2" pos="201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84A5-BBAB-4E6A-862A-84B1CB65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AC548-66A5-4493-BEC6-D1F28E7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DDCF-4209-4FF0-BCD5-99BF9CB2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3492649-2CD4-4ED1-BAC6-9770EAD557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89CCCA6-0AA7-4157-A6F3-C344A60A7A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19172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+ Pic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84A5-BBAB-4E6A-862A-84B1CB65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028699"/>
            <a:ext cx="7696200" cy="240030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AC548-66A5-4493-BEC6-D1F28E7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DDCF-4209-4FF0-BCD5-99BF9CB2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705024-791D-4A4B-B8C8-EFC0E134B5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3DD8190-AA81-4BE1-AD65-2E4C3D7B1F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023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Pic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F197-C4E2-4588-9FAE-2B7029AE8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2286000"/>
            <a:ext cx="7696200" cy="1981200"/>
          </a:xfrm>
        </p:spPr>
        <p:txBody>
          <a:bodyPr anchor="t"/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5A304-85E5-4922-89AD-9D8CDC406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267200"/>
            <a:ext cx="5486400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0848-F6CE-4A97-BD21-2E74728C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058954"/>
            <a:ext cx="2743200" cy="4191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9D666C-95F2-4E85-BB15-770AC91889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90" y="212235"/>
            <a:ext cx="2129505" cy="11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7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+ Pic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84A5-BBAB-4E6A-862A-84B1CB65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028699"/>
            <a:ext cx="7696200" cy="2400301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AC548-66A5-4493-BEC6-D1F28E7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DDCF-4209-4FF0-BCD5-99BF9CB2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8B696B4-CA00-46F6-B4DC-795AE946D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F4B2ED3-3116-48C3-92B9-105B9AD6BD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B5D20E-F4BC-4A66-8D84-DAF613EA0344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62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D73B7-D868-45A8-81F7-DA3F9E1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DDB6-E62C-46E2-B2F1-1CFD76A0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C96C4BA-3D6A-47DD-B896-8D500EFD99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75BC5B0-B862-4111-B71F-88DC301756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26209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84A5-BBAB-4E6A-862A-84B1CB65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009899"/>
            <a:ext cx="7696201" cy="838201"/>
          </a:xfrm>
        </p:spPr>
        <p:txBody>
          <a:bodyPr anchor="ctr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AC548-66A5-4493-BEC6-D1F28E7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DDCF-4209-4FF0-BCD5-99BF9CB2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686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 you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84A5-BBAB-4E6A-862A-84B1CB65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009899"/>
            <a:ext cx="7696201" cy="838201"/>
          </a:xfrm>
        </p:spPr>
        <p:txBody>
          <a:bodyPr anchor="ctr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AC548-66A5-4493-BEC6-D1F28E7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DDCF-4209-4FF0-BCD5-99BF9CB2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252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D73B7-D868-45A8-81F7-DA3F9E1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DDB6-E62C-46E2-B2F1-1CFD76A0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651C820-8AED-44A9-8CE3-D19ABE7B25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2166" y="2311940"/>
            <a:ext cx="5039976" cy="27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45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D73B7-D868-45A8-81F7-DA3F9E1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DDB6-E62C-46E2-B2F1-1CFD76A0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C9BA57-4004-41DE-9655-B449CFD575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2166" y="2311940"/>
            <a:ext cx="5039976" cy="27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78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AC548-66A5-4493-BEC6-D1F28E7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3DDCF-4209-4FF0-BCD5-99BF9CB2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2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67377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_Subtitl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0253" y="1192988"/>
            <a:ext cx="10959623" cy="227755"/>
          </a:xfrm>
        </p:spPr>
        <p:txBody>
          <a:bodyPr tIns="0"/>
          <a:lstStyle>
            <a:lvl1pPr marL="0" indent="0">
              <a:buNone/>
              <a:defRPr lang="en-US" sz="1467" kern="1200" spc="0" baseline="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0700" indent="0">
              <a:buNone/>
              <a:defRPr/>
            </a:lvl2pPr>
            <a:lvl3pPr marL="431768" indent="0">
              <a:buNone/>
              <a:defRPr/>
            </a:lvl3pPr>
            <a:lvl4pPr marL="609555" indent="0">
              <a:buNone/>
              <a:defRPr/>
            </a:lvl4pPr>
            <a:lvl5pPr marL="791575" indent="0">
              <a:buNone/>
              <a:defRPr/>
            </a:lvl5pPr>
          </a:lstStyle>
          <a:p>
            <a:pPr marL="0" lvl="0" indent="0" algn="l" defTabSz="1219110" rtl="0" eaLnBrk="1" latinLnBrk="0" hangingPunct="1">
              <a:lnSpc>
                <a:spcPct val="90000"/>
              </a:lnSpc>
              <a:spcBef>
                <a:spcPts val="16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20184" y="584201"/>
            <a:ext cx="10962216" cy="491067"/>
          </a:xfr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3200" b="1" spc="-93" baseline="0">
                <a:solidFill>
                  <a:schemeClr val="accent3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Insert slide title here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22303" y="6155765"/>
            <a:ext cx="2430780" cy="124011"/>
          </a:xfrm>
        </p:spPr>
        <p:txBody>
          <a:bodyPr tIns="0" bIns="0" anchor="b"/>
          <a:lstStyle>
            <a:lvl1pPr marL="0" indent="0">
              <a:buNone/>
              <a:defRPr sz="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Optional small text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116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25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5244-7D70-4AC7-A31E-9F34D6A5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328988"/>
            <a:ext cx="7696200" cy="2690812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628AC-C004-410E-B59D-78FB8AD0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866899"/>
            <a:ext cx="7696200" cy="1143001"/>
          </a:xfrm>
        </p:spPr>
        <p:txBody>
          <a:bodyPr anchor="b"/>
          <a:lstStyle>
            <a:lvl1pPr marL="0" indent="0">
              <a:buNone/>
              <a:defRPr sz="2800">
                <a:solidFill>
                  <a:srgbClr val="925C5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144F-62D7-4036-B0D0-4DDDA918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85BE-D737-49B3-9572-0FDD243B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D217D3-28F3-4C5C-8F33-492F1D8C1D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1DB3903-B811-4C6E-B61F-2A5C44B87F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277366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_dar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2469" y="584201"/>
            <a:ext cx="4391491" cy="30830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0" spc="-200" baseline="0" dirty="0">
                <a:solidFill>
                  <a:schemeClr val="bg1"/>
                </a:solidFill>
                <a:latin typeface="+mj-lt"/>
                <a:ea typeface="Roboto Medium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Enter text to edit master style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9" y="691245"/>
            <a:ext cx="4411407" cy="2950628"/>
          </a:xfrm>
        </p:spPr>
        <p:txBody>
          <a:bodyPr tIns="0" bIns="0"/>
          <a:lstStyle>
            <a:lvl1pPr marL="0" indent="0">
              <a:buNone/>
              <a:defRPr sz="2133" baseline="0">
                <a:solidFill>
                  <a:schemeClr val="accent6"/>
                </a:solidFill>
              </a:defRPr>
            </a:lvl1pPr>
            <a:lvl2pPr marL="230710" indent="0">
              <a:buNone/>
              <a:defRPr>
                <a:solidFill>
                  <a:schemeClr val="accent6"/>
                </a:solidFill>
              </a:defRPr>
            </a:lvl2pPr>
            <a:lvl3pPr marL="431789" indent="0">
              <a:buNone/>
              <a:defRPr>
                <a:solidFill>
                  <a:schemeClr val="accent6"/>
                </a:solidFill>
              </a:defRPr>
            </a:lvl3pPr>
            <a:lvl4pPr marL="609585" indent="0">
              <a:buNone/>
              <a:defRPr>
                <a:solidFill>
                  <a:schemeClr val="accent6"/>
                </a:solidFill>
              </a:defRPr>
            </a:lvl4pPr>
            <a:lvl5pPr marL="791614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Enter text here</a:t>
            </a:r>
            <a:endParaRPr lang="en-GB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1" y="6131859"/>
            <a:ext cx="2430780" cy="147917"/>
          </a:xfrm>
        </p:spPr>
        <p:txBody>
          <a:bodyPr tIns="0" bIns="0" anchor="b"/>
          <a:lstStyle>
            <a:lvl1pPr marL="0" indent="0">
              <a:buNone/>
              <a:defRPr sz="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Optional small text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131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5244-7D70-4AC7-A31E-9F34D6A5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328988"/>
            <a:ext cx="7696200" cy="2690812"/>
          </a:xfrm>
        </p:spPr>
        <p:txBody>
          <a:bodyPr anchor="t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628AC-C004-410E-B59D-78FB8AD0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028700"/>
            <a:ext cx="7696200" cy="1981193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144F-62D7-4036-B0D0-4DDDA918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85BE-D737-49B3-9572-0FDD243B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D217D3-28F3-4C5C-8F33-492F1D8C1D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1DB3903-B811-4C6E-B61F-2A5C44B87F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279CBA-9C53-4C8F-BDC5-1F94E769FBEA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1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28699"/>
            <a:ext cx="11353800" cy="4782312"/>
          </a:xfrm>
        </p:spPr>
        <p:txBody>
          <a:bodyPr anchor="ctr"/>
          <a:lstStyle>
            <a:lvl1pPr algn="ctr">
              <a:defRPr sz="4000" b="0"/>
            </a:lvl1pPr>
            <a:lvl2pPr algn="ctr">
              <a:defRPr sz="3200" b="1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17347A-62E0-47D2-B637-A67DC38661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5C6408-52BF-4BA5-9947-151D312D3C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92B15A-C893-4BDB-9D29-F120EEA12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8360" y="419101"/>
            <a:ext cx="464538" cy="1904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9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35843"/>
            <a:ext cx="11353800" cy="4779169"/>
          </a:xfrm>
        </p:spPr>
        <p:txBody>
          <a:bodyPr anchor="ctr"/>
          <a:lstStyle>
            <a:lvl1pPr algn="ctr">
              <a:defRPr sz="4000" b="0">
                <a:solidFill>
                  <a:schemeClr val="bg1"/>
                </a:solidFill>
              </a:defRPr>
            </a:lvl1pPr>
            <a:lvl2pPr algn="ctr">
              <a:defRPr sz="3200" b="1">
                <a:solidFill>
                  <a:schemeClr val="bg1"/>
                </a:solidFill>
              </a:defRPr>
            </a:lvl2pPr>
            <a:lvl3pPr algn="ctr">
              <a:defRPr sz="3200">
                <a:solidFill>
                  <a:schemeClr val="bg1"/>
                </a:solidFill>
              </a:defRPr>
            </a:lvl3pPr>
            <a:lvl4pPr algn="ctr">
              <a:defRPr sz="3200">
                <a:solidFill>
                  <a:schemeClr val="bg1"/>
                </a:solidFill>
              </a:defRPr>
            </a:lvl4pPr>
            <a:lvl5pPr algn="ctr"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17347A-62E0-47D2-B637-A67DC38661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5C6408-52BF-4BA5-9947-151D312D3C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015D65-2F08-49C8-B55A-3AE6845EECDA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4601514-1FC4-48C1-88A1-37CD32C5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8360" y="419101"/>
            <a:ext cx="464538" cy="1904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 + Shap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80CBF91-2EEE-4BE2-8DE5-CD04C2B7EE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6749" y="2286000"/>
            <a:ext cx="2093976" cy="2093976"/>
          </a:xfrm>
          <a:prstGeom prst="ellipse">
            <a:avLst/>
          </a:prstGeom>
          <a:pattFill prst="wdUpDiag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2286000"/>
            <a:ext cx="8496300" cy="3733801"/>
          </a:xfrm>
        </p:spPr>
        <p:txBody>
          <a:bodyPr/>
          <a:lstStyle>
            <a:lvl1pPr algn="l">
              <a:spcAft>
                <a:spcPts val="1800"/>
              </a:spcAft>
              <a:defRPr sz="3600" b="0"/>
            </a:lvl1pPr>
            <a:lvl2pPr marL="285750" indent="-285750" algn="l">
              <a:buFont typeface="Arial" panose="020B0604020202020204" pitchFamily="34" charset="0"/>
              <a:buChar char="‒"/>
              <a:defRPr sz="1600" b="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67FD55-F693-4511-AD91-D5575F2C9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6062BED-3059-4001-BE6A-51BF635B9D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84019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 + Shap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371F-C8DB-42D7-8E8B-4DAA79B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2286000"/>
            <a:ext cx="8496300" cy="3733801"/>
          </a:xfrm>
        </p:spPr>
        <p:txBody>
          <a:bodyPr/>
          <a:lstStyle>
            <a:lvl1pPr algn="l">
              <a:spcAft>
                <a:spcPts val="1800"/>
              </a:spcAft>
              <a:defRPr sz="3600" b="0">
                <a:solidFill>
                  <a:schemeClr val="bg1"/>
                </a:solidFill>
              </a:defRPr>
            </a:lvl1pPr>
            <a:lvl2pPr marL="285750" indent="-285750" algn="l">
              <a:buFont typeface="Arial" panose="020B0604020202020204" pitchFamily="34" charset="0"/>
              <a:buChar char="‒"/>
              <a:defRPr sz="1600" b="0">
                <a:solidFill>
                  <a:schemeClr val="bg1"/>
                </a:solidFill>
              </a:defRPr>
            </a:lvl2pPr>
            <a:lvl3pPr algn="l">
              <a:defRPr sz="16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564C-0CDC-4E2A-A9D6-6F9B4C3C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CEC-1941-499F-9BBE-03FE253A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67FD55-F693-4511-AD91-D5575F2C9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419100"/>
            <a:ext cx="683626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6062BED-3059-4001-BE6A-51BF635B9D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708" y="419100"/>
            <a:ext cx="2604792" cy="1905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A099D6-08AD-4977-8862-79A7A1802EAA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1F2B9FE-1289-4E29-B7B0-DBC0FC202B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6749" y="2286000"/>
            <a:ext cx="2093976" cy="2093976"/>
          </a:xfrm>
          <a:prstGeom prst="ellipse">
            <a:avLst/>
          </a:prstGeom>
          <a:pattFill prst="wdUpDiag">
            <a:fgClr>
              <a:schemeClr val="accent3"/>
            </a:fgClr>
            <a:bgClr>
              <a:schemeClr val="accent2"/>
            </a:bgClr>
          </a:patt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6744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B5AA3-3C81-4437-93C8-9F7A6D8A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028699"/>
            <a:ext cx="11353799" cy="8382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8CBA-EE98-4F1E-A18D-2A0AA710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2286000"/>
            <a:ext cx="11353800" cy="37338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38A3-48CC-41B7-A70D-91469E49B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199335"/>
            <a:ext cx="3515337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© Allergan Aesthetics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61D5-14D1-4485-B94E-D2D02A8E4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8360" y="419101"/>
            <a:ext cx="464538" cy="1904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1A4CA80-7EB5-48A9-A058-6F079648F0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6B2CEC-F5C0-4193-88DA-93CF2BA32E1A}"/>
              </a:ext>
            </a:extLst>
          </p:cNvPr>
          <p:cNvCxnSpPr/>
          <p:nvPr userDrawn="1"/>
        </p:nvCxnSpPr>
        <p:spPr>
          <a:xfrm>
            <a:off x="419100" y="337720"/>
            <a:ext cx="1135379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7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1" r:id="rId39"/>
    <p:sldLayoutId id="2147483702" r:id="rId4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61963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‒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4056">
          <p15:clr>
            <a:srgbClr val="F26B43"/>
          </p15:clr>
        </p15:guide>
        <p15:guide id="7" orient="horz" pos="3792">
          <p15:clr>
            <a:srgbClr val="F26B43"/>
          </p15:clr>
        </p15:guide>
        <p15:guide id="8" pos="3960">
          <p15:clr>
            <a:srgbClr val="F26B43"/>
          </p15:clr>
        </p15:guide>
        <p15:guide id="9" pos="3720">
          <p15:clr>
            <a:srgbClr val="F26B43"/>
          </p15:clr>
        </p15:guide>
        <p15:guide id="10" orient="horz" pos="384">
          <p15:clr>
            <a:srgbClr val="F26B43"/>
          </p15:clr>
        </p15:guide>
        <p15:guide id="11" orient="horz" pos="648">
          <p15:clr>
            <a:srgbClr val="F26B43"/>
          </p15:clr>
        </p15:guide>
        <p15:guide id="12" pos="5112">
          <p15:clr>
            <a:srgbClr val="F26B43"/>
          </p15:clr>
        </p15:guide>
        <p15:guide id="13" orient="horz" pos="1176">
          <p15:clr>
            <a:srgbClr val="F26B43"/>
          </p15:clr>
        </p15:guide>
        <p15:guide id="14" orient="horz" pos="1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0941C0-4DDA-4674-9224-390E7421AD31}"/>
              </a:ext>
            </a:extLst>
          </p:cNvPr>
          <p:cNvSpPr txBox="1"/>
          <p:nvPr/>
        </p:nvSpPr>
        <p:spPr>
          <a:xfrm>
            <a:off x="934378" y="170135"/>
            <a:ext cx="6094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lalom Sans" panose="00000500000000000000" pitchFamily="50" charset="0"/>
              </a:rPr>
              <a:t>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A2D66-E17E-49FD-8467-71978BA80D53}"/>
              </a:ext>
            </a:extLst>
          </p:cNvPr>
          <p:cNvSpPr txBox="1"/>
          <p:nvPr/>
        </p:nvSpPr>
        <p:spPr>
          <a:xfrm>
            <a:off x="697567" y="1840839"/>
            <a:ext cx="10796865" cy="41987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lalom Sans"/>
              </a:rPr>
              <a:t>Machine Learning Pipeline 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lalom Sans"/>
              </a:rPr>
              <a:t>Monitoring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lalom Sans"/>
              </a:rPr>
              <a:t>At Feature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lalom Sans"/>
              </a:rPr>
              <a:t>At Model 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lalom Sans"/>
              </a:rPr>
              <a:t>At Predictions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Slalom Sans"/>
              </a:rPr>
              <a:t>What Next?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Slalom Sans"/>
            </a:endParaRPr>
          </a:p>
          <a:p>
            <a:pPr lvl="1"/>
            <a:endParaRPr lang="en-GB" sz="2400" dirty="0">
              <a:solidFill>
                <a:schemeClr val="bg1"/>
              </a:solidFill>
              <a:latin typeface="Slalom Sans"/>
            </a:endParaRPr>
          </a:p>
          <a:p>
            <a:pPr marL="914400" lvl="1" indent="-457200">
              <a:buFont typeface="+mj-lt"/>
              <a:buAutoNum type="alphaLcParenR"/>
            </a:pPr>
            <a:endParaRPr lang="en-GB" sz="2400" dirty="0">
              <a:solidFill>
                <a:schemeClr val="bg1"/>
              </a:solidFill>
              <a:latin typeface="Slalom Sans"/>
            </a:endParaRPr>
          </a:p>
          <a:p>
            <a:pPr marL="914400" lvl="1" indent="-457200">
              <a:buFont typeface="+mj-lt"/>
              <a:buAutoNum type="alphaLcParenR"/>
            </a:pPr>
            <a:endParaRPr lang="en-GB" sz="2400" dirty="0">
              <a:solidFill>
                <a:schemeClr val="bg1"/>
              </a:solidFill>
              <a:latin typeface="Slalom Sans"/>
            </a:endParaRPr>
          </a:p>
          <a:p>
            <a:pPr marL="914400" lvl="1" indent="-457200">
              <a:buFont typeface="+mj-lt"/>
              <a:buAutoNum type="alphaLcParenR"/>
            </a:pPr>
            <a:endParaRPr lang="en-GB" sz="2400" dirty="0">
              <a:solidFill>
                <a:schemeClr val="bg1"/>
              </a:solidFill>
              <a:latin typeface="Slalom Sans"/>
            </a:endParaRPr>
          </a:p>
          <a:p>
            <a:endParaRPr lang="en-US" sz="2400" dirty="0">
              <a:solidFill>
                <a:schemeClr val="bg1"/>
              </a:solidFill>
              <a:latin typeface="Slalom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2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D62-5883-4DA2-9273-71477725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8" y="418563"/>
            <a:ext cx="6493054" cy="538040"/>
          </a:xfrm>
        </p:spPr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  <a:latin typeface="Arial"/>
                <a:ea typeface="+mj-lt"/>
                <a:cs typeface="Arial"/>
              </a:rPr>
              <a:t>Machine Learning Pipeline Overview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61447-C6C0-4AFF-A724-91730922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51" y="6398355"/>
            <a:ext cx="351533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Allergan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8531-F82C-4DE7-98A5-4889B0E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4CA80-7EB5-48A9-A058-6F079648F0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08F71-80B7-4E57-BDFF-05044973424D}"/>
              </a:ext>
            </a:extLst>
          </p:cNvPr>
          <p:cNvSpPr txBox="1"/>
          <p:nvPr/>
        </p:nvSpPr>
        <p:spPr>
          <a:xfrm>
            <a:off x="11540629" y="6579634"/>
            <a:ext cx="1920493" cy="3676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100" dirty="0"/>
              <a:t>Musthaq</a:t>
            </a:r>
            <a:endParaRPr lang="en-US" sz="1100" dirty="0">
              <a:cs typeface="Arial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C0348A-57A9-14B0-EE85-1671DAF19503}"/>
              </a:ext>
            </a:extLst>
          </p:cNvPr>
          <p:cNvCxnSpPr>
            <a:stCxn id="43" idx="1"/>
            <a:endCxn id="48" idx="3"/>
          </p:cNvCxnSpPr>
          <p:nvPr/>
        </p:nvCxnSpPr>
        <p:spPr>
          <a:xfrm flipH="1">
            <a:off x="8852132" y="5424296"/>
            <a:ext cx="16451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miley Face 51">
            <a:extLst>
              <a:ext uri="{FF2B5EF4-FFF2-40B4-BE49-F238E27FC236}">
                <a16:creationId xmlns:a16="http://schemas.microsoft.com/office/drawing/2014/main" id="{084490C3-DCCC-FC0C-F9DB-59F0A4FAFDD7}"/>
              </a:ext>
            </a:extLst>
          </p:cNvPr>
          <p:cNvSpPr/>
          <p:nvPr/>
        </p:nvSpPr>
        <p:spPr>
          <a:xfrm>
            <a:off x="5986818" y="5532120"/>
            <a:ext cx="45719" cy="45719"/>
          </a:xfrm>
          <a:prstGeom prst="smileyFac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8A1DF7-F5FD-C24F-24DE-80410E0BC451}"/>
              </a:ext>
            </a:extLst>
          </p:cNvPr>
          <p:cNvCxnSpPr>
            <a:stCxn id="5" idx="4"/>
            <a:endCxn id="9" idx="1"/>
          </p:cNvCxnSpPr>
          <p:nvPr/>
        </p:nvCxnSpPr>
        <p:spPr>
          <a:xfrm flipV="1">
            <a:off x="1160285" y="2569445"/>
            <a:ext cx="421222" cy="6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82938C7-BC63-FE29-CB0B-797503A5301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00341" y="2569445"/>
            <a:ext cx="231652" cy="1923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DC9575-FC09-8EF6-7FED-4FDD5F5E006E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4850827" y="2571368"/>
            <a:ext cx="23487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47882A-A4CD-ADB9-F18A-E6F0D0F1B8B1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7335544" y="2571368"/>
            <a:ext cx="25093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3885EBF-634D-D053-0AA9-5E3948BEA795}"/>
              </a:ext>
            </a:extLst>
          </p:cNvPr>
          <p:cNvGrpSpPr/>
          <p:nvPr/>
        </p:nvGrpSpPr>
        <p:grpSpPr>
          <a:xfrm>
            <a:off x="192950" y="846157"/>
            <a:ext cx="11826499" cy="5355391"/>
            <a:chOff x="192950" y="1228301"/>
            <a:chExt cx="11826499" cy="535539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6087ECE-ACA0-482F-C0D8-29253D0A1910}"/>
                </a:ext>
              </a:extLst>
            </p:cNvPr>
            <p:cNvSpPr txBox="1"/>
            <p:nvPr/>
          </p:nvSpPr>
          <p:spPr>
            <a:xfrm>
              <a:off x="10213057" y="126924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1400" dirty="0"/>
                <a:t>MLOps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019841A-E316-9229-B3E1-FF700A35E3E0}"/>
                </a:ext>
              </a:extLst>
            </p:cNvPr>
            <p:cNvGrpSpPr/>
            <p:nvPr/>
          </p:nvGrpSpPr>
          <p:grpSpPr>
            <a:xfrm>
              <a:off x="192950" y="1228301"/>
              <a:ext cx="11826499" cy="5355391"/>
              <a:chOff x="192950" y="1228301"/>
              <a:chExt cx="11826499" cy="5355391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51B43541-1EAC-ECD8-5E40-EAB5A1564767}"/>
                  </a:ext>
                </a:extLst>
              </p:cNvPr>
              <p:cNvSpPr/>
              <p:nvPr/>
            </p:nvSpPr>
            <p:spPr>
              <a:xfrm>
                <a:off x="192950" y="2360412"/>
                <a:ext cx="967335" cy="1195404"/>
              </a:xfrm>
              <a:prstGeom prst="flowChartMagneticDisk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Data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72F2C19-F699-E026-E767-4FDA6DF94F90}"/>
                  </a:ext>
                </a:extLst>
              </p:cNvPr>
              <p:cNvSpPr/>
              <p:nvPr/>
            </p:nvSpPr>
            <p:spPr>
              <a:xfrm>
                <a:off x="1581507" y="2631549"/>
                <a:ext cx="1518834" cy="64008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Data Preparation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51CA259-7133-9258-1972-AD4D3619FD15}"/>
                  </a:ext>
                </a:extLst>
              </p:cNvPr>
              <p:cNvSpPr/>
              <p:nvPr/>
            </p:nvSpPr>
            <p:spPr>
              <a:xfrm>
                <a:off x="3331993" y="2633472"/>
                <a:ext cx="1518834" cy="64008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Model Training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18F1F77-26D8-D848-D985-53932926AC42}"/>
                  </a:ext>
                </a:extLst>
              </p:cNvPr>
              <p:cNvSpPr/>
              <p:nvPr/>
            </p:nvSpPr>
            <p:spPr>
              <a:xfrm>
                <a:off x="5085706" y="2633472"/>
                <a:ext cx="2249838" cy="64008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Model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Evaluation &amp; Validation</a:t>
                </a:r>
              </a:p>
            </p:txBody>
          </p:sp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0FC30F91-C790-3450-AC7D-F3718EB3B99A}"/>
                  </a:ext>
                </a:extLst>
              </p:cNvPr>
              <p:cNvSpPr/>
              <p:nvPr/>
            </p:nvSpPr>
            <p:spPr>
              <a:xfrm>
                <a:off x="7586478" y="2633472"/>
                <a:ext cx="1952786" cy="640080"/>
              </a:xfrm>
              <a:prstGeom prst="foldedCorne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Trained Model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873450-98CE-4874-56D0-9A8A7BB591F0}"/>
                  </a:ext>
                </a:extLst>
              </p:cNvPr>
              <p:cNvSpPr/>
              <p:nvPr/>
            </p:nvSpPr>
            <p:spPr>
              <a:xfrm>
                <a:off x="1473954" y="2210937"/>
                <a:ext cx="5921516" cy="1508655"/>
              </a:xfrm>
              <a:prstGeom prst="rect">
                <a:avLst/>
              </a:prstGeom>
              <a:noFill/>
              <a:ln>
                <a:solidFill>
                  <a:srgbClr val="CA9A8E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482686"/>
                          <a:gd name="connsiteY0" fmla="*/ 0 h 1763546"/>
                          <a:gd name="connsiteX1" fmla="*/ 583442 w 6482686"/>
                          <a:gd name="connsiteY1" fmla="*/ 0 h 1763546"/>
                          <a:gd name="connsiteX2" fmla="*/ 1037230 w 6482686"/>
                          <a:gd name="connsiteY2" fmla="*/ 0 h 1763546"/>
                          <a:gd name="connsiteX3" fmla="*/ 1815152 w 6482686"/>
                          <a:gd name="connsiteY3" fmla="*/ 0 h 1763546"/>
                          <a:gd name="connsiteX4" fmla="*/ 2398594 w 6482686"/>
                          <a:gd name="connsiteY4" fmla="*/ 0 h 1763546"/>
                          <a:gd name="connsiteX5" fmla="*/ 2982036 w 6482686"/>
                          <a:gd name="connsiteY5" fmla="*/ 0 h 1763546"/>
                          <a:gd name="connsiteX6" fmla="*/ 3759958 w 6482686"/>
                          <a:gd name="connsiteY6" fmla="*/ 0 h 1763546"/>
                          <a:gd name="connsiteX7" fmla="*/ 4278573 w 6482686"/>
                          <a:gd name="connsiteY7" fmla="*/ 0 h 1763546"/>
                          <a:gd name="connsiteX8" fmla="*/ 5056495 w 6482686"/>
                          <a:gd name="connsiteY8" fmla="*/ 0 h 1763546"/>
                          <a:gd name="connsiteX9" fmla="*/ 5834417 w 6482686"/>
                          <a:gd name="connsiteY9" fmla="*/ 0 h 1763546"/>
                          <a:gd name="connsiteX10" fmla="*/ 6482686 w 6482686"/>
                          <a:gd name="connsiteY10" fmla="*/ 0 h 1763546"/>
                          <a:gd name="connsiteX11" fmla="*/ 6482686 w 6482686"/>
                          <a:gd name="connsiteY11" fmla="*/ 623120 h 1763546"/>
                          <a:gd name="connsiteX12" fmla="*/ 6482686 w 6482686"/>
                          <a:gd name="connsiteY12" fmla="*/ 1228604 h 1763546"/>
                          <a:gd name="connsiteX13" fmla="*/ 6482686 w 6482686"/>
                          <a:gd name="connsiteY13" fmla="*/ 1763546 h 1763546"/>
                          <a:gd name="connsiteX14" fmla="*/ 5834417 w 6482686"/>
                          <a:gd name="connsiteY14" fmla="*/ 1763546 h 1763546"/>
                          <a:gd name="connsiteX15" fmla="*/ 5315803 w 6482686"/>
                          <a:gd name="connsiteY15" fmla="*/ 1763546 h 1763546"/>
                          <a:gd name="connsiteX16" fmla="*/ 4667534 w 6482686"/>
                          <a:gd name="connsiteY16" fmla="*/ 1763546 h 1763546"/>
                          <a:gd name="connsiteX17" fmla="*/ 3889612 w 6482686"/>
                          <a:gd name="connsiteY17" fmla="*/ 1763546 h 1763546"/>
                          <a:gd name="connsiteX18" fmla="*/ 3241343 w 6482686"/>
                          <a:gd name="connsiteY18" fmla="*/ 1763546 h 1763546"/>
                          <a:gd name="connsiteX19" fmla="*/ 2787555 w 6482686"/>
                          <a:gd name="connsiteY19" fmla="*/ 1763546 h 1763546"/>
                          <a:gd name="connsiteX20" fmla="*/ 2268940 w 6482686"/>
                          <a:gd name="connsiteY20" fmla="*/ 1763546 h 1763546"/>
                          <a:gd name="connsiteX21" fmla="*/ 1491018 w 6482686"/>
                          <a:gd name="connsiteY21" fmla="*/ 1763546 h 1763546"/>
                          <a:gd name="connsiteX22" fmla="*/ 842749 w 6482686"/>
                          <a:gd name="connsiteY22" fmla="*/ 1763546 h 1763546"/>
                          <a:gd name="connsiteX23" fmla="*/ 0 w 6482686"/>
                          <a:gd name="connsiteY23" fmla="*/ 1763546 h 1763546"/>
                          <a:gd name="connsiteX24" fmla="*/ 0 w 6482686"/>
                          <a:gd name="connsiteY24" fmla="*/ 1175697 h 1763546"/>
                          <a:gd name="connsiteX25" fmla="*/ 0 w 6482686"/>
                          <a:gd name="connsiteY25" fmla="*/ 640755 h 1763546"/>
                          <a:gd name="connsiteX26" fmla="*/ 0 w 6482686"/>
                          <a:gd name="connsiteY26" fmla="*/ 0 h 17635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482686" h="1763546" extrusionOk="0">
                            <a:moveTo>
                              <a:pt x="0" y="0"/>
                            </a:moveTo>
                            <a:cubicBezTo>
                              <a:pt x="225833" y="-10423"/>
                              <a:pt x="452101" y="-10703"/>
                              <a:pt x="583442" y="0"/>
                            </a:cubicBezTo>
                            <a:cubicBezTo>
                              <a:pt x="714783" y="10703"/>
                              <a:pt x="811330" y="-15992"/>
                              <a:pt x="1037230" y="0"/>
                            </a:cubicBezTo>
                            <a:cubicBezTo>
                              <a:pt x="1263130" y="15992"/>
                              <a:pt x="1651290" y="-7875"/>
                              <a:pt x="1815152" y="0"/>
                            </a:cubicBezTo>
                            <a:cubicBezTo>
                              <a:pt x="1979014" y="7875"/>
                              <a:pt x="2164287" y="-16348"/>
                              <a:pt x="2398594" y="0"/>
                            </a:cubicBezTo>
                            <a:cubicBezTo>
                              <a:pt x="2632901" y="16348"/>
                              <a:pt x="2746779" y="19224"/>
                              <a:pt x="2982036" y="0"/>
                            </a:cubicBezTo>
                            <a:cubicBezTo>
                              <a:pt x="3217293" y="-19224"/>
                              <a:pt x="3516451" y="-37568"/>
                              <a:pt x="3759958" y="0"/>
                            </a:cubicBezTo>
                            <a:cubicBezTo>
                              <a:pt x="4003465" y="37568"/>
                              <a:pt x="4111330" y="1532"/>
                              <a:pt x="4278573" y="0"/>
                            </a:cubicBezTo>
                            <a:cubicBezTo>
                              <a:pt x="4445817" y="-1532"/>
                              <a:pt x="4672151" y="-23129"/>
                              <a:pt x="5056495" y="0"/>
                            </a:cubicBezTo>
                            <a:cubicBezTo>
                              <a:pt x="5440839" y="23129"/>
                              <a:pt x="5674847" y="4464"/>
                              <a:pt x="5834417" y="0"/>
                            </a:cubicBezTo>
                            <a:cubicBezTo>
                              <a:pt x="5993987" y="-4464"/>
                              <a:pt x="6346702" y="18252"/>
                              <a:pt x="6482686" y="0"/>
                            </a:cubicBezTo>
                            <a:cubicBezTo>
                              <a:pt x="6490469" y="164984"/>
                              <a:pt x="6503367" y="403625"/>
                              <a:pt x="6482686" y="623120"/>
                            </a:cubicBezTo>
                            <a:cubicBezTo>
                              <a:pt x="6462005" y="842615"/>
                              <a:pt x="6453942" y="1047731"/>
                              <a:pt x="6482686" y="1228604"/>
                            </a:cubicBezTo>
                            <a:cubicBezTo>
                              <a:pt x="6511430" y="1409477"/>
                              <a:pt x="6460537" y="1627278"/>
                              <a:pt x="6482686" y="1763546"/>
                            </a:cubicBezTo>
                            <a:cubicBezTo>
                              <a:pt x="6333119" y="1746483"/>
                              <a:pt x="5977313" y="1758805"/>
                              <a:pt x="5834417" y="1763546"/>
                            </a:cubicBezTo>
                            <a:cubicBezTo>
                              <a:pt x="5691521" y="1768287"/>
                              <a:pt x="5549742" y="1765438"/>
                              <a:pt x="5315803" y="1763546"/>
                            </a:cubicBezTo>
                            <a:cubicBezTo>
                              <a:pt x="5081864" y="1761654"/>
                              <a:pt x="4867894" y="1735789"/>
                              <a:pt x="4667534" y="1763546"/>
                            </a:cubicBezTo>
                            <a:cubicBezTo>
                              <a:pt x="4467174" y="1791303"/>
                              <a:pt x="4134963" y="1767372"/>
                              <a:pt x="3889612" y="1763546"/>
                            </a:cubicBezTo>
                            <a:cubicBezTo>
                              <a:pt x="3644261" y="1759720"/>
                              <a:pt x="3491537" y="1765385"/>
                              <a:pt x="3241343" y="1763546"/>
                            </a:cubicBezTo>
                            <a:cubicBezTo>
                              <a:pt x="2991149" y="1761707"/>
                              <a:pt x="2913266" y="1763644"/>
                              <a:pt x="2787555" y="1763546"/>
                            </a:cubicBezTo>
                            <a:cubicBezTo>
                              <a:pt x="2661844" y="1763448"/>
                              <a:pt x="2437684" y="1743990"/>
                              <a:pt x="2268940" y="1763546"/>
                            </a:cubicBezTo>
                            <a:cubicBezTo>
                              <a:pt x="2100196" y="1783102"/>
                              <a:pt x="1711707" y="1792773"/>
                              <a:pt x="1491018" y="1763546"/>
                            </a:cubicBezTo>
                            <a:cubicBezTo>
                              <a:pt x="1270329" y="1734319"/>
                              <a:pt x="1105350" y="1785718"/>
                              <a:pt x="842749" y="1763546"/>
                            </a:cubicBezTo>
                            <a:cubicBezTo>
                              <a:pt x="580148" y="1741374"/>
                              <a:pt x="346234" y="1764532"/>
                              <a:pt x="0" y="1763546"/>
                            </a:cubicBezTo>
                            <a:cubicBezTo>
                              <a:pt x="7175" y="1488622"/>
                              <a:pt x="-5295" y="1419007"/>
                              <a:pt x="0" y="1175697"/>
                            </a:cubicBezTo>
                            <a:cubicBezTo>
                              <a:pt x="5295" y="932387"/>
                              <a:pt x="9144" y="863266"/>
                              <a:pt x="0" y="640755"/>
                            </a:cubicBezTo>
                            <a:cubicBezTo>
                              <a:pt x="-9144" y="418244"/>
                              <a:pt x="-4331" y="29711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ln>
                    <a:solidFill>
                      <a:schemeClr val="tx1"/>
                    </a:solidFill>
                    <a:prstDash val="sysDash"/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62CC6B7-5E5D-8383-E7B7-4FA1E6901FC1}"/>
                  </a:ext>
                </a:extLst>
              </p:cNvPr>
              <p:cNvGrpSpPr/>
              <p:nvPr/>
            </p:nvGrpSpPr>
            <p:grpSpPr>
              <a:xfrm>
                <a:off x="9553425" y="4171963"/>
                <a:ext cx="1258778" cy="877701"/>
                <a:chOff x="10372299" y="4285397"/>
                <a:chExt cx="936061" cy="1187355"/>
              </a:xfrm>
            </p:grpSpPr>
            <p:sp>
              <p:nvSpPr>
                <p:cNvPr id="19" name="Flowchart: Magnetic Disk 18">
                  <a:extLst>
                    <a:ext uri="{FF2B5EF4-FFF2-40B4-BE49-F238E27FC236}">
                      <a16:creationId xmlns:a16="http://schemas.microsoft.com/office/drawing/2014/main" id="{5AC22E7E-E33B-B2B2-E395-1943564371FC}"/>
                    </a:ext>
                  </a:extLst>
                </p:cNvPr>
                <p:cNvSpPr/>
                <p:nvPr/>
              </p:nvSpPr>
              <p:spPr>
                <a:xfrm>
                  <a:off x="10372299" y="4285397"/>
                  <a:ext cx="936061" cy="1187355"/>
                </a:xfrm>
                <a:prstGeom prst="flowChartMagneticDisk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E0EB80FA-0102-932C-6DEC-D0BA27208668}"/>
                    </a:ext>
                  </a:extLst>
                </p:cNvPr>
                <p:cNvSpPr/>
                <p:nvPr/>
              </p:nvSpPr>
              <p:spPr>
                <a:xfrm>
                  <a:off x="10536071" y="5022376"/>
                  <a:ext cx="614149" cy="28660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Modelv1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F05726-ACF5-6CED-231A-F2544225AFE9}"/>
                    </a:ext>
                  </a:extLst>
                </p:cNvPr>
                <p:cNvSpPr/>
                <p:nvPr/>
              </p:nvSpPr>
              <p:spPr>
                <a:xfrm>
                  <a:off x="10551991" y="4546975"/>
                  <a:ext cx="614149" cy="28660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Modelv2</a:t>
                  </a:r>
                </a:p>
              </p:txBody>
            </p:sp>
          </p:grp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4DA9C3D4-0C23-E3A3-5DEE-E8BB2EAA9C9C}"/>
                  </a:ext>
                </a:extLst>
              </p:cNvPr>
              <p:cNvCxnSpPr>
                <a:stCxn id="16" idx="3"/>
              </p:cNvCxnSpPr>
              <p:nvPr/>
            </p:nvCxnSpPr>
            <p:spPr>
              <a:xfrm>
                <a:off x="9539264" y="2953512"/>
                <a:ext cx="328056" cy="1195405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FBAA5F1-3F83-A91E-862F-EFCC18D4BC30}"/>
                  </a:ext>
                </a:extLst>
              </p:cNvPr>
              <p:cNvCxnSpPr/>
              <p:nvPr/>
            </p:nvCxnSpPr>
            <p:spPr>
              <a:xfrm>
                <a:off x="10062395" y="1228301"/>
                <a:ext cx="18736" cy="288266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FAF3343-D752-5B61-C339-372B93D846E7}"/>
                  </a:ext>
                </a:extLst>
              </p:cNvPr>
              <p:cNvSpPr/>
              <p:nvPr/>
            </p:nvSpPr>
            <p:spPr>
              <a:xfrm>
                <a:off x="10500615" y="2633472"/>
                <a:ext cx="1518834" cy="64008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Model 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Serving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81B0C54F-F49E-645A-E762-FD588FF895A7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 rot="5400000" flipH="1" flipV="1">
                <a:off x="9805407" y="3415755"/>
                <a:ext cx="1157451" cy="232966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1DEFA21-9A0A-134A-A43C-87FCC5143FDB}"/>
                  </a:ext>
                </a:extLst>
              </p:cNvPr>
              <p:cNvSpPr/>
              <p:nvPr/>
            </p:nvSpPr>
            <p:spPr>
              <a:xfrm>
                <a:off x="10497312" y="5486400"/>
                <a:ext cx="1518834" cy="64008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Predictions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75B3570-BB03-5388-EA45-3EE36EA7BE23}"/>
                  </a:ext>
                </a:extLst>
              </p:cNvPr>
              <p:cNvCxnSpPr>
                <a:stCxn id="30" idx="2"/>
                <a:endCxn id="43" idx="0"/>
              </p:cNvCxnSpPr>
              <p:nvPr/>
            </p:nvCxnSpPr>
            <p:spPr>
              <a:xfrm flipH="1">
                <a:off x="11256729" y="3273552"/>
                <a:ext cx="3303" cy="22128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8AA87E2-5A51-E070-2B63-6FAA762A0CD2}"/>
                  </a:ext>
                </a:extLst>
              </p:cNvPr>
              <p:cNvSpPr/>
              <p:nvPr/>
            </p:nvSpPr>
            <p:spPr>
              <a:xfrm>
                <a:off x="7333298" y="5486400"/>
                <a:ext cx="1518834" cy="64008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Monitoring Performance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2CC348F-ACD1-CC26-A10A-AC29E52D2069}"/>
                  </a:ext>
                </a:extLst>
              </p:cNvPr>
              <p:cNvGrpSpPr/>
              <p:nvPr/>
            </p:nvGrpSpPr>
            <p:grpSpPr>
              <a:xfrm>
                <a:off x="5474121" y="5202936"/>
                <a:ext cx="1156756" cy="1380756"/>
                <a:chOff x="5474121" y="4928604"/>
                <a:chExt cx="1156756" cy="1380756"/>
              </a:xfrm>
            </p:grpSpPr>
            <p:sp>
              <p:nvSpPr>
                <p:cNvPr id="57" name="Hexagon 56">
                  <a:extLst>
                    <a:ext uri="{FF2B5EF4-FFF2-40B4-BE49-F238E27FC236}">
                      <a16:creationId xmlns:a16="http://schemas.microsoft.com/office/drawing/2014/main" id="{C848B019-ED22-820F-615D-146F44E589BF}"/>
                    </a:ext>
                  </a:extLst>
                </p:cNvPr>
                <p:cNvSpPr/>
                <p:nvPr/>
              </p:nvSpPr>
              <p:spPr>
                <a:xfrm rot="5400000">
                  <a:off x="5455801" y="4946924"/>
                  <a:ext cx="1134576" cy="1097935"/>
                </a:xfrm>
                <a:prstGeom prst="hexag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BFD1293-26CA-D755-D6D9-EFD7D2724380}"/>
                    </a:ext>
                  </a:extLst>
                </p:cNvPr>
                <p:cNvSpPr txBox="1"/>
                <p:nvPr/>
              </p:nvSpPr>
              <p:spPr>
                <a:xfrm>
                  <a:off x="5543966" y="5394960"/>
                  <a:ext cx="1086911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/>
                  <a:r>
                    <a:rPr lang="en-US" sz="1200" dirty="0">
                      <a:solidFill>
                        <a:schemeClr val="bg1"/>
                      </a:solidFill>
                    </a:rPr>
                    <a:t>Data Scientist</a:t>
                  </a:r>
                </a:p>
              </p:txBody>
            </p: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615D1D3-D647-7149-2119-6555CB985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909" y="4610813"/>
                <a:ext cx="8911980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FCD591C-6D90-BCC6-E51A-9AEEAB5063C5}"/>
                  </a:ext>
                </a:extLst>
              </p:cNvPr>
              <p:cNvCxnSpPr>
                <a:stCxn id="19" idx="4"/>
              </p:cNvCxnSpPr>
              <p:nvPr/>
            </p:nvCxnSpPr>
            <p:spPr>
              <a:xfrm flipV="1">
                <a:off x="10812203" y="4610813"/>
                <a:ext cx="1203943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AA6A7D43-6C08-9266-1B02-5EAE3D5AE4A0}"/>
                  </a:ext>
                </a:extLst>
              </p:cNvPr>
              <p:cNvCxnSpPr>
                <a:stCxn id="48" idx="1"/>
              </p:cNvCxnSpPr>
              <p:nvPr/>
            </p:nvCxnSpPr>
            <p:spPr>
              <a:xfrm flipH="1">
                <a:off x="6572057" y="5806440"/>
                <a:ext cx="76124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6B4C922-4624-2967-9CD4-2D28F9D3AAFA}"/>
                  </a:ext>
                </a:extLst>
              </p:cNvPr>
              <p:cNvGrpSpPr/>
              <p:nvPr/>
            </p:nvGrpSpPr>
            <p:grpSpPr>
              <a:xfrm>
                <a:off x="4421064" y="3719592"/>
                <a:ext cx="1025761" cy="2086846"/>
                <a:chOff x="4421064" y="3719592"/>
                <a:chExt cx="1025761" cy="177629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3660F7A-1796-A303-F98F-718D756EA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34712" y="5495891"/>
                  <a:ext cx="101211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EA559BC8-675F-6143-3C30-A9F4B80E0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1064" y="3719592"/>
                  <a:ext cx="13648" cy="177629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625EF0-7870-FACF-7B68-97F89AB25862}"/>
                  </a:ext>
                </a:extLst>
              </p:cNvPr>
              <p:cNvSpPr txBox="1"/>
              <p:nvPr/>
            </p:nvSpPr>
            <p:spPr>
              <a:xfrm>
                <a:off x="9658588" y="5134695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400" dirty="0"/>
                  <a:t>Model Registry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1007041-92A3-FE65-04A0-9FAFBD3E29FD}"/>
                  </a:ext>
                </a:extLst>
              </p:cNvPr>
              <p:cNvSpPr txBox="1"/>
              <p:nvPr/>
            </p:nvSpPr>
            <p:spPr>
              <a:xfrm>
                <a:off x="1665025" y="2265551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400" dirty="0"/>
                  <a:t>Training Pipeline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469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E28186-66E8-BE7F-C322-3AD9E938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Allergan Aesthetics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EB029-ED00-5EC0-AA27-6CD2844C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CA80-7EB5-48A9-A058-6F079648F035}" type="slidenum">
              <a:rPr lang="en-US" smtClean="0"/>
              <a:t>3</a:t>
            </a:fld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3B7C5C7-6E71-D56B-36E5-54347740A8F3}"/>
              </a:ext>
            </a:extLst>
          </p:cNvPr>
          <p:cNvSpPr txBox="1">
            <a:spLocks/>
          </p:cNvSpPr>
          <p:nvPr/>
        </p:nvSpPr>
        <p:spPr>
          <a:xfrm>
            <a:off x="385418" y="458935"/>
            <a:ext cx="4371527" cy="4244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3"/>
                </a:solidFill>
                <a:latin typeface="Arial"/>
                <a:ea typeface="+mj-lt"/>
                <a:cs typeface="Arial"/>
              </a:rPr>
              <a:t>Monitoring Model</a:t>
            </a:r>
            <a:endParaRPr lang="en-US" sz="2000" dirty="0">
              <a:ea typeface="+mj-lt"/>
              <a:cs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F999E-F3FB-6ABA-4D1C-8D138B33F637}"/>
              </a:ext>
            </a:extLst>
          </p:cNvPr>
          <p:cNvSpPr txBox="1"/>
          <p:nvPr/>
        </p:nvSpPr>
        <p:spPr>
          <a:xfrm>
            <a:off x="419100" y="996287"/>
            <a:ext cx="717872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600" dirty="0">
                <a:latin typeface="Calibri Light" panose="020F0302020204030204" pitchFamily="34" charset="0"/>
                <a:ea typeface="Roboto" panose="02000000000000000000" pitchFamily="2" charset="0"/>
                <a:cs typeface="Calibri Light" panose="020F0302020204030204" pitchFamily="34" charset="0"/>
              </a:rPr>
              <a:t>Machine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Learning Model Monitoring can be done at two levels.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Functional Level Monitoring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Operational Level Monitoring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as a Machine Learning Engineer or Data Scientist we'll focus on Functional Level Monitoring.</a:t>
            </a:r>
          </a:p>
          <a:p>
            <a:pPr algn="l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Operational Level Monitoring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It deals with monitoring at system and resource level</a:t>
            </a:r>
          </a:p>
          <a:p>
            <a:pPr algn="l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Functional Level Monitoring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It deals with monitoring model performance, inputs (data), and outputs (predictions). As a Machine Learning Engineer/Data Scientist we’ll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Focus on functional level monitoring</a:t>
            </a:r>
          </a:p>
        </p:txBody>
      </p:sp>
    </p:spTree>
    <p:extLst>
      <p:ext uri="{BB962C8B-B14F-4D97-AF65-F5344CB8AC3E}">
        <p14:creationId xmlns:p14="http://schemas.microsoft.com/office/powerpoint/2010/main" val="151482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D62-5883-4DA2-9273-71477725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8" y="418563"/>
            <a:ext cx="11353799" cy="464866"/>
          </a:xfrm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latin typeface="Arial"/>
                <a:ea typeface="+mj-lt"/>
                <a:cs typeface="Arial"/>
              </a:rPr>
              <a:t>Monitoring at Feature Level</a:t>
            </a:r>
            <a:endParaRPr lang="en-US" sz="2000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8531-F82C-4DE7-98A5-4889B0E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4CA80-7EB5-48A9-A058-6F079648F0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BE79F-6C5D-5B13-3C4E-41AAB7D65D22}"/>
              </a:ext>
            </a:extLst>
          </p:cNvPr>
          <p:cNvSpPr txBox="1"/>
          <p:nvPr/>
        </p:nvSpPr>
        <p:spPr>
          <a:xfrm>
            <a:off x="1395663" y="4588042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65D3C-FDCC-B667-FB88-17008BBB23A8}"/>
              </a:ext>
            </a:extLst>
          </p:cNvPr>
          <p:cNvSpPr txBox="1"/>
          <p:nvPr/>
        </p:nvSpPr>
        <p:spPr>
          <a:xfrm>
            <a:off x="1441382" y="5551332"/>
            <a:ext cx="45719" cy="1115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dirty="0" err="1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14EA7061-7210-4E8B-92F1-3571BA30AF0C}"/>
              </a:ext>
            </a:extLst>
          </p:cNvPr>
          <p:cNvSpPr txBox="1"/>
          <p:nvPr/>
        </p:nvSpPr>
        <p:spPr>
          <a:xfrm>
            <a:off x="5441743" y="4515157"/>
            <a:ext cx="154269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GB" sz="1600" dirty="0">
                <a:solidFill>
                  <a:prstClr val="white"/>
                </a:solidFill>
                <a:cs typeface="Arial" panose="020B0604020202020204" pitchFamily="34" charset="0"/>
              </a:rPr>
              <a:t>319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69ACC8B4-0D3C-6E67-E241-0B2A0DDAF1C0}"/>
              </a:ext>
            </a:extLst>
          </p:cNvPr>
          <p:cNvSpPr txBox="1"/>
          <p:nvPr/>
        </p:nvSpPr>
        <p:spPr>
          <a:xfrm>
            <a:off x="5031648" y="4546961"/>
            <a:ext cx="504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GB" sz="1200" dirty="0">
                <a:solidFill>
                  <a:prstClr val="white"/>
                </a:solidFill>
                <a:cs typeface="Arial" panose="020B0604020202020204" pitchFamily="34" charset="0"/>
              </a:rPr>
              <a:t>Cluster 0 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B200FA4B-8047-D097-04E4-0D681A5EEB1C}"/>
              </a:ext>
            </a:extLst>
          </p:cNvPr>
          <p:cNvSpPr txBox="1"/>
          <p:nvPr/>
        </p:nvSpPr>
        <p:spPr>
          <a:xfrm>
            <a:off x="5687388" y="4546961"/>
            <a:ext cx="504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GB" sz="1200" dirty="0">
                <a:solidFill>
                  <a:prstClr val="white"/>
                </a:solidFill>
                <a:cs typeface="Arial" panose="020B0604020202020204" pitchFamily="34" charset="0"/>
              </a:rPr>
              <a:t>Cluster 1 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774B251B-9A18-E450-2D0A-353771D1AD3A}"/>
              </a:ext>
            </a:extLst>
          </p:cNvPr>
          <p:cNvSpPr txBox="1"/>
          <p:nvPr/>
        </p:nvSpPr>
        <p:spPr>
          <a:xfrm>
            <a:off x="6837338" y="4546961"/>
            <a:ext cx="50400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GB" sz="1500" dirty="0">
                <a:solidFill>
                  <a:prstClr val="white"/>
                </a:solidFill>
                <a:cs typeface="Arial" panose="020B0604020202020204" pitchFamily="34" charset="0"/>
              </a:rPr>
              <a:t>223 </a:t>
            </a:r>
          </a:p>
        </p:txBody>
      </p:sp>
      <p:sp>
        <p:nvSpPr>
          <p:cNvPr id="46" name="TextBox 28">
            <a:extLst>
              <a:ext uri="{FF2B5EF4-FFF2-40B4-BE49-F238E27FC236}">
                <a16:creationId xmlns:a16="http://schemas.microsoft.com/office/drawing/2014/main" id="{1389B079-7EAB-4FD0-6662-6633A0AA6FED}"/>
              </a:ext>
            </a:extLst>
          </p:cNvPr>
          <p:cNvSpPr txBox="1"/>
          <p:nvPr/>
        </p:nvSpPr>
        <p:spPr>
          <a:xfrm>
            <a:off x="5704289" y="5079313"/>
            <a:ext cx="50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GB" sz="1400" dirty="0">
                <a:solidFill>
                  <a:prstClr val="white"/>
                </a:solidFill>
                <a:cs typeface="Arial" panose="020B0604020202020204" pitchFamily="34" charset="0"/>
              </a:rPr>
              <a:t>18 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5E291248-A594-7F2A-55CF-DD7B3863EDD3}"/>
              </a:ext>
            </a:extLst>
          </p:cNvPr>
          <p:cNvSpPr txBox="1"/>
          <p:nvPr/>
        </p:nvSpPr>
        <p:spPr>
          <a:xfrm>
            <a:off x="6263363" y="5079313"/>
            <a:ext cx="50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GB" sz="1400" dirty="0">
                <a:solidFill>
                  <a:prstClr val="white"/>
                </a:solidFill>
                <a:cs typeface="Arial" panose="020B0604020202020204" pitchFamily="34" charset="0"/>
              </a:rPr>
              <a:t>7 </a:t>
            </a:r>
          </a:p>
        </p:txBody>
      </p:sp>
      <p:sp>
        <p:nvSpPr>
          <p:cNvPr id="48" name="TextBox 30">
            <a:extLst>
              <a:ext uri="{FF2B5EF4-FFF2-40B4-BE49-F238E27FC236}">
                <a16:creationId xmlns:a16="http://schemas.microsoft.com/office/drawing/2014/main" id="{5426B072-7A64-94F8-E9CB-9C91A0470D9A}"/>
              </a:ext>
            </a:extLst>
          </p:cNvPr>
          <p:cNvSpPr txBox="1"/>
          <p:nvPr/>
        </p:nvSpPr>
        <p:spPr>
          <a:xfrm>
            <a:off x="6750876" y="5079313"/>
            <a:ext cx="50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GB" sz="1400" dirty="0">
                <a:solidFill>
                  <a:prstClr val="white"/>
                </a:solidFill>
                <a:cs typeface="Arial" panose="020B0604020202020204" pitchFamily="34" charset="0"/>
              </a:rPr>
              <a:t>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C502A8-23D5-2F19-C924-DEC9F9D7650B}"/>
                  </a:ext>
                </a:extLst>
              </p:cNvPr>
              <p:cNvSpPr txBox="1"/>
              <p:nvPr/>
            </p:nvSpPr>
            <p:spPr>
              <a:xfrm>
                <a:off x="385418" y="1037230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/>
                <a:r>
                  <a:rPr lang="en-US" sz="16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Feature Drift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Feature drift is change in its distribution over time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Monitoring at the feature level is helpful to understand model performance &amp; behavior  and to detect issues with input data.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Monitoring input (data) drift closely can give you a heads-up on model drift/model performance before it becomes problematic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 detect data drift, we’ll perform distribution tests using </a:t>
                </a:r>
                <a:r>
                  <a:rPr lang="en-US" sz="16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Kullback-Leibler Diversion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6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sz="16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Kullback–Leibler Divergence (KL(P||Q)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It is type of statical distance which measures how one probability distribution P is different from a second(reference) probability distribution Q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lower the KL divergence value, the closer the two distributions are to one another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KL divergence is asymmetric, meaning KL(P||Q</a:t>
                </a:r>
                <a:r>
                  <a:rPr lang="en-US" sz="160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≠ KL</a:t>
                </a: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(Q||P) value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KL value lies between </a:t>
                </a:r>
                <a:r>
                  <a:rPr lang="en-US" sz="16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0 to ∞</a:t>
                </a:r>
              </a:p>
              <a:p>
                <a:pPr algn="l"/>
                <a:r>
                  <a:rPr lang="en-US" sz="16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Formula</a:t>
                </a:r>
              </a:p>
              <a:p>
                <a:pPr algn="l"/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KL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/>
                <a:endParaRPr lang="en-US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sz="1600" b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Important Features</a:t>
                </a:r>
              </a:p>
              <a:p>
                <a:pPr algn="l"/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As shown in the adjacent figure, these are the important </a:t>
                </a:r>
              </a:p>
              <a:p>
                <a:pPr algn="l"/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features to the model, in order, which are driving the predictions.</a:t>
                </a:r>
              </a:p>
              <a:p>
                <a:pPr algn="l"/>
                <a:endParaRPr lang="en-US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We’ll monitor the drift in these variables, if there is huge</a:t>
                </a:r>
              </a:p>
              <a:p>
                <a:pPr algn="l"/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drift in top 4 features, model performance will be affected</a:t>
                </a:r>
              </a:p>
              <a:p>
                <a:pPr algn="l"/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</a:t>
                </a:r>
              </a:p>
              <a:p>
                <a:pPr algn="l"/>
                <a:endParaRPr lang="en-US" sz="16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C502A8-23D5-2F19-C924-DEC9F9D76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8" y="1037230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 l="-13333" t="-6667" r="-1208000" b="-46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481E898-961F-2440-3782-701122E47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388" y="3479113"/>
            <a:ext cx="5736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D62-5883-4DA2-9273-71477725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8" y="418563"/>
            <a:ext cx="4341327" cy="508470"/>
          </a:xfrm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latin typeface="Arial"/>
                <a:ea typeface="+mj-lt"/>
                <a:cs typeface="Arial"/>
              </a:rPr>
              <a:t>KL Divergence Example</a:t>
            </a:r>
            <a:endParaRPr lang="en-US" sz="2000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8531-F82C-4DE7-98A5-4889B0E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4CA80-7EB5-48A9-A058-6F079648F0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65A091-B36E-6676-3961-32FFD074E63C}"/>
              </a:ext>
            </a:extLst>
          </p:cNvPr>
          <p:cNvGrpSpPr/>
          <p:nvPr/>
        </p:nvGrpSpPr>
        <p:grpSpPr>
          <a:xfrm>
            <a:off x="4415890" y="658826"/>
            <a:ext cx="3657600" cy="3657600"/>
            <a:chOff x="5303004" y="645179"/>
            <a:chExt cx="3013137" cy="32410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C559CA4-00A3-3406-4E47-759DDA0D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3004" y="645179"/>
              <a:ext cx="3013137" cy="2286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DC6633-8D83-22F6-AE43-3569F67F05C4}"/>
                </a:ext>
              </a:extLst>
            </p:cNvPr>
            <p:cNvSpPr txBox="1"/>
            <p:nvPr/>
          </p:nvSpPr>
          <p:spPr>
            <a:xfrm>
              <a:off x="6733344" y="2971800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1200" dirty="0"/>
                <a:t>Fig (a)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6A9D35-764E-C303-3B93-C429B4C38B9D}"/>
              </a:ext>
            </a:extLst>
          </p:cNvPr>
          <p:cNvGrpSpPr/>
          <p:nvPr/>
        </p:nvGrpSpPr>
        <p:grpSpPr>
          <a:xfrm>
            <a:off x="8148982" y="658368"/>
            <a:ext cx="3657600" cy="3657600"/>
            <a:chOff x="5302343" y="4008709"/>
            <a:chExt cx="3011557" cy="3200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397937-51D3-EE25-8A76-5B31174B0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2343" y="4008709"/>
              <a:ext cx="3011557" cy="2286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E861D1-D34F-C4F9-51EA-853118A9815C}"/>
                </a:ext>
              </a:extLst>
            </p:cNvPr>
            <p:cNvSpPr txBox="1"/>
            <p:nvPr/>
          </p:nvSpPr>
          <p:spPr>
            <a:xfrm>
              <a:off x="6733344" y="6294709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1200" dirty="0"/>
                <a:t>Fig (b)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9E68DE-7E03-7E16-92F1-9583562074EC}"/>
              </a:ext>
            </a:extLst>
          </p:cNvPr>
          <p:cNvGrpSpPr/>
          <p:nvPr/>
        </p:nvGrpSpPr>
        <p:grpSpPr>
          <a:xfrm>
            <a:off x="4416552" y="3712464"/>
            <a:ext cx="3657600" cy="3657600"/>
            <a:chOff x="8767874" y="4008709"/>
            <a:chExt cx="3005024" cy="3200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91D98E-B443-4CAD-00A4-C7D6C5290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7874" y="4008709"/>
              <a:ext cx="3005024" cy="2286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67503A-8481-0CEC-14F7-960CFD2866E6}"/>
                </a:ext>
              </a:extLst>
            </p:cNvPr>
            <p:cNvSpPr txBox="1"/>
            <p:nvPr/>
          </p:nvSpPr>
          <p:spPr>
            <a:xfrm>
              <a:off x="10093735" y="6294709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1200" dirty="0"/>
                <a:t>Fig (c)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03E3160-1D38-60A8-EBA5-42FAECB17033}"/>
              </a:ext>
            </a:extLst>
          </p:cNvPr>
          <p:cNvSpPr txBox="1"/>
          <p:nvPr/>
        </p:nvSpPr>
        <p:spPr>
          <a:xfrm>
            <a:off x="385417" y="1168443"/>
            <a:ext cx="3913628" cy="31475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density plots shows the distribution of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the variable ‘EMAIL_SENT of Train &amp; Pred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Data</a:t>
            </a:r>
          </a:p>
          <a:p>
            <a:pPr algn="l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Fig(a) represents the KL value as 0,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when the two distributions are same, in other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words when there is no drift</a:t>
            </a:r>
          </a:p>
          <a:p>
            <a:pPr algn="l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other plots Fig(b), Fig(c) shows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the increase in the KL value as the drift is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increasing</a:t>
            </a:r>
          </a:p>
          <a:p>
            <a:pPr algn="l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KL value = 0 when there is no drift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KL value is close to 0 when there is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minimal drift and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KL value is high when there is huge drift</a:t>
            </a:r>
          </a:p>
          <a:p>
            <a:pPr algn="l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Fig(d) shows the drift of the variable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overtime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96F4B9-E974-8C3A-12AF-33B245187B0B}"/>
              </a:ext>
            </a:extLst>
          </p:cNvPr>
          <p:cNvGrpSpPr/>
          <p:nvPr/>
        </p:nvGrpSpPr>
        <p:grpSpPr>
          <a:xfrm>
            <a:off x="8353566" y="3712464"/>
            <a:ext cx="3355802" cy="3823648"/>
            <a:chOff x="8353566" y="3712464"/>
            <a:chExt cx="3355802" cy="382364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7213196-6AF9-3AAF-23B4-6386A7A44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3566" y="3712464"/>
              <a:ext cx="3355802" cy="261257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0CDFEA-0F73-4287-D164-48B0C074E600}"/>
                </a:ext>
              </a:extLst>
            </p:cNvPr>
            <p:cNvSpPr txBox="1"/>
            <p:nvPr/>
          </p:nvSpPr>
          <p:spPr>
            <a:xfrm>
              <a:off x="9922234" y="6338683"/>
              <a:ext cx="1239987" cy="11974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sz="1200" dirty="0"/>
                <a:t>Fig 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5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61447-C6C0-4AFF-A724-91730922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51" y="6398355"/>
            <a:ext cx="351533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Allergan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8531-F82C-4DE7-98A5-4889B0E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4CA80-7EB5-48A9-A058-6F079648F0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EE81-8D41-473A-BFF7-513E09A41956}"/>
              </a:ext>
            </a:extLst>
          </p:cNvPr>
          <p:cNvSpPr txBox="1"/>
          <p:nvPr/>
        </p:nvSpPr>
        <p:spPr>
          <a:xfrm>
            <a:off x="11600156" y="6533657"/>
            <a:ext cx="982894" cy="459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100" dirty="0"/>
              <a:t>Musthaq</a:t>
            </a:r>
            <a:endParaRPr lang="en-US" sz="11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961D1E-4049-8D6D-9321-68A1ABB8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8" y="418563"/>
            <a:ext cx="3344370" cy="365125"/>
          </a:xfrm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latin typeface="Arial"/>
                <a:ea typeface="+mj-lt"/>
                <a:cs typeface="Arial"/>
              </a:rPr>
              <a:t>Monitoring at Model Level</a:t>
            </a:r>
            <a:endParaRPr lang="en-US" sz="2000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92A20-EC7A-782A-E523-A7050F4B1797}"/>
              </a:ext>
            </a:extLst>
          </p:cNvPr>
          <p:cNvSpPr txBox="1"/>
          <p:nvPr/>
        </p:nvSpPr>
        <p:spPr>
          <a:xfrm>
            <a:off x="385418" y="1023582"/>
            <a:ext cx="5237460" cy="42444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drift, or concept drift, happens when the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relationship between features and/or labels no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longer holds because the learned relationships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or patterns have changed over time.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It’s when a model consistently returns unreliable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and less accurate results over time compared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to benchmarks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We’ll compare the accuracy of the model with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the training accuracy each time we run the model</a:t>
            </a:r>
          </a:p>
          <a:p>
            <a:pPr algn="l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If there is a drop in model performance for consecutive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months and predictions are not aligned with the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training results, it indicates feature drift/concept drift</a:t>
            </a:r>
          </a:p>
          <a:p>
            <a:pPr algn="l"/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Adjacent fig show the comparison of model </a:t>
            </a:r>
          </a:p>
          <a:p>
            <a:pPr algn="l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accuracy with training accuracy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FB3CB-E3AD-C413-C969-5EA28C6E9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54" y="1023582"/>
            <a:ext cx="57816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1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D62-5883-4DA2-9273-71477725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8" y="418563"/>
            <a:ext cx="11353799" cy="653560"/>
          </a:xfrm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latin typeface="Arial"/>
                <a:ea typeface="+mj-lt"/>
                <a:cs typeface="Arial"/>
              </a:rPr>
              <a:t>Monitoring at Prediction Level</a:t>
            </a:r>
            <a:endParaRPr lang="en-US" sz="2000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8531-F82C-4DE7-98A5-4889B0E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4CA80-7EB5-48A9-A058-6F079648F0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BE79F-6C5D-5B13-3C4E-41AAB7D65D22}"/>
              </a:ext>
            </a:extLst>
          </p:cNvPr>
          <p:cNvSpPr txBox="1"/>
          <p:nvPr/>
        </p:nvSpPr>
        <p:spPr>
          <a:xfrm>
            <a:off x="1395663" y="4588042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65D3C-FDCC-B667-FB88-17008BBB23A8}"/>
              </a:ext>
            </a:extLst>
          </p:cNvPr>
          <p:cNvSpPr txBox="1"/>
          <p:nvPr/>
        </p:nvSpPr>
        <p:spPr>
          <a:xfrm>
            <a:off x="1441382" y="5551332"/>
            <a:ext cx="45719" cy="1115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dirty="0" err="1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D17B1F6-E370-EC66-EC0F-8EF55ADE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56"/>
              </p:ext>
            </p:extLst>
          </p:nvPr>
        </p:nvGraphicFramePr>
        <p:xfrm>
          <a:off x="412714" y="2971624"/>
          <a:ext cx="8635751" cy="4055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563">
                  <a:extLst>
                    <a:ext uri="{9D8B030D-6E8A-4147-A177-3AD203B41FA5}">
                      <a16:colId xmlns:a16="http://schemas.microsoft.com/office/drawing/2014/main" val="841350545"/>
                    </a:ext>
                  </a:extLst>
                </a:gridCol>
                <a:gridCol w="1190265">
                  <a:extLst>
                    <a:ext uri="{9D8B030D-6E8A-4147-A177-3AD203B41FA5}">
                      <a16:colId xmlns:a16="http://schemas.microsoft.com/office/drawing/2014/main" val="3914954649"/>
                    </a:ext>
                  </a:extLst>
                </a:gridCol>
                <a:gridCol w="1582175">
                  <a:extLst>
                    <a:ext uri="{9D8B030D-6E8A-4147-A177-3AD203B41FA5}">
                      <a16:colId xmlns:a16="http://schemas.microsoft.com/office/drawing/2014/main" val="1829075414"/>
                    </a:ext>
                  </a:extLst>
                </a:gridCol>
                <a:gridCol w="1773916">
                  <a:extLst>
                    <a:ext uri="{9D8B030D-6E8A-4147-A177-3AD203B41FA5}">
                      <a16:colId xmlns:a16="http://schemas.microsoft.com/office/drawing/2014/main" val="344183647"/>
                    </a:ext>
                  </a:extLst>
                </a:gridCol>
                <a:gridCol w="1773916">
                  <a:extLst>
                    <a:ext uri="{9D8B030D-6E8A-4147-A177-3AD203B41FA5}">
                      <a16:colId xmlns:a16="http://schemas.microsoft.com/office/drawing/2014/main" val="3735521894"/>
                    </a:ext>
                  </a:extLst>
                </a:gridCol>
                <a:gridCol w="1773916">
                  <a:extLst>
                    <a:ext uri="{9D8B030D-6E8A-4147-A177-3AD203B41FA5}">
                      <a16:colId xmlns:a16="http://schemas.microsoft.com/office/drawing/2014/main" val="1121285545"/>
                    </a:ext>
                  </a:extLst>
                </a:gridCol>
              </a:tblGrid>
              <a:tr h="3480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 RESULTS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Performance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42991"/>
                  </a:ext>
                </a:extLst>
              </a:tr>
              <a:tr h="8194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NON-DIGITAL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REMOTE_CALLS=48.0%,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F2F_APP=60.0%,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EMAIL_ENG=0.0%, 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LEARNING_ENG=0.0%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REMOTE_CALLS=47.0%,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F2F_APP=58.3%, 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EMAIL_ENG=0.0%, 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LEARNING_ENG=0.0%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Aligned with Training results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Dropped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71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DIGITAL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EMAIL_ENG=100.0%,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LEARNING_ENG=0.0%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EMAIL_ENG=85.0%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LEARNING_ENG=0.0%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Misclassified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6090015"/>
                  </a:ext>
                </a:extLst>
              </a:tr>
              <a:tr h="7427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SELECTIVELY ENGAGED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EMAIL_SENT=2,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EMAIL_ENG between 0 to 1=100.0%, LEARNING_ENG=0.0%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EMAIL_SENT=2,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EMAIL_ENG between 0 to 1=100.0%, LEARNING_ENG=0.0%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Aligned with training results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0555919"/>
                  </a:ext>
                </a:extLst>
              </a:tr>
              <a:tr h="2231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 KNOWLEDGE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LEARNING_ENG=100.0%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LEARNING_ENG=100.0%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Aligned with training results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583878"/>
                  </a:ext>
                </a:extLst>
              </a:tr>
              <a:tr h="8546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ENGAGED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EMAIL_ENG=0.0%,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REMOTE_CALLS=0.0%,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F2F_APP=0.0%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EMAIL_ENG=0.0%,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REMOTE_CALLS=0.0%,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F2F_APP=0.0%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Aligned with training results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89722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AE6B68-F519-F220-8C47-D448B092AC53}"/>
              </a:ext>
            </a:extLst>
          </p:cNvPr>
          <p:cNvSpPr txBox="1"/>
          <p:nvPr/>
        </p:nvSpPr>
        <p:spPr>
          <a:xfrm>
            <a:off x="385418" y="725491"/>
            <a:ext cx="112459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Monitoring model output in production is best indicator of model performance, it tells us if business KPIs are </a:t>
            </a:r>
            <a:r>
              <a:rPr lang="en-US" sz="1600">
                <a:latin typeface="Calibri Light" panose="020F0302020204030204" pitchFamily="34" charset="0"/>
                <a:cs typeface="Calibri Light" panose="020F0302020204030204" pitchFamily="34" charset="0"/>
              </a:rPr>
              <a:t>being met,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 our case cluster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We’ll compare the predicted cluster characteristics with the training results cluster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If there is a minimum deviation of 10% in cluster characteristics, it indicates model performance is degrading or model is misclassifying the cluster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example, in Digital Cluster during training we got 100% engagement with Email, if in prediction we get below or equal to 85% or 90% engagement it indicates that the model is  misclassifying the datapoints which means model performance is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27966-C0A3-E7DA-C02A-557AF415BC5C}"/>
              </a:ext>
            </a:extLst>
          </p:cNvPr>
          <p:cNvSpPr txBox="1"/>
          <p:nvPr/>
        </p:nvSpPr>
        <p:spPr>
          <a:xfrm>
            <a:off x="412714" y="275607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3793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D62-5883-4DA2-9273-71477725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18" y="418563"/>
            <a:ext cx="11353799" cy="653560"/>
          </a:xfrm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latin typeface="Arial"/>
                <a:ea typeface="+mj-lt"/>
                <a:cs typeface="Arial"/>
              </a:rPr>
              <a:t>What Next?</a:t>
            </a:r>
            <a:endParaRPr lang="en-US" sz="2000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8531-F82C-4DE7-98A5-4889B0E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4CA80-7EB5-48A9-A058-6F079648F0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BE79F-6C5D-5B13-3C4E-41AAB7D65D22}"/>
              </a:ext>
            </a:extLst>
          </p:cNvPr>
          <p:cNvSpPr txBox="1"/>
          <p:nvPr/>
        </p:nvSpPr>
        <p:spPr>
          <a:xfrm>
            <a:off x="1395663" y="4588042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65D3C-FDCC-B667-FB88-17008BBB23A8}"/>
              </a:ext>
            </a:extLst>
          </p:cNvPr>
          <p:cNvSpPr txBox="1"/>
          <p:nvPr/>
        </p:nvSpPr>
        <p:spPr>
          <a:xfrm>
            <a:off x="1441382" y="5551332"/>
            <a:ext cx="45719" cy="1115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E6B68-F519-F220-8C47-D448B092AC53}"/>
              </a:ext>
            </a:extLst>
          </p:cNvPr>
          <p:cNvSpPr txBox="1"/>
          <p:nvPr/>
        </p:nvSpPr>
        <p:spPr>
          <a:xfrm>
            <a:off x="351736" y="893104"/>
            <a:ext cx="93791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Once we identified that the model performance is degrading, we can re-train our model to improve 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Its performance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If retraining model doesn’t help in improving the model performance, we need to re-build the model using new data and do Shadow testing before deploying it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Shadow Testing is like a creating a new model say challenger model </a:t>
            </a:r>
            <a:r>
              <a:rPr lang="en-US" sz="1600">
                <a:latin typeface="Calibri Light" panose="020F0302020204030204" pitchFamily="34" charset="0"/>
                <a:cs typeface="Calibri Light" panose="020F0302020204030204" pitchFamily="34" charset="0"/>
              </a:rPr>
              <a:t>and deploy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it either offline or online and compare its performance with Champion model(Model in Prod). If the challenger model performance is better than Champion model, deploy it to the production.</a:t>
            </a:r>
          </a:p>
        </p:txBody>
      </p:sp>
    </p:spTree>
    <p:extLst>
      <p:ext uri="{BB962C8B-B14F-4D97-AF65-F5344CB8AC3E}">
        <p14:creationId xmlns:p14="http://schemas.microsoft.com/office/powerpoint/2010/main" val="167208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61447-C6C0-4AFF-A724-91730922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51" y="6398355"/>
            <a:ext cx="3515337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Allergan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8531-F82C-4DE7-98A5-4889B0E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A4CA80-7EB5-48A9-A058-6F079648F03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EE81-8D41-473A-BFF7-513E09A41956}"/>
              </a:ext>
            </a:extLst>
          </p:cNvPr>
          <p:cNvSpPr txBox="1"/>
          <p:nvPr/>
        </p:nvSpPr>
        <p:spPr>
          <a:xfrm>
            <a:off x="11600156" y="6533657"/>
            <a:ext cx="982894" cy="459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1100" dirty="0"/>
              <a:t>Musthaq</a:t>
            </a:r>
            <a:endParaRPr lang="en-US" sz="11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04AFE1-355C-484B-B2B0-44AC812B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361" y="2733427"/>
            <a:ext cx="4450850" cy="838201"/>
          </a:xfrm>
        </p:spPr>
        <p:txBody>
          <a:bodyPr/>
          <a:lstStyle/>
          <a:p>
            <a:r>
              <a:rPr lang="en-GB" sz="4800"/>
              <a:t>Thank You !!!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560473812"/>
      </p:ext>
    </p:extLst>
  </p:cSld>
  <p:clrMapOvr>
    <a:masterClrMapping/>
  </p:clrMapOvr>
</p:sld>
</file>

<file path=ppt/theme/theme1.xml><?xml version="1.0" encoding="utf-8"?>
<a:theme xmlns:a="http://schemas.openxmlformats.org/drawingml/2006/main" name="Allergan Arial">
  <a:themeElements>
    <a:clrScheme name="Allergan">
      <a:dk1>
        <a:sysClr val="windowText" lastClr="000000"/>
      </a:dk1>
      <a:lt1>
        <a:sysClr val="window" lastClr="FFFFFF"/>
      </a:lt1>
      <a:dk2>
        <a:srgbClr val="DDC1CC"/>
      </a:dk2>
      <a:lt2>
        <a:srgbClr val="FAF6F5"/>
      </a:lt2>
      <a:accent1>
        <a:srgbClr val="F2D9D0"/>
      </a:accent1>
      <a:accent2>
        <a:srgbClr val="CA9A8E"/>
      </a:accent2>
      <a:accent3>
        <a:srgbClr val="492728"/>
      </a:accent3>
      <a:accent4>
        <a:srgbClr val="B9B4B4"/>
      </a:accent4>
      <a:accent5>
        <a:srgbClr val="4B4C4E"/>
      </a:accent5>
      <a:accent6>
        <a:srgbClr val="071D49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llergan Aesthetics Template" id="{5800807D-B96B-CC45-B1BC-5B31F6D4F40A}" vid="{970DB563-0FA1-9E40-ABB3-EC9C1A8A2F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BA2C41C4C82C47A24556649611D68E" ma:contentTypeVersion="10" ma:contentTypeDescription="Create a new document." ma:contentTypeScope="" ma:versionID="37b6cf4b5d72ff5c428627f527435328">
  <xsd:schema xmlns:xsd="http://www.w3.org/2001/XMLSchema" xmlns:xs="http://www.w3.org/2001/XMLSchema" xmlns:p="http://schemas.microsoft.com/office/2006/metadata/properties" xmlns:ns2="64387267-e64b-423e-a940-b462b35d9181" xmlns:ns3="13186177-8f47-4aaf-8f57-ee2b5f76c0be" targetNamespace="http://schemas.microsoft.com/office/2006/metadata/properties" ma:root="true" ma:fieldsID="5300dc91cc8532e38b0c0c39feaf494c" ns2:_="" ns3:_="">
    <xsd:import namespace="64387267-e64b-423e-a940-b462b35d9181"/>
    <xsd:import namespace="13186177-8f47-4aaf-8f57-ee2b5f76c0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87267-e64b-423e-a940-b462b35d9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86177-8f47-4aaf-8f57-ee2b5f76c0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186177-8f47-4aaf-8f57-ee2b5f76c0be">
      <UserInfo>
        <DisplayName>Customer360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AEE6D60-05A1-4996-82DE-ECDFB3CB43B7}">
  <ds:schemaRefs>
    <ds:schemaRef ds:uri="13186177-8f47-4aaf-8f57-ee2b5f76c0be"/>
    <ds:schemaRef ds:uri="64387267-e64b-423e-a940-b462b35d91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FABADA5-F2F5-4090-B977-A86889BB29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176EA2-FEE7-4BD5-968C-B8E38052DCE0}">
  <ds:schemaRefs>
    <ds:schemaRef ds:uri="13186177-8f47-4aaf-8f57-ee2b5f76c0be"/>
    <ds:schemaRef ds:uri="64387267-e64b-423e-a940-b462b35d91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17791</TotalTime>
  <Words>1055</Words>
  <Application>Microsoft Office PowerPoint</Application>
  <PresentationFormat>Widescreen</PresentationFormat>
  <Paragraphs>191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Slalom Sans</vt:lpstr>
      <vt:lpstr>Wingdings</vt:lpstr>
      <vt:lpstr>Allergan Arial</vt:lpstr>
      <vt:lpstr>PowerPoint Presentation</vt:lpstr>
      <vt:lpstr>Machine Learning Pipeline Overview</vt:lpstr>
      <vt:lpstr>PowerPoint Presentation</vt:lpstr>
      <vt:lpstr>Monitoring at Feature Level</vt:lpstr>
      <vt:lpstr>KL Divergence Example</vt:lpstr>
      <vt:lpstr>Monitoring at Model Level</vt:lpstr>
      <vt:lpstr>Monitoring at Prediction Level</vt:lpstr>
      <vt:lpstr>What Next?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Ramzan, Mohammad</dc:creator>
  <cp:keywords>C360</cp:keywords>
  <cp:lastModifiedBy>Musthaq, Mohammed (Cognizant)</cp:lastModifiedBy>
  <cp:revision>68</cp:revision>
  <dcterms:created xsi:type="dcterms:W3CDTF">2021-06-18T08:34:41Z</dcterms:created>
  <dcterms:modified xsi:type="dcterms:W3CDTF">2023-08-02T09:16:50Z</dcterms:modified>
  <cp:category>Agile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0x01010060BA2C41C4C82C47A24556649611D68E</vt:lpwstr>
  </property>
</Properties>
</file>