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70" r:id="rId10"/>
    <p:sldId id="271" r:id="rId11"/>
    <p:sldId id="266" r:id="rId12"/>
    <p:sldId id="267" r:id="rId13"/>
    <p:sldId id="265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112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93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8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359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131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5829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690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858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55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026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38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19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93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2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20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745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BCCF-3EF9-4755-B116-508545165DEE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5FEFC6-BBBF-4954-9EBB-D35DF00FC7F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118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1788" y="325192"/>
            <a:ext cx="8915399" cy="2262781"/>
          </a:xfrm>
        </p:spPr>
        <p:txBody>
          <a:bodyPr/>
          <a:lstStyle/>
          <a:p>
            <a:pPr algn="ctr"/>
            <a: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  <a:t>BT </a:t>
            </a:r>
            <a:r>
              <a:rPr lang="fr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Luxury</a:t>
            </a:r>
            <a: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  <a:t> Car </a:t>
            </a:r>
            <a:r>
              <a:rPr lang="fr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(online </a:t>
            </a:r>
            <a:r>
              <a:rPr lang="fr-CA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fr-CA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management system)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599" y="42816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Getting messages through Contact 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1" y="1341346"/>
            <a:ext cx="11089830" cy="47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5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01" y="624110"/>
            <a:ext cx="8911687" cy="1280890"/>
          </a:xfrm>
        </p:spPr>
        <p:txBody>
          <a:bodyPr/>
          <a:lstStyle/>
          <a:p>
            <a:r>
              <a:rPr lang="en-US" b="1" dirty="0" err="1" smtClean="0"/>
              <a:t>LavaChart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53" y="2072219"/>
            <a:ext cx="6553298" cy="4533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1" y="1425920"/>
            <a:ext cx="6004953" cy="16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418" y="454554"/>
            <a:ext cx="8911687" cy="1280890"/>
          </a:xfrm>
        </p:spPr>
        <p:txBody>
          <a:bodyPr/>
          <a:lstStyle/>
          <a:p>
            <a:r>
              <a:rPr lang="en-US" b="1" dirty="0" err="1" smtClean="0"/>
              <a:t>FullCalendar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3" y="1416676"/>
            <a:ext cx="6703789" cy="466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61" y="1735444"/>
            <a:ext cx="5162270" cy="4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72" y="691346"/>
            <a:ext cx="8911687" cy="1280890"/>
          </a:xfrm>
        </p:spPr>
        <p:txBody>
          <a:bodyPr/>
          <a:lstStyle/>
          <a:p>
            <a:r>
              <a:rPr lang="en-US" b="1" dirty="0"/>
              <a:t>Future</a:t>
            </a:r>
            <a:r>
              <a:rPr lang="en-US" dirty="0"/>
              <a:t> </a:t>
            </a:r>
            <a:r>
              <a:rPr lang="en-US" b="1" dirty="0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404" y="1595718"/>
            <a:ext cx="6626142" cy="160468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payment system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reports like which car is more rented  </a:t>
            </a:r>
          </a:p>
        </p:txBody>
      </p:sp>
    </p:spTree>
    <p:extLst>
      <p:ext uri="{BB962C8B-B14F-4D97-AF65-F5344CB8AC3E}">
        <p14:creationId xmlns:p14="http://schemas.microsoft.com/office/powerpoint/2010/main" val="3576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72" y="691346"/>
            <a:ext cx="8911687" cy="1280890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404" y="1595718"/>
            <a:ext cx="6626142" cy="34141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functionality like login, sign up, register,…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 a car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Contacting company via Contact Us form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management via report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13" y="988337"/>
            <a:ext cx="7135009" cy="50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1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278" y="610663"/>
            <a:ext cx="8911687" cy="1280890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b="1" dirty="0" err="1" smtClean="0"/>
              <a:t>Purpose</a:t>
            </a:r>
            <a:endParaRPr lang="fr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0576" y="1461247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fr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 real  </a:t>
            </a:r>
            <a:r>
              <a:rPr lang="fr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luxury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car </a:t>
            </a:r>
            <a:r>
              <a:rPr lang="fr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endParaRPr lang="fr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 information (Price ,photo,…)</a:t>
            </a:r>
          </a:p>
          <a:p>
            <a:pPr lvl="1"/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authentification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 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car  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the business</a:t>
            </a:r>
          </a:p>
          <a:p>
            <a:pPr lvl="1"/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fr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fr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via Contact Us </a:t>
            </a:r>
            <a:r>
              <a:rPr lang="fr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lang="fr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926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937" y="624110"/>
            <a:ext cx="8911687" cy="1280890"/>
          </a:xfrm>
        </p:spPr>
        <p:txBody>
          <a:bodyPr/>
          <a:lstStyle/>
          <a:p>
            <a:r>
              <a:rPr lang="en-US" b="1" dirty="0" smtClean="0"/>
              <a:t>Booking system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3" y="1724134"/>
            <a:ext cx="10861719" cy="414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001" y="101596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“Signing” the contract online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0" y="637537"/>
            <a:ext cx="11530591" cy="4101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9" y="1866175"/>
            <a:ext cx="11530591" cy="49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164" y="456685"/>
            <a:ext cx="8911687" cy="1280890"/>
          </a:xfrm>
        </p:spPr>
        <p:txBody>
          <a:bodyPr/>
          <a:lstStyle/>
          <a:p>
            <a:r>
              <a:rPr lang="en-US" b="1" dirty="0" smtClean="0"/>
              <a:t>Showing car contracts via calendar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64" y="1286639"/>
            <a:ext cx="8194787" cy="52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Showing busy week day via 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11942"/>
            <a:ext cx="7492370" cy="52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02" y="489639"/>
            <a:ext cx="8911687" cy="1280890"/>
          </a:xfrm>
        </p:spPr>
        <p:txBody>
          <a:bodyPr/>
          <a:lstStyle/>
          <a:p>
            <a:r>
              <a:rPr lang="en-US" b="1" dirty="0" smtClean="0"/>
              <a:t>Database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61" t="6871" r="7812" b="3570"/>
          <a:stretch/>
        </p:blipFill>
        <p:spPr>
          <a:xfrm>
            <a:off x="1149531" y="1130084"/>
            <a:ext cx="10502537" cy="55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148" y="664451"/>
            <a:ext cx="8911687" cy="1280890"/>
          </a:xfrm>
        </p:spPr>
        <p:txBody>
          <a:bodyPr/>
          <a:lstStyle/>
          <a:p>
            <a:r>
              <a:rPr lang="en-US" b="1" dirty="0" smtClean="0"/>
              <a:t>Technologies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835" y="1555377"/>
            <a:ext cx="6784713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fullCalendar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lavacharts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(bar chart)</a:t>
            </a:r>
          </a:p>
        </p:txBody>
      </p:sp>
    </p:spTree>
    <p:extLst>
      <p:ext uri="{BB962C8B-B14F-4D97-AF65-F5344CB8AC3E}">
        <p14:creationId xmlns:p14="http://schemas.microsoft.com/office/powerpoint/2010/main" val="26146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45" y="207940"/>
            <a:ext cx="9196251" cy="1280890"/>
          </a:xfrm>
        </p:spPr>
        <p:txBody>
          <a:bodyPr>
            <a:normAutofit/>
          </a:bodyPr>
          <a:lstStyle/>
          <a:p>
            <a:r>
              <a:rPr lang="en-US" b="1" dirty="0"/>
              <a:t>Querying database to check if the car is available during the chosen period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8" y="1617619"/>
            <a:ext cx="11915365" cy="4286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7" y="5917474"/>
            <a:ext cx="11915365" cy="8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88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450</TotalTime>
  <Words>125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BT Luxury Car Rental (online booking and management system)</vt:lpstr>
      <vt:lpstr> Purpose</vt:lpstr>
      <vt:lpstr>Booking system</vt:lpstr>
      <vt:lpstr>“Signing” the contract online</vt:lpstr>
      <vt:lpstr>Showing car contracts via calendar</vt:lpstr>
      <vt:lpstr>Showing busy week day via chart</vt:lpstr>
      <vt:lpstr>Database</vt:lpstr>
      <vt:lpstr>Technologies </vt:lpstr>
      <vt:lpstr>Querying database to check if the car is available during the chosen period</vt:lpstr>
      <vt:lpstr>Getting messages through Contact Us</vt:lpstr>
      <vt:lpstr>LavaChart</vt:lpstr>
      <vt:lpstr>FullCalendar</vt:lpstr>
      <vt:lpstr>Future work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Luxury car rental</dc:title>
  <dc:creator>Shahrouz</dc:creator>
  <cp:lastModifiedBy>Marina Alyokhina</cp:lastModifiedBy>
  <cp:revision>50</cp:revision>
  <dcterms:created xsi:type="dcterms:W3CDTF">2019-07-02T19:41:23Z</dcterms:created>
  <dcterms:modified xsi:type="dcterms:W3CDTF">2019-09-10T18:13:46Z</dcterms:modified>
</cp:coreProperties>
</file>